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68" r:id="rId10"/>
    <p:sldId id="269" r:id="rId11"/>
    <p:sldId id="271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DCFAB-79EB-4EFF-8C2B-14209214694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3972B-A705-4E01-A0FD-38216AD3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5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3585-1C27-40DA-B43B-C26BD7A17BD9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C37BECE-DC65-4892-BDE2-8DF002C2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8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831A-579D-4BBC-911F-BC9FFFAAA879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37BECE-DC65-4892-BDE2-8DF002C2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1FDD-F072-40CF-AE24-BA177B9776D8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37BECE-DC65-4892-BDE2-8DF002C2C1D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7855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219-8841-4F8A-B67D-FBAAFA72D49E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37BECE-DC65-4892-BDE2-8DF002C2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79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A01C-A9C1-4C39-8A0D-4C3C74F4140F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37BECE-DC65-4892-BDE2-8DF002C2C1D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771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763E-BA88-4CAD-A187-86EE739D0D4F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37BECE-DC65-4892-BDE2-8DF002C2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2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17A88-D60E-4977-A79D-E23290DEBE89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BECE-DC65-4892-BDE2-8DF002C2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58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7D27-48CF-4A5E-A462-DCA3324F4D02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BECE-DC65-4892-BDE2-8DF002C2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9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2469-78EA-4EA7-A57F-636FB0A99DEB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BECE-DC65-4892-BDE2-8DF002C2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3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6442-CA56-403A-A0B9-6995E7456A81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37BECE-DC65-4892-BDE2-8DF002C2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1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C10E-A3ED-42D0-A63B-14D45313C690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37BECE-DC65-4892-BDE2-8DF002C2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3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732A-7BDA-418C-97BC-8217E0C174E7}" type="datetime1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37BECE-DC65-4892-BDE2-8DF002C2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2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70BF-0195-4529-B252-F5A8713A7537}" type="datetime1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BECE-DC65-4892-BDE2-8DF002C2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1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A15B-332F-41A3-B319-AC8D401543A6}" type="datetime1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BECE-DC65-4892-BDE2-8DF002C2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4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C07E-EA8D-4F1A-B704-DFB6C09BB92F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BECE-DC65-4892-BDE2-8DF002C2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6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AF37-63E8-476D-AFFC-835581B4B517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37BECE-DC65-4892-BDE2-8DF002C2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B04C5-C1CC-42B8-8328-A680F1863842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Speaker: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C37BECE-DC65-4892-BDE2-8DF002C2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7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CE8C-1ADF-4629-9F15-5C2317D69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971E7-EC58-45A0-B545-FB6DCA9052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The tech devils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96B4D-D8A3-4F65-8773-752A1E4646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0"/>
            <a:ext cx="2657475" cy="1143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F2C58-9B76-4E32-9BE8-6FE210D4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Speaker: Mitchell van ‘t Kruys</a:t>
            </a:r>
          </a:p>
        </p:txBody>
      </p:sp>
    </p:spTree>
    <p:extLst>
      <p:ext uri="{BB962C8B-B14F-4D97-AF65-F5344CB8AC3E}">
        <p14:creationId xmlns:p14="http://schemas.microsoft.com/office/powerpoint/2010/main" val="159045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6E74-3F67-4D41-B836-0D46B2FA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Kitchen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5D6CA-817B-43B0-8BD6-FBDB54E58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74960-B535-4FA5-8DC1-757CFB44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Speaker: Mitchell van ‘t Kruys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30FB7-B9F2-40D1-8065-575A4ADE61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0"/>
            <a:ext cx="26574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7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D260-DA33-41DB-A317-432319A2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Administrator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CAE69-695A-4388-BC66-B6E7E93942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1090E-6516-4FCE-B67E-97B2452F2E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8999-663A-4A3C-B2E9-CBFE9F7A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3" y="6135808"/>
            <a:ext cx="4313864" cy="365125"/>
          </a:xfrm>
        </p:spPr>
        <p:txBody>
          <a:bodyPr/>
          <a:lstStyle/>
          <a:p>
            <a:r>
              <a:rPr lang="en-US" dirty="0"/>
              <a:t>Speaker Mitchell van ‘t Kruys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D2BAEE-4B10-4DD8-B1EA-F3739F62E11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0"/>
            <a:ext cx="2657475" cy="114300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BB2DB5-1982-4F9C-946B-FDF158BF1DD9}"/>
              </a:ext>
            </a:extLst>
          </p:cNvPr>
          <p:cNvSpPr txBox="1">
            <a:spLocks/>
          </p:cNvSpPr>
          <p:nvPr/>
        </p:nvSpPr>
        <p:spPr>
          <a:xfrm>
            <a:off x="7190747" y="6135808"/>
            <a:ext cx="4313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Speaker Viktor Florea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40057-2045-46EE-8A79-D695DF1A85F2}"/>
              </a:ext>
            </a:extLst>
          </p:cNvPr>
          <p:cNvSpPr txBox="1"/>
          <p:nvPr/>
        </p:nvSpPr>
        <p:spPr>
          <a:xfrm>
            <a:off x="7190747" y="1756890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C646D-824A-4C1C-8675-BDEE5D2DF80C}"/>
              </a:ext>
            </a:extLst>
          </p:cNvPr>
          <p:cNvSpPr txBox="1"/>
          <p:nvPr/>
        </p:nvSpPr>
        <p:spPr>
          <a:xfrm>
            <a:off x="2589212" y="1756890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Functionality</a:t>
            </a:r>
          </a:p>
        </p:txBody>
      </p:sp>
    </p:spTree>
    <p:extLst>
      <p:ext uri="{BB962C8B-B14F-4D97-AF65-F5344CB8AC3E}">
        <p14:creationId xmlns:p14="http://schemas.microsoft.com/office/powerpoint/2010/main" val="103071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4082-FD2E-4EEF-B00A-8BCA1DF6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505" y="1870480"/>
            <a:ext cx="8915399" cy="311704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8E7F5-6490-45BB-AB0A-58469393B5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0"/>
            <a:ext cx="26574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4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4082-FD2E-4EEF-B00A-8BCA1DF6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810" y="1870480"/>
            <a:ext cx="8915399" cy="311704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8E7F5-6490-45BB-AB0A-58469393B5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0"/>
            <a:ext cx="26574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1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191C-9DA4-4A94-8AF1-92C1D147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47D70-E913-4CEE-A8EA-7471CC1F5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background</a:t>
            </a:r>
          </a:p>
          <a:p>
            <a:r>
              <a:rPr lang="en-US" dirty="0"/>
              <a:t>The system</a:t>
            </a:r>
          </a:p>
          <a:p>
            <a:pPr lvl="1"/>
            <a:r>
              <a:rPr lang="en-US" dirty="0"/>
              <a:t>Living room</a:t>
            </a:r>
          </a:p>
          <a:p>
            <a:pPr lvl="1"/>
            <a:r>
              <a:rPr lang="en-US" dirty="0"/>
              <a:t>bedroom system</a:t>
            </a:r>
          </a:p>
          <a:p>
            <a:pPr lvl="1"/>
            <a:r>
              <a:rPr lang="en-US" dirty="0"/>
              <a:t>Door system</a:t>
            </a:r>
          </a:p>
          <a:p>
            <a:pPr lvl="1"/>
            <a:r>
              <a:rPr lang="en-US" dirty="0"/>
              <a:t>Kitchen system</a:t>
            </a:r>
          </a:p>
          <a:p>
            <a:pPr lvl="1"/>
            <a:r>
              <a:rPr lang="en-US" dirty="0"/>
              <a:t>Administrator system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877A4-14B7-4176-9109-9AFA01DFAC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0"/>
            <a:ext cx="2657475" cy="1143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8AE5-D731-4E41-AAAD-BF15393F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Speaker: Mitchell van ‘t Kruys</a:t>
            </a:r>
          </a:p>
        </p:txBody>
      </p:sp>
    </p:spTree>
    <p:extLst>
      <p:ext uri="{BB962C8B-B14F-4D97-AF65-F5344CB8AC3E}">
        <p14:creationId xmlns:p14="http://schemas.microsoft.com/office/powerpoint/2010/main" val="418394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D286-EAE8-4FEF-A984-137D82B4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3153C-12D1-481B-885C-0D18F062F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3773881" cy="1555864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b="1" dirty="0"/>
              <a:t>Team members:	</a:t>
            </a:r>
          </a:p>
          <a:p>
            <a:r>
              <a:rPr lang="en-US" dirty="0"/>
              <a:t>Viktor Florea 			-	3880346</a:t>
            </a:r>
          </a:p>
          <a:p>
            <a:r>
              <a:rPr lang="en-US" dirty="0"/>
              <a:t>David Horvath 		-	3698009</a:t>
            </a:r>
          </a:p>
          <a:p>
            <a:r>
              <a:rPr lang="en-US" dirty="0"/>
              <a:t>Mitchell van ‘t Kruys 	- 	4058151</a:t>
            </a:r>
          </a:p>
          <a:p>
            <a:r>
              <a:rPr lang="en-US" dirty="0"/>
              <a:t>Luuk Vogel 			-	3850560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139F4CE-1591-4514-9189-AFEA8C38B939}"/>
              </a:ext>
            </a:extLst>
          </p:cNvPr>
          <p:cNvSpPr txBox="1">
            <a:spLocks/>
          </p:cNvSpPr>
          <p:nvPr/>
        </p:nvSpPr>
        <p:spPr>
          <a:xfrm>
            <a:off x="6363093" y="4354046"/>
            <a:ext cx="3773881" cy="15558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Mentors/tutors:	</a:t>
            </a:r>
          </a:p>
          <a:p>
            <a:r>
              <a:rPr lang="en-US" sz="1400" dirty="0"/>
              <a:t>Xeumei Pu</a:t>
            </a:r>
          </a:p>
          <a:p>
            <a:r>
              <a:rPr lang="en-US" sz="1400" dirty="0"/>
              <a:t>Jaap Geurts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8F0E8-8894-4C5D-8997-8A87D15EBB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0"/>
            <a:ext cx="2657475" cy="1143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EA412-F05F-4BFA-80D2-66AF765A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Speaker: Mitchell van ‘t Kruys</a:t>
            </a:r>
          </a:p>
        </p:txBody>
      </p:sp>
    </p:spTree>
    <p:extLst>
      <p:ext uri="{BB962C8B-B14F-4D97-AF65-F5344CB8AC3E}">
        <p14:creationId xmlns:p14="http://schemas.microsoft.com/office/powerpoint/2010/main" val="423075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4082-FD2E-4EEF-B00A-8BCA1DF6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8E943-8AFD-4CDB-A265-EDB8C9D3A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Speaker: Mitchell van ‘t Kruys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8E7F5-6490-45BB-AB0A-58469393B5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0"/>
            <a:ext cx="26574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8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516B-4DD9-40F3-8CE3-F295302C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CB430-2BFE-4677-A0AF-CAC3B598A5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5234A-C024-4E6A-8A2D-CEC11622E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B5F80-0203-45F0-91FD-1933EDE8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Speaker: Mitchell van ‘t Kruys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783C2-D2AA-43E6-A47D-E1A693B21A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0"/>
            <a:ext cx="26574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2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4082-FD2E-4EEF-B00A-8BCA1DF6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8E943-8AFD-4CDB-A265-EDB8C9D3A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Speaker: Mitchell van ‘t Kruys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8E7F5-6490-45BB-AB0A-58469393B5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0"/>
            <a:ext cx="26574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3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6E74-3F67-4D41-B836-0D46B2FA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Living Room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5D6CA-817B-43B0-8BD6-FBDB54E58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74960-B535-4FA5-8DC1-757CFB44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Speaker: Viktor Florea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30FB7-B9F2-40D1-8065-575A4ADE61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0"/>
            <a:ext cx="26574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0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6E74-3F67-4D41-B836-0D46B2FA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Bedroom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5D6CA-817B-43B0-8BD6-FBDB54E58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74960-B535-4FA5-8DC1-757CFB44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Speaker: Luuk Vogel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30FB7-B9F2-40D1-8065-575A4ADE61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0"/>
            <a:ext cx="26574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1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6E74-3F67-4D41-B836-0D46B2FA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5D6CA-817B-43B0-8BD6-FBDB54E58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74960-B535-4FA5-8DC1-757CFB44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Speaker: David Horvath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30FB7-B9F2-40D1-8065-575A4ADE61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0"/>
            <a:ext cx="26574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087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</TotalTime>
  <Words>163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Final Demo</vt:lpstr>
      <vt:lpstr>Table of Contents</vt:lpstr>
      <vt:lpstr>Introduction</vt:lpstr>
      <vt:lpstr>Project background</vt:lpstr>
      <vt:lpstr>Project Background</vt:lpstr>
      <vt:lpstr>The system</vt:lpstr>
      <vt:lpstr>Living Room System</vt:lpstr>
      <vt:lpstr>Bedroom System</vt:lpstr>
      <vt:lpstr>Door System</vt:lpstr>
      <vt:lpstr>Kitchen System</vt:lpstr>
      <vt:lpstr>Administrator System</vt:lpstr>
      <vt:lpstr>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van 't kruys</dc:creator>
  <cp:lastModifiedBy>mitchell van 't kruys</cp:lastModifiedBy>
  <cp:revision>18</cp:revision>
  <dcterms:created xsi:type="dcterms:W3CDTF">2020-01-20T08:01:00Z</dcterms:created>
  <dcterms:modified xsi:type="dcterms:W3CDTF">2020-01-20T08:45:40Z</dcterms:modified>
</cp:coreProperties>
</file>