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98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3FD2-45C4-495B-9250-F6AECE14795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jfif"/><Relationship Id="rId12" Type="http://schemas.openxmlformats.org/officeDocument/2006/relationships/image" Target="../media/image13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11" Type="http://schemas.openxmlformats.org/officeDocument/2006/relationships/image" Target="../media/image12.jfif"/><Relationship Id="rId5" Type="http://schemas.openxmlformats.org/officeDocument/2006/relationships/image" Target="../media/image6.jpg"/><Relationship Id="rId10" Type="http://schemas.openxmlformats.org/officeDocument/2006/relationships/image" Target="../media/image11.jfif"/><Relationship Id="rId4" Type="http://schemas.openxmlformats.org/officeDocument/2006/relationships/image" Target="../media/image5.jpeg"/><Relationship Id="rId9" Type="http://schemas.openxmlformats.org/officeDocument/2006/relationships/image" Target="../media/image10.jfif"/><Relationship Id="rId14" Type="http://schemas.openxmlformats.org/officeDocument/2006/relationships/image" Target="../media/image15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8C95-43D1-4C34-B35F-A7784BF4D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The tech devils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041D9-7D6B-4935-894B-ED1ABEC2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Sprint demo 2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D3F164-DDC4-43BB-991B-30E10E58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41864"/>
            <a:ext cx="3144737" cy="13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BB8D-94AA-4F61-A5FC-0934AD38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AB9E-5E6B-4283-A39F-C0E8FCB2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Kitchen system</a:t>
            </a:r>
          </a:p>
          <a:p>
            <a:r>
              <a:rPr lang="en-US" dirty="0"/>
              <a:t>Door/living room system</a:t>
            </a:r>
          </a:p>
          <a:p>
            <a:r>
              <a:rPr lang="en-US" dirty="0"/>
              <a:t>Administrator system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9231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6668-E7CA-4687-A5DD-DE94AED5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Basic description of system</a:t>
            </a:r>
          </a:p>
          <a:p>
            <a:r>
              <a:rPr lang="en-US" dirty="0"/>
              <a:t>Amount of Arduino’s</a:t>
            </a:r>
          </a:p>
          <a:p>
            <a:r>
              <a:rPr lang="en-US" dirty="0"/>
              <a:t>Sensors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Extra’s</a:t>
            </a:r>
          </a:p>
          <a:p>
            <a:r>
              <a:rPr lang="en-US" dirty="0"/>
              <a:t>Phone application(RFID)</a:t>
            </a:r>
          </a:p>
          <a:p>
            <a:r>
              <a:rPr lang="en-US" dirty="0"/>
              <a:t>Phone communication(custom lighting)</a:t>
            </a:r>
          </a:p>
          <a:p>
            <a:r>
              <a:rPr lang="en-US" dirty="0"/>
              <a:t>Bathroom/automatic </a:t>
            </a:r>
            <a:r>
              <a:rPr lang="en-US"/>
              <a:t>washing machine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implementation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6F5888-ABBD-45E9-81BF-59655142E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20" y="5595207"/>
            <a:ext cx="1666219" cy="1110813"/>
          </a:xfrm>
        </p:spPr>
      </p:pic>
      <p:pic>
        <p:nvPicPr>
          <p:cNvPr id="4" name="Picture 3" descr="A picture containing building, bed, hanging, room&#10;&#10;Description automatically generated">
            <a:extLst>
              <a:ext uri="{FF2B5EF4-FFF2-40B4-BE49-F238E27FC236}">
                <a16:creationId xmlns:a16="http://schemas.microsoft.com/office/drawing/2014/main" id="{5E14B733-C375-4AC4-B2DC-71234CCF1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4579" y="707386"/>
            <a:ext cx="7161773" cy="458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A8287-1D5C-4057-A07F-86836CF05BEF}"/>
              </a:ext>
            </a:extLst>
          </p:cNvPr>
          <p:cNvSpPr txBox="1"/>
          <p:nvPr/>
        </p:nvSpPr>
        <p:spPr>
          <a:xfrm>
            <a:off x="685799" y="2529690"/>
            <a:ext cx="4148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Kitchen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Bedroom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Door system(RFID)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Living room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Extra: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Bathroom system</a:t>
            </a:r>
          </a:p>
          <a:p>
            <a:endParaRPr lang="en-US" dirty="0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5832B13B-905B-46C9-B714-494D0238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587" y="1641332"/>
            <a:ext cx="738471" cy="492560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823C7C8A-F1FB-4734-A9A2-E5057DC86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91" y="1641332"/>
            <a:ext cx="738471" cy="492560"/>
          </a:xfrm>
          <a:prstGeom prst="rect">
            <a:avLst/>
          </a:prstGeom>
        </p:spPr>
      </p:pic>
      <p:pic>
        <p:nvPicPr>
          <p:cNvPr id="14" name="Picture 13" descr="A circuit board&#10;&#10;Description automatically generated">
            <a:extLst>
              <a:ext uri="{FF2B5EF4-FFF2-40B4-BE49-F238E27FC236}">
                <a16:creationId xmlns:a16="http://schemas.microsoft.com/office/drawing/2014/main" id="{A0E7F6F2-9627-4E23-A39F-8CB58D495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55" y="3900598"/>
            <a:ext cx="738471" cy="492560"/>
          </a:xfrm>
          <a:prstGeom prst="rect">
            <a:avLst/>
          </a:prstGeom>
        </p:spPr>
      </p:pic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F2C9F1B8-9B50-4F0B-A714-0B3FDB040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627" y="3903445"/>
            <a:ext cx="738471" cy="492560"/>
          </a:xfrm>
          <a:prstGeom prst="rect">
            <a:avLst/>
          </a:prstGeom>
        </p:spPr>
      </p:pic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CD7A623B-7907-4684-8479-3548982E0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95" y="4703586"/>
            <a:ext cx="738471" cy="492560"/>
          </a:xfrm>
          <a:prstGeom prst="rect">
            <a:avLst/>
          </a:prstGeom>
        </p:spPr>
      </p:pic>
      <p:pic>
        <p:nvPicPr>
          <p:cNvPr id="18" name="Picture 17" descr="A picture containing meter&#10;&#10;Description automatically generated">
            <a:extLst>
              <a:ext uri="{FF2B5EF4-FFF2-40B4-BE49-F238E27FC236}">
                <a16:creationId xmlns:a16="http://schemas.microsoft.com/office/drawing/2014/main" id="{7DADA2DE-F003-4E6D-A918-BCC6B468C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39" y="4398852"/>
            <a:ext cx="853045" cy="704539"/>
          </a:xfrm>
          <a:prstGeom prst="rect">
            <a:avLst/>
          </a:prstGeom>
        </p:spPr>
      </p:pic>
      <p:pic>
        <p:nvPicPr>
          <p:cNvPr id="20" name="Picture 19" descr="A picture containing pin&#10;&#10;Description automatically generated">
            <a:extLst>
              <a:ext uri="{FF2B5EF4-FFF2-40B4-BE49-F238E27FC236}">
                <a16:creationId xmlns:a16="http://schemas.microsoft.com/office/drawing/2014/main" id="{3E66DE93-EBCE-42A5-A43E-C7837910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59" y="3170628"/>
            <a:ext cx="729970" cy="729970"/>
          </a:xfrm>
          <a:prstGeom prst="rect">
            <a:avLst/>
          </a:prstGeom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D7BFE654-5F78-4FC0-93CD-D968A342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58" y="1472660"/>
            <a:ext cx="813191" cy="813191"/>
          </a:xfrm>
          <a:prstGeom prst="rect">
            <a:avLst/>
          </a:prstGeom>
        </p:spPr>
      </p:pic>
      <p:pic>
        <p:nvPicPr>
          <p:cNvPr id="24" name="Picture 23" descr="A close up of a fan&#10;&#10;Description automatically generated">
            <a:extLst>
              <a:ext uri="{FF2B5EF4-FFF2-40B4-BE49-F238E27FC236}">
                <a16:creationId xmlns:a16="http://schemas.microsoft.com/office/drawing/2014/main" id="{2900AEAC-12BD-4F7D-A904-666677E12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098" y="3772830"/>
            <a:ext cx="738471" cy="775563"/>
          </a:xfrm>
          <a:prstGeom prst="rect">
            <a:avLst/>
          </a:prstGeom>
        </p:spPr>
      </p:pic>
      <p:pic>
        <p:nvPicPr>
          <p:cNvPr id="26" name="Picture 25" descr="A circuit board&#10;&#10;Description automatically generated">
            <a:extLst>
              <a:ext uri="{FF2B5EF4-FFF2-40B4-BE49-F238E27FC236}">
                <a16:creationId xmlns:a16="http://schemas.microsoft.com/office/drawing/2014/main" id="{D0F1174D-3066-45F7-8345-74EC0D33B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25" y="1582079"/>
            <a:ext cx="594351" cy="594351"/>
          </a:xfrm>
          <a:prstGeom prst="rect">
            <a:avLst/>
          </a:prstGeom>
        </p:spPr>
      </p:pic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822C3C40-AD43-47D3-9CDE-912B2AB1C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50" y="2125718"/>
            <a:ext cx="594351" cy="594351"/>
          </a:xfrm>
          <a:prstGeom prst="rect">
            <a:avLst/>
          </a:prstGeom>
        </p:spPr>
      </p:pic>
      <p:pic>
        <p:nvPicPr>
          <p:cNvPr id="30" name="Picture 29" descr="A circuit board&#10;&#10;Description automatically generated">
            <a:extLst>
              <a:ext uri="{FF2B5EF4-FFF2-40B4-BE49-F238E27FC236}">
                <a16:creationId xmlns:a16="http://schemas.microsoft.com/office/drawing/2014/main" id="{E8270A40-D2C8-499F-A316-F64989452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3" y="2137498"/>
            <a:ext cx="1130767" cy="7743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AB5E0A-53DD-4545-A434-0120961FE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96" y="3869150"/>
            <a:ext cx="865962" cy="86596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567AA-2CEA-42B5-BA8F-027B7E94CA76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753726" y="1887612"/>
            <a:ext cx="1250051" cy="284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A21C13-E427-4E9A-8C42-A49F2D0B77E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>
            <a:off x="8003777" y="1789271"/>
            <a:ext cx="2289722" cy="294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549C07-5318-41FE-B036-9BFD3CB5A83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78694" y="4087794"/>
            <a:ext cx="1725083" cy="6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B364E-06D7-47CE-AFC6-DE0483E460E3}"/>
              </a:ext>
            </a:extLst>
          </p:cNvPr>
          <p:cNvCxnSpPr>
            <a:cxnSpLocks/>
            <a:endCxn id="32" idx="2"/>
          </p:cNvCxnSpPr>
          <p:nvPr/>
        </p:nvCxnSpPr>
        <p:spPr>
          <a:xfrm flipH="1">
            <a:off x="8003777" y="3995419"/>
            <a:ext cx="2272246" cy="73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EBC186-DBA1-4C3D-B1E1-430EEEFCDFE5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>
            <a:off x="8003777" y="4735112"/>
            <a:ext cx="46253" cy="86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pin&#10;&#10;Description automatically generated">
            <a:extLst>
              <a:ext uri="{FF2B5EF4-FFF2-40B4-BE49-F238E27FC236}">
                <a16:creationId xmlns:a16="http://schemas.microsoft.com/office/drawing/2014/main" id="{5D20B569-C14B-4AAF-962C-7A53CCFAD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54" y="3170628"/>
            <a:ext cx="729970" cy="729970"/>
          </a:xfrm>
          <a:prstGeom prst="rect">
            <a:avLst/>
          </a:prstGeom>
        </p:spPr>
      </p:pic>
      <p:pic>
        <p:nvPicPr>
          <p:cNvPr id="57" name="Picture 56" descr="A close up of a device&#10;&#10;Description automatically generated">
            <a:extLst>
              <a:ext uri="{FF2B5EF4-FFF2-40B4-BE49-F238E27FC236}">
                <a16:creationId xmlns:a16="http://schemas.microsoft.com/office/drawing/2014/main" id="{84C13E92-2A5D-45FB-88C4-B3A20CF173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18" y="2307958"/>
            <a:ext cx="774457" cy="5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system</a:t>
            </a:r>
          </a:p>
        </p:txBody>
      </p:sp>
      <p:pic>
        <p:nvPicPr>
          <p:cNvPr id="9" name="Content Placeholder 8" descr="A circuit board&#10;&#10;Description automatically generated">
            <a:extLst>
              <a:ext uri="{FF2B5EF4-FFF2-40B4-BE49-F238E27FC236}">
                <a16:creationId xmlns:a16="http://schemas.microsoft.com/office/drawing/2014/main" id="{EC6D0570-68F6-4E65-8262-E2C77644D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38263" y="414378"/>
            <a:ext cx="4224915" cy="7510960"/>
          </a:xfrm>
        </p:spPr>
      </p:pic>
    </p:spTree>
    <p:extLst>
      <p:ext uri="{BB962C8B-B14F-4D97-AF65-F5344CB8AC3E}">
        <p14:creationId xmlns:p14="http://schemas.microsoft.com/office/powerpoint/2010/main" val="33422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Bedroom/living room system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DA3FBE61-C802-4E4A-A732-803CC2A3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1" y="1876086"/>
            <a:ext cx="3498711" cy="4662033"/>
          </a:xfr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05C2993-E823-433F-829D-FBFE3C1E1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8" y="1714104"/>
            <a:ext cx="2985935" cy="4983955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23887F9F-568F-4A79-AA0C-EBBA1A872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94204" y="2555533"/>
            <a:ext cx="4815005" cy="33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system</a:t>
            </a:r>
          </a:p>
        </p:txBody>
      </p:sp>
      <p:pic>
        <p:nvPicPr>
          <p:cNvPr id="5" name="Content Placeholder 4" descr="A picture containing computer, indoor, table, laptop&#10;&#10;Description automatically generated">
            <a:extLst>
              <a:ext uri="{FF2B5EF4-FFF2-40B4-BE49-F238E27FC236}">
                <a16:creationId xmlns:a16="http://schemas.microsoft.com/office/drawing/2014/main" id="{9AD0D216-CAD3-4483-904A-DF8740D83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09" y="2057401"/>
            <a:ext cx="3899391" cy="4307159"/>
          </a:xfrm>
        </p:spPr>
      </p:pic>
    </p:spTree>
    <p:extLst>
      <p:ext uri="{BB962C8B-B14F-4D97-AF65-F5344CB8AC3E}">
        <p14:creationId xmlns:p14="http://schemas.microsoft.com/office/powerpoint/2010/main" val="380275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88F7-B047-489B-8840-DF31CDD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system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A505D-8EC6-4661-859B-913ABE10C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2" y="2167292"/>
            <a:ext cx="6753918" cy="4024313"/>
          </a:xfrm>
        </p:spPr>
      </p:pic>
    </p:spTree>
    <p:extLst>
      <p:ext uri="{BB962C8B-B14F-4D97-AF65-F5344CB8AC3E}">
        <p14:creationId xmlns:p14="http://schemas.microsoft.com/office/powerpoint/2010/main" val="10253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B7415-3088-4E3A-B89F-8D3313BF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B49B0-3547-42CD-A7E5-C8FF5FFA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text, man, person, newspaper&#10;&#10;Description automatically generated">
            <a:extLst>
              <a:ext uri="{FF2B5EF4-FFF2-40B4-BE49-F238E27FC236}">
                <a16:creationId xmlns:a16="http://schemas.microsoft.com/office/drawing/2014/main" id="{C724927B-157D-423E-946E-16557509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19808" y="9"/>
            <a:ext cx="5372186" cy="67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4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The tech devils</vt:lpstr>
      <vt:lpstr>Table of contents</vt:lpstr>
      <vt:lpstr>description</vt:lpstr>
      <vt:lpstr>implementation</vt:lpstr>
      <vt:lpstr>Kitchen system</vt:lpstr>
      <vt:lpstr>Bedroom/living room system</vt:lpstr>
      <vt:lpstr>Door system</vt:lpstr>
      <vt:lpstr>Administrator system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devils</dc:title>
  <dc:creator>Kruys,Mitchell M.K.G. van 't</dc:creator>
  <cp:lastModifiedBy>Kruys,Mitchell M.K.G. van 't</cp:lastModifiedBy>
  <cp:revision>20</cp:revision>
  <dcterms:created xsi:type="dcterms:W3CDTF">2019-12-15T15:50:29Z</dcterms:created>
  <dcterms:modified xsi:type="dcterms:W3CDTF">2019-12-15T22:33:33Z</dcterms:modified>
</cp:coreProperties>
</file>