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16.png"/><Relationship Id="rId6" Type="http://schemas.openxmlformats.org/officeDocument/2006/relationships/image" Target="../media/image9.sv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479EF-C642-47EB-ADEE-B406BCB572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FD8E407-37F3-4787-9E68-9CB3E4175493}">
      <dgm:prSet/>
      <dgm:spPr/>
      <dgm:t>
        <a:bodyPr/>
        <a:lstStyle/>
        <a:p>
          <a:r>
            <a:rPr lang="en-US"/>
            <a:t>Description</a:t>
          </a:r>
        </a:p>
      </dgm:t>
    </dgm:pt>
    <dgm:pt modelId="{7BBAF98A-B8EF-4FA0-AA30-E39053B7FBFD}" type="parTrans" cxnId="{7F33C3F6-FB53-4A17-9621-82D5B8B01C38}">
      <dgm:prSet/>
      <dgm:spPr/>
      <dgm:t>
        <a:bodyPr/>
        <a:lstStyle/>
        <a:p>
          <a:endParaRPr lang="en-US"/>
        </a:p>
      </dgm:t>
    </dgm:pt>
    <dgm:pt modelId="{E63F18FD-D0F0-45E2-9E33-BDCE0FB03C4C}" type="sibTrans" cxnId="{7F33C3F6-FB53-4A17-9621-82D5B8B01C38}">
      <dgm:prSet/>
      <dgm:spPr/>
      <dgm:t>
        <a:bodyPr/>
        <a:lstStyle/>
        <a:p>
          <a:endParaRPr lang="en-US"/>
        </a:p>
      </dgm:t>
    </dgm:pt>
    <dgm:pt modelId="{7DAFC185-82F1-471E-8CCB-F9D31C624F48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DF3B0FD2-4101-48B2-BA99-7393D70E5735}" type="parTrans" cxnId="{3A73F44C-98A8-454D-AD5E-BAFF601ACB03}">
      <dgm:prSet/>
      <dgm:spPr/>
      <dgm:t>
        <a:bodyPr/>
        <a:lstStyle/>
        <a:p>
          <a:endParaRPr lang="en-US"/>
        </a:p>
      </dgm:t>
    </dgm:pt>
    <dgm:pt modelId="{C8C31E53-A7B0-49FF-BB89-FE614B44D785}" type="sibTrans" cxnId="{3A73F44C-98A8-454D-AD5E-BAFF601ACB03}">
      <dgm:prSet/>
      <dgm:spPr/>
      <dgm:t>
        <a:bodyPr/>
        <a:lstStyle/>
        <a:p>
          <a:endParaRPr lang="en-US"/>
        </a:p>
      </dgm:t>
    </dgm:pt>
    <dgm:pt modelId="{9E4EAB20-2687-4B9F-A02A-4E111544712C}">
      <dgm:prSet/>
      <dgm:spPr/>
      <dgm:t>
        <a:bodyPr/>
        <a:lstStyle/>
        <a:p>
          <a:r>
            <a:rPr lang="en-US"/>
            <a:t>Kitchen system</a:t>
          </a:r>
        </a:p>
      </dgm:t>
    </dgm:pt>
    <dgm:pt modelId="{A9D21DD2-4126-4D00-8E41-C94C404FFBD0}" type="parTrans" cxnId="{B5E56531-028C-4CEC-8E04-5358CF298425}">
      <dgm:prSet/>
      <dgm:spPr/>
      <dgm:t>
        <a:bodyPr/>
        <a:lstStyle/>
        <a:p>
          <a:endParaRPr lang="en-US"/>
        </a:p>
      </dgm:t>
    </dgm:pt>
    <dgm:pt modelId="{A393D2EE-4A5D-4736-9470-8E80C7A6E4F9}" type="sibTrans" cxnId="{B5E56531-028C-4CEC-8E04-5358CF298425}">
      <dgm:prSet/>
      <dgm:spPr/>
      <dgm:t>
        <a:bodyPr/>
        <a:lstStyle/>
        <a:p>
          <a:endParaRPr lang="en-US"/>
        </a:p>
      </dgm:t>
    </dgm:pt>
    <dgm:pt modelId="{1D587767-41BB-4248-86CC-34CDC06345DA}">
      <dgm:prSet/>
      <dgm:spPr/>
      <dgm:t>
        <a:bodyPr/>
        <a:lstStyle/>
        <a:p>
          <a:r>
            <a:rPr lang="en-US"/>
            <a:t>Door/living room system</a:t>
          </a:r>
        </a:p>
      </dgm:t>
    </dgm:pt>
    <dgm:pt modelId="{A8323933-FA90-4586-8CC7-337997EEDE01}" type="parTrans" cxnId="{FA1C4C1D-7C8C-424F-AD27-B788586C988B}">
      <dgm:prSet/>
      <dgm:spPr/>
      <dgm:t>
        <a:bodyPr/>
        <a:lstStyle/>
        <a:p>
          <a:endParaRPr lang="en-US"/>
        </a:p>
      </dgm:t>
    </dgm:pt>
    <dgm:pt modelId="{C500D7A2-67E6-4A58-B22B-F7E44B49E8D5}" type="sibTrans" cxnId="{FA1C4C1D-7C8C-424F-AD27-B788586C988B}">
      <dgm:prSet/>
      <dgm:spPr/>
      <dgm:t>
        <a:bodyPr/>
        <a:lstStyle/>
        <a:p>
          <a:endParaRPr lang="en-US"/>
        </a:p>
      </dgm:t>
    </dgm:pt>
    <dgm:pt modelId="{981F496D-928D-4E5B-BBF3-DE0886701CA7}">
      <dgm:prSet/>
      <dgm:spPr/>
      <dgm:t>
        <a:bodyPr/>
        <a:lstStyle/>
        <a:p>
          <a:r>
            <a:rPr lang="en-US"/>
            <a:t>Administrator system</a:t>
          </a:r>
        </a:p>
      </dgm:t>
    </dgm:pt>
    <dgm:pt modelId="{468292FB-50BD-444E-B6A7-EDEFA4CDACE6}" type="parTrans" cxnId="{0409B25C-D7C2-4371-BFC1-6480CE1B26C1}">
      <dgm:prSet/>
      <dgm:spPr/>
      <dgm:t>
        <a:bodyPr/>
        <a:lstStyle/>
        <a:p>
          <a:endParaRPr lang="en-US"/>
        </a:p>
      </dgm:t>
    </dgm:pt>
    <dgm:pt modelId="{D35E202A-809F-4D93-A55F-B1E48885B26C}" type="sibTrans" cxnId="{0409B25C-D7C2-4371-BFC1-6480CE1B26C1}">
      <dgm:prSet/>
      <dgm:spPr/>
      <dgm:t>
        <a:bodyPr/>
        <a:lstStyle/>
        <a:p>
          <a:endParaRPr lang="en-US"/>
        </a:p>
      </dgm:t>
    </dgm:pt>
    <dgm:pt modelId="{3743631D-8D42-4D1B-B4CF-821597B10097}">
      <dgm:prSet/>
      <dgm:spPr/>
      <dgm:t>
        <a:bodyPr/>
        <a:lstStyle/>
        <a:p>
          <a:r>
            <a:rPr lang="en-US"/>
            <a:t>questions</a:t>
          </a:r>
        </a:p>
      </dgm:t>
    </dgm:pt>
    <dgm:pt modelId="{93999708-FDDA-493F-8DAB-D3117ED52977}" type="parTrans" cxnId="{E3A66280-E1BF-4828-A046-8FBA79A40304}">
      <dgm:prSet/>
      <dgm:spPr/>
      <dgm:t>
        <a:bodyPr/>
        <a:lstStyle/>
        <a:p>
          <a:endParaRPr lang="en-US"/>
        </a:p>
      </dgm:t>
    </dgm:pt>
    <dgm:pt modelId="{174353EA-FEA8-498C-9540-DFE856ED61E9}" type="sibTrans" cxnId="{E3A66280-E1BF-4828-A046-8FBA79A40304}">
      <dgm:prSet/>
      <dgm:spPr/>
      <dgm:t>
        <a:bodyPr/>
        <a:lstStyle/>
        <a:p>
          <a:endParaRPr lang="en-US"/>
        </a:p>
      </dgm:t>
    </dgm:pt>
    <dgm:pt modelId="{9E257A35-9E60-448A-8723-F746E256FBF0}" type="pres">
      <dgm:prSet presAssocID="{E97479EF-C642-47EB-ADEE-B406BCB5721F}" presName="root" presStyleCnt="0">
        <dgm:presLayoutVars>
          <dgm:dir/>
          <dgm:resizeHandles val="exact"/>
        </dgm:presLayoutVars>
      </dgm:prSet>
      <dgm:spPr/>
    </dgm:pt>
    <dgm:pt modelId="{19EA941A-C2B7-4CC2-8229-D9F0D269E50D}" type="pres">
      <dgm:prSet presAssocID="{CFD8E407-37F3-4787-9E68-9CB3E4175493}" presName="compNode" presStyleCnt="0"/>
      <dgm:spPr/>
    </dgm:pt>
    <dgm:pt modelId="{06B730EF-EDBE-4930-8A9A-0C93DD3D284A}" type="pres">
      <dgm:prSet presAssocID="{CFD8E407-37F3-4787-9E68-9CB3E4175493}" presName="bgRect" presStyleLbl="bgShp" presStyleIdx="0" presStyleCnt="6"/>
      <dgm:spPr/>
    </dgm:pt>
    <dgm:pt modelId="{C13F1592-90F3-4A80-93F6-B1C3F854D038}" type="pres">
      <dgm:prSet presAssocID="{CFD8E407-37F3-4787-9E68-9CB3E417549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8472B94-8D41-4EC1-888E-B4058423282A}" type="pres">
      <dgm:prSet presAssocID="{CFD8E407-37F3-4787-9E68-9CB3E4175493}" presName="spaceRect" presStyleCnt="0"/>
      <dgm:spPr/>
    </dgm:pt>
    <dgm:pt modelId="{DA1ABB28-0207-4B64-9767-613B9788C690}" type="pres">
      <dgm:prSet presAssocID="{CFD8E407-37F3-4787-9E68-9CB3E4175493}" presName="parTx" presStyleLbl="revTx" presStyleIdx="0" presStyleCnt="6">
        <dgm:presLayoutVars>
          <dgm:chMax val="0"/>
          <dgm:chPref val="0"/>
        </dgm:presLayoutVars>
      </dgm:prSet>
      <dgm:spPr/>
    </dgm:pt>
    <dgm:pt modelId="{CA210855-995F-4A73-A2DC-A14380911969}" type="pres">
      <dgm:prSet presAssocID="{E63F18FD-D0F0-45E2-9E33-BDCE0FB03C4C}" presName="sibTrans" presStyleCnt="0"/>
      <dgm:spPr/>
    </dgm:pt>
    <dgm:pt modelId="{156BE6A5-0A79-4CD4-8B4B-AA7A30E20B47}" type="pres">
      <dgm:prSet presAssocID="{7DAFC185-82F1-471E-8CCB-F9D31C624F48}" presName="compNode" presStyleCnt="0"/>
      <dgm:spPr/>
    </dgm:pt>
    <dgm:pt modelId="{ACF27FAB-8782-4746-85E8-0C497C0E0737}" type="pres">
      <dgm:prSet presAssocID="{7DAFC185-82F1-471E-8CCB-F9D31C624F48}" presName="bgRect" presStyleLbl="bgShp" presStyleIdx="1" presStyleCnt="6"/>
      <dgm:spPr/>
    </dgm:pt>
    <dgm:pt modelId="{FC7DB680-F767-4000-A93C-D827B2280E47}" type="pres">
      <dgm:prSet presAssocID="{7DAFC185-82F1-471E-8CCB-F9D31C624F4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3E7EBFB-E512-44A9-A630-204B4EBDDE14}" type="pres">
      <dgm:prSet presAssocID="{7DAFC185-82F1-471E-8CCB-F9D31C624F48}" presName="spaceRect" presStyleCnt="0"/>
      <dgm:spPr/>
    </dgm:pt>
    <dgm:pt modelId="{B1AD6E88-DFE8-4B46-BF05-A7BD4C5FD0E6}" type="pres">
      <dgm:prSet presAssocID="{7DAFC185-82F1-471E-8CCB-F9D31C624F48}" presName="parTx" presStyleLbl="revTx" presStyleIdx="1" presStyleCnt="6">
        <dgm:presLayoutVars>
          <dgm:chMax val="0"/>
          <dgm:chPref val="0"/>
        </dgm:presLayoutVars>
      </dgm:prSet>
      <dgm:spPr/>
    </dgm:pt>
    <dgm:pt modelId="{465FC215-3A92-40D4-8E54-577046ABB12A}" type="pres">
      <dgm:prSet presAssocID="{C8C31E53-A7B0-49FF-BB89-FE614B44D785}" presName="sibTrans" presStyleCnt="0"/>
      <dgm:spPr/>
    </dgm:pt>
    <dgm:pt modelId="{CF5E52AF-7096-43DB-8834-ABA87E6FDE33}" type="pres">
      <dgm:prSet presAssocID="{9E4EAB20-2687-4B9F-A02A-4E111544712C}" presName="compNode" presStyleCnt="0"/>
      <dgm:spPr/>
    </dgm:pt>
    <dgm:pt modelId="{30459867-26AA-40A0-B16F-88440B7682CC}" type="pres">
      <dgm:prSet presAssocID="{9E4EAB20-2687-4B9F-A02A-4E111544712C}" presName="bgRect" presStyleLbl="bgShp" presStyleIdx="2" presStyleCnt="6"/>
      <dgm:spPr/>
    </dgm:pt>
    <dgm:pt modelId="{EAB55B68-1C86-44CC-8279-75F78C1DDD85}" type="pres">
      <dgm:prSet presAssocID="{9E4EAB20-2687-4B9F-A02A-4E111544712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C1D1B4B8-274F-45F4-96A1-25F918DB47B5}" type="pres">
      <dgm:prSet presAssocID="{9E4EAB20-2687-4B9F-A02A-4E111544712C}" presName="spaceRect" presStyleCnt="0"/>
      <dgm:spPr/>
    </dgm:pt>
    <dgm:pt modelId="{7FB2A69C-B93E-4886-87FA-F73BAF8E4758}" type="pres">
      <dgm:prSet presAssocID="{9E4EAB20-2687-4B9F-A02A-4E111544712C}" presName="parTx" presStyleLbl="revTx" presStyleIdx="2" presStyleCnt="6">
        <dgm:presLayoutVars>
          <dgm:chMax val="0"/>
          <dgm:chPref val="0"/>
        </dgm:presLayoutVars>
      </dgm:prSet>
      <dgm:spPr/>
    </dgm:pt>
    <dgm:pt modelId="{0004F6C3-C923-4950-971D-D4F3CF9166C3}" type="pres">
      <dgm:prSet presAssocID="{A393D2EE-4A5D-4736-9470-8E80C7A6E4F9}" presName="sibTrans" presStyleCnt="0"/>
      <dgm:spPr/>
    </dgm:pt>
    <dgm:pt modelId="{0E6D2BF4-BF39-4FE5-B895-A55D6A1F1170}" type="pres">
      <dgm:prSet presAssocID="{1D587767-41BB-4248-86CC-34CDC06345DA}" presName="compNode" presStyleCnt="0"/>
      <dgm:spPr/>
    </dgm:pt>
    <dgm:pt modelId="{14AB5F3F-E930-4298-9BC1-ED60DF8030A4}" type="pres">
      <dgm:prSet presAssocID="{1D587767-41BB-4248-86CC-34CDC06345DA}" presName="bgRect" presStyleLbl="bgShp" presStyleIdx="3" presStyleCnt="6"/>
      <dgm:spPr/>
    </dgm:pt>
    <dgm:pt modelId="{C6B59340-721D-4372-841C-B71BC9CD0315}" type="pres">
      <dgm:prSet presAssocID="{1D587767-41BB-4248-86CC-34CDC06345D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0241A194-CF23-4DA8-9DED-05624479CFD6}" type="pres">
      <dgm:prSet presAssocID="{1D587767-41BB-4248-86CC-34CDC06345DA}" presName="spaceRect" presStyleCnt="0"/>
      <dgm:spPr/>
    </dgm:pt>
    <dgm:pt modelId="{C7E2854F-6440-4852-8F5A-39E8C6337FEB}" type="pres">
      <dgm:prSet presAssocID="{1D587767-41BB-4248-86CC-34CDC06345DA}" presName="parTx" presStyleLbl="revTx" presStyleIdx="3" presStyleCnt="6">
        <dgm:presLayoutVars>
          <dgm:chMax val="0"/>
          <dgm:chPref val="0"/>
        </dgm:presLayoutVars>
      </dgm:prSet>
      <dgm:spPr/>
    </dgm:pt>
    <dgm:pt modelId="{FD16FAB7-4382-4572-89F7-55A72021E262}" type="pres">
      <dgm:prSet presAssocID="{C500D7A2-67E6-4A58-B22B-F7E44B49E8D5}" presName="sibTrans" presStyleCnt="0"/>
      <dgm:spPr/>
    </dgm:pt>
    <dgm:pt modelId="{5E5C3029-16DF-4216-8728-060DAB7BE00C}" type="pres">
      <dgm:prSet presAssocID="{981F496D-928D-4E5B-BBF3-DE0886701CA7}" presName="compNode" presStyleCnt="0"/>
      <dgm:spPr/>
    </dgm:pt>
    <dgm:pt modelId="{13BC5FBF-235A-4CB7-9AA2-067DB1724215}" type="pres">
      <dgm:prSet presAssocID="{981F496D-928D-4E5B-BBF3-DE0886701CA7}" presName="bgRect" presStyleLbl="bgShp" presStyleIdx="4" presStyleCnt="6"/>
      <dgm:spPr/>
    </dgm:pt>
    <dgm:pt modelId="{E39A581B-8CBB-47EF-89C7-EF7A052EE372}" type="pres">
      <dgm:prSet presAssocID="{981F496D-928D-4E5B-BBF3-DE0886701CA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D6C496-185D-4D71-9F85-FCE27B199852}" type="pres">
      <dgm:prSet presAssocID="{981F496D-928D-4E5B-BBF3-DE0886701CA7}" presName="spaceRect" presStyleCnt="0"/>
      <dgm:spPr/>
    </dgm:pt>
    <dgm:pt modelId="{C289AD9A-43AD-4B3B-83D8-02C9EAC832CA}" type="pres">
      <dgm:prSet presAssocID="{981F496D-928D-4E5B-BBF3-DE0886701CA7}" presName="parTx" presStyleLbl="revTx" presStyleIdx="4" presStyleCnt="6">
        <dgm:presLayoutVars>
          <dgm:chMax val="0"/>
          <dgm:chPref val="0"/>
        </dgm:presLayoutVars>
      </dgm:prSet>
      <dgm:spPr/>
    </dgm:pt>
    <dgm:pt modelId="{61101526-2983-4BD6-86F6-5CF40D496B4E}" type="pres">
      <dgm:prSet presAssocID="{D35E202A-809F-4D93-A55F-B1E48885B26C}" presName="sibTrans" presStyleCnt="0"/>
      <dgm:spPr/>
    </dgm:pt>
    <dgm:pt modelId="{0684B3BA-14F8-4FAB-B7EB-503D5CEF5C7A}" type="pres">
      <dgm:prSet presAssocID="{3743631D-8D42-4D1B-B4CF-821597B10097}" presName="compNode" presStyleCnt="0"/>
      <dgm:spPr/>
    </dgm:pt>
    <dgm:pt modelId="{DA8C5E94-CD3A-4B2A-B890-FB6CAAE50750}" type="pres">
      <dgm:prSet presAssocID="{3743631D-8D42-4D1B-B4CF-821597B10097}" presName="bgRect" presStyleLbl="bgShp" presStyleIdx="5" presStyleCnt="6"/>
      <dgm:spPr/>
    </dgm:pt>
    <dgm:pt modelId="{A162948E-4CA6-4EAB-8B02-3A83EB565C70}" type="pres">
      <dgm:prSet presAssocID="{3743631D-8D42-4D1B-B4CF-821597B100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65DC6E5-F3E0-4881-A4DF-6928D6BC0214}" type="pres">
      <dgm:prSet presAssocID="{3743631D-8D42-4D1B-B4CF-821597B10097}" presName="spaceRect" presStyleCnt="0"/>
      <dgm:spPr/>
    </dgm:pt>
    <dgm:pt modelId="{348A6EBF-DD52-42F2-8CE7-57A4B44632FA}" type="pres">
      <dgm:prSet presAssocID="{3743631D-8D42-4D1B-B4CF-821597B1009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5B05B17-C257-4954-8D70-DF8BDED1FC5B}" type="presOf" srcId="{981F496D-928D-4E5B-BBF3-DE0886701CA7}" destId="{C289AD9A-43AD-4B3B-83D8-02C9EAC832CA}" srcOrd="0" destOrd="0" presId="urn:microsoft.com/office/officeart/2018/2/layout/IconVerticalSolidList"/>
    <dgm:cxn modelId="{FA1C4C1D-7C8C-424F-AD27-B788586C988B}" srcId="{E97479EF-C642-47EB-ADEE-B406BCB5721F}" destId="{1D587767-41BB-4248-86CC-34CDC06345DA}" srcOrd="3" destOrd="0" parTransId="{A8323933-FA90-4586-8CC7-337997EEDE01}" sibTransId="{C500D7A2-67E6-4A58-B22B-F7E44B49E8D5}"/>
    <dgm:cxn modelId="{3D529425-5307-4457-95B8-6502CF8E50B9}" type="presOf" srcId="{CFD8E407-37F3-4787-9E68-9CB3E4175493}" destId="{DA1ABB28-0207-4B64-9767-613B9788C690}" srcOrd="0" destOrd="0" presId="urn:microsoft.com/office/officeart/2018/2/layout/IconVerticalSolidList"/>
    <dgm:cxn modelId="{F9D7052C-E866-4459-AADF-C813318A0907}" type="presOf" srcId="{3743631D-8D42-4D1B-B4CF-821597B10097}" destId="{348A6EBF-DD52-42F2-8CE7-57A4B44632FA}" srcOrd="0" destOrd="0" presId="urn:microsoft.com/office/officeart/2018/2/layout/IconVerticalSolidList"/>
    <dgm:cxn modelId="{B5E56531-028C-4CEC-8E04-5358CF298425}" srcId="{E97479EF-C642-47EB-ADEE-B406BCB5721F}" destId="{9E4EAB20-2687-4B9F-A02A-4E111544712C}" srcOrd="2" destOrd="0" parTransId="{A9D21DD2-4126-4D00-8E41-C94C404FFBD0}" sibTransId="{A393D2EE-4A5D-4736-9470-8E80C7A6E4F9}"/>
    <dgm:cxn modelId="{0409B25C-D7C2-4371-BFC1-6480CE1B26C1}" srcId="{E97479EF-C642-47EB-ADEE-B406BCB5721F}" destId="{981F496D-928D-4E5B-BBF3-DE0886701CA7}" srcOrd="4" destOrd="0" parTransId="{468292FB-50BD-444E-B6A7-EDEFA4CDACE6}" sibTransId="{D35E202A-809F-4D93-A55F-B1E48885B26C}"/>
    <dgm:cxn modelId="{3A73F44C-98A8-454D-AD5E-BAFF601ACB03}" srcId="{E97479EF-C642-47EB-ADEE-B406BCB5721F}" destId="{7DAFC185-82F1-471E-8CCB-F9D31C624F48}" srcOrd="1" destOrd="0" parTransId="{DF3B0FD2-4101-48B2-BA99-7393D70E5735}" sibTransId="{C8C31E53-A7B0-49FF-BB89-FE614B44D785}"/>
    <dgm:cxn modelId="{E7D5757B-5218-424E-A7EB-CEA64A9C0F81}" type="presOf" srcId="{7DAFC185-82F1-471E-8CCB-F9D31C624F48}" destId="{B1AD6E88-DFE8-4B46-BF05-A7BD4C5FD0E6}" srcOrd="0" destOrd="0" presId="urn:microsoft.com/office/officeart/2018/2/layout/IconVerticalSolidList"/>
    <dgm:cxn modelId="{E3A66280-E1BF-4828-A046-8FBA79A40304}" srcId="{E97479EF-C642-47EB-ADEE-B406BCB5721F}" destId="{3743631D-8D42-4D1B-B4CF-821597B10097}" srcOrd="5" destOrd="0" parTransId="{93999708-FDDA-493F-8DAB-D3117ED52977}" sibTransId="{174353EA-FEA8-498C-9540-DFE856ED61E9}"/>
    <dgm:cxn modelId="{A4FAFEA4-F35A-4485-906B-30C052C85351}" type="presOf" srcId="{9E4EAB20-2687-4B9F-A02A-4E111544712C}" destId="{7FB2A69C-B93E-4886-87FA-F73BAF8E4758}" srcOrd="0" destOrd="0" presId="urn:microsoft.com/office/officeart/2018/2/layout/IconVerticalSolidList"/>
    <dgm:cxn modelId="{D7A0ADE7-BB25-44B3-96D3-C93D8674F501}" type="presOf" srcId="{E97479EF-C642-47EB-ADEE-B406BCB5721F}" destId="{9E257A35-9E60-448A-8723-F746E256FBF0}" srcOrd="0" destOrd="0" presId="urn:microsoft.com/office/officeart/2018/2/layout/IconVerticalSolidList"/>
    <dgm:cxn modelId="{7F33C3F6-FB53-4A17-9621-82D5B8B01C38}" srcId="{E97479EF-C642-47EB-ADEE-B406BCB5721F}" destId="{CFD8E407-37F3-4787-9E68-9CB3E4175493}" srcOrd="0" destOrd="0" parTransId="{7BBAF98A-B8EF-4FA0-AA30-E39053B7FBFD}" sibTransId="{E63F18FD-D0F0-45E2-9E33-BDCE0FB03C4C}"/>
    <dgm:cxn modelId="{FCED3DFD-A124-40D6-A0CD-D1BC310D575C}" type="presOf" srcId="{1D587767-41BB-4248-86CC-34CDC06345DA}" destId="{C7E2854F-6440-4852-8F5A-39E8C6337FEB}" srcOrd="0" destOrd="0" presId="urn:microsoft.com/office/officeart/2018/2/layout/IconVerticalSolidList"/>
    <dgm:cxn modelId="{42741E20-11AC-4E41-9904-BA4AADFF0828}" type="presParOf" srcId="{9E257A35-9E60-448A-8723-F746E256FBF0}" destId="{19EA941A-C2B7-4CC2-8229-D9F0D269E50D}" srcOrd="0" destOrd="0" presId="urn:microsoft.com/office/officeart/2018/2/layout/IconVerticalSolidList"/>
    <dgm:cxn modelId="{6AF05D58-0DDF-4497-9565-18482A07E4BB}" type="presParOf" srcId="{19EA941A-C2B7-4CC2-8229-D9F0D269E50D}" destId="{06B730EF-EDBE-4930-8A9A-0C93DD3D284A}" srcOrd="0" destOrd="0" presId="urn:microsoft.com/office/officeart/2018/2/layout/IconVerticalSolidList"/>
    <dgm:cxn modelId="{2FB836CD-1F6E-4BD0-B550-EC2EB9685EE6}" type="presParOf" srcId="{19EA941A-C2B7-4CC2-8229-D9F0D269E50D}" destId="{C13F1592-90F3-4A80-93F6-B1C3F854D038}" srcOrd="1" destOrd="0" presId="urn:microsoft.com/office/officeart/2018/2/layout/IconVerticalSolidList"/>
    <dgm:cxn modelId="{81327BAC-D884-4D46-B201-EAC7F826C8A8}" type="presParOf" srcId="{19EA941A-C2B7-4CC2-8229-D9F0D269E50D}" destId="{08472B94-8D41-4EC1-888E-B4058423282A}" srcOrd="2" destOrd="0" presId="urn:microsoft.com/office/officeart/2018/2/layout/IconVerticalSolidList"/>
    <dgm:cxn modelId="{B79843E1-1AF6-4E1A-A990-68B9A59EEB0C}" type="presParOf" srcId="{19EA941A-C2B7-4CC2-8229-D9F0D269E50D}" destId="{DA1ABB28-0207-4B64-9767-613B9788C690}" srcOrd="3" destOrd="0" presId="urn:microsoft.com/office/officeart/2018/2/layout/IconVerticalSolidList"/>
    <dgm:cxn modelId="{B911C890-8AFE-403E-997F-F1EF443865C6}" type="presParOf" srcId="{9E257A35-9E60-448A-8723-F746E256FBF0}" destId="{CA210855-995F-4A73-A2DC-A14380911969}" srcOrd="1" destOrd="0" presId="urn:microsoft.com/office/officeart/2018/2/layout/IconVerticalSolidList"/>
    <dgm:cxn modelId="{22B3E829-FB55-4B89-AB3F-31CC269146E0}" type="presParOf" srcId="{9E257A35-9E60-448A-8723-F746E256FBF0}" destId="{156BE6A5-0A79-4CD4-8B4B-AA7A30E20B47}" srcOrd="2" destOrd="0" presId="urn:microsoft.com/office/officeart/2018/2/layout/IconVerticalSolidList"/>
    <dgm:cxn modelId="{4D7D8084-CD2B-4333-94B6-E52D69BFA7FB}" type="presParOf" srcId="{156BE6A5-0A79-4CD4-8B4B-AA7A30E20B47}" destId="{ACF27FAB-8782-4746-85E8-0C497C0E0737}" srcOrd="0" destOrd="0" presId="urn:microsoft.com/office/officeart/2018/2/layout/IconVerticalSolidList"/>
    <dgm:cxn modelId="{721B7580-2123-4BF5-B402-3D86EFBEF296}" type="presParOf" srcId="{156BE6A5-0A79-4CD4-8B4B-AA7A30E20B47}" destId="{FC7DB680-F767-4000-A93C-D827B2280E47}" srcOrd="1" destOrd="0" presId="urn:microsoft.com/office/officeart/2018/2/layout/IconVerticalSolidList"/>
    <dgm:cxn modelId="{AE7EA58E-B9DE-4FA4-89E9-B470CBBDECA9}" type="presParOf" srcId="{156BE6A5-0A79-4CD4-8B4B-AA7A30E20B47}" destId="{63E7EBFB-E512-44A9-A630-204B4EBDDE14}" srcOrd="2" destOrd="0" presId="urn:microsoft.com/office/officeart/2018/2/layout/IconVerticalSolidList"/>
    <dgm:cxn modelId="{0F28ED7D-B8EA-4567-BAC2-61A01D80A7E7}" type="presParOf" srcId="{156BE6A5-0A79-4CD4-8B4B-AA7A30E20B47}" destId="{B1AD6E88-DFE8-4B46-BF05-A7BD4C5FD0E6}" srcOrd="3" destOrd="0" presId="urn:microsoft.com/office/officeart/2018/2/layout/IconVerticalSolidList"/>
    <dgm:cxn modelId="{C2F37C9E-B1BE-4A29-A0C0-C49A1ED8CBA4}" type="presParOf" srcId="{9E257A35-9E60-448A-8723-F746E256FBF0}" destId="{465FC215-3A92-40D4-8E54-577046ABB12A}" srcOrd="3" destOrd="0" presId="urn:microsoft.com/office/officeart/2018/2/layout/IconVerticalSolidList"/>
    <dgm:cxn modelId="{C350880A-86EF-4A16-83EB-B8B7507E63C2}" type="presParOf" srcId="{9E257A35-9E60-448A-8723-F746E256FBF0}" destId="{CF5E52AF-7096-43DB-8834-ABA87E6FDE33}" srcOrd="4" destOrd="0" presId="urn:microsoft.com/office/officeart/2018/2/layout/IconVerticalSolidList"/>
    <dgm:cxn modelId="{9F2D1B14-FA14-4E00-BFAF-110F6B75BAD3}" type="presParOf" srcId="{CF5E52AF-7096-43DB-8834-ABA87E6FDE33}" destId="{30459867-26AA-40A0-B16F-88440B7682CC}" srcOrd="0" destOrd="0" presId="urn:microsoft.com/office/officeart/2018/2/layout/IconVerticalSolidList"/>
    <dgm:cxn modelId="{53F7ED26-DF9F-4B77-8D31-80115B2F79F0}" type="presParOf" srcId="{CF5E52AF-7096-43DB-8834-ABA87E6FDE33}" destId="{EAB55B68-1C86-44CC-8279-75F78C1DDD85}" srcOrd="1" destOrd="0" presId="urn:microsoft.com/office/officeart/2018/2/layout/IconVerticalSolidList"/>
    <dgm:cxn modelId="{EF8FE47F-2B98-466B-B61F-C08367143063}" type="presParOf" srcId="{CF5E52AF-7096-43DB-8834-ABA87E6FDE33}" destId="{C1D1B4B8-274F-45F4-96A1-25F918DB47B5}" srcOrd="2" destOrd="0" presId="urn:microsoft.com/office/officeart/2018/2/layout/IconVerticalSolidList"/>
    <dgm:cxn modelId="{CDBA8BDE-D1F5-42CD-9777-D02451249768}" type="presParOf" srcId="{CF5E52AF-7096-43DB-8834-ABA87E6FDE33}" destId="{7FB2A69C-B93E-4886-87FA-F73BAF8E4758}" srcOrd="3" destOrd="0" presId="urn:microsoft.com/office/officeart/2018/2/layout/IconVerticalSolidList"/>
    <dgm:cxn modelId="{21740FD9-0AA1-4F10-A4EA-187684A3B6B1}" type="presParOf" srcId="{9E257A35-9E60-448A-8723-F746E256FBF0}" destId="{0004F6C3-C923-4950-971D-D4F3CF9166C3}" srcOrd="5" destOrd="0" presId="urn:microsoft.com/office/officeart/2018/2/layout/IconVerticalSolidList"/>
    <dgm:cxn modelId="{730450BF-19ED-4D29-B042-FE66C5B6D11B}" type="presParOf" srcId="{9E257A35-9E60-448A-8723-F746E256FBF0}" destId="{0E6D2BF4-BF39-4FE5-B895-A55D6A1F1170}" srcOrd="6" destOrd="0" presId="urn:microsoft.com/office/officeart/2018/2/layout/IconVerticalSolidList"/>
    <dgm:cxn modelId="{D3727506-F004-494C-9B0F-6CE454064DC7}" type="presParOf" srcId="{0E6D2BF4-BF39-4FE5-B895-A55D6A1F1170}" destId="{14AB5F3F-E930-4298-9BC1-ED60DF8030A4}" srcOrd="0" destOrd="0" presId="urn:microsoft.com/office/officeart/2018/2/layout/IconVerticalSolidList"/>
    <dgm:cxn modelId="{BCCA7E77-F9E4-4E5A-9938-485AB12F2A88}" type="presParOf" srcId="{0E6D2BF4-BF39-4FE5-B895-A55D6A1F1170}" destId="{C6B59340-721D-4372-841C-B71BC9CD0315}" srcOrd="1" destOrd="0" presId="urn:microsoft.com/office/officeart/2018/2/layout/IconVerticalSolidList"/>
    <dgm:cxn modelId="{331BBD67-5873-4193-9006-EC9A96DE8C85}" type="presParOf" srcId="{0E6D2BF4-BF39-4FE5-B895-A55D6A1F1170}" destId="{0241A194-CF23-4DA8-9DED-05624479CFD6}" srcOrd="2" destOrd="0" presId="urn:microsoft.com/office/officeart/2018/2/layout/IconVerticalSolidList"/>
    <dgm:cxn modelId="{613BE273-5549-47C6-AEA2-55506D52D289}" type="presParOf" srcId="{0E6D2BF4-BF39-4FE5-B895-A55D6A1F1170}" destId="{C7E2854F-6440-4852-8F5A-39E8C6337FEB}" srcOrd="3" destOrd="0" presId="urn:microsoft.com/office/officeart/2018/2/layout/IconVerticalSolidList"/>
    <dgm:cxn modelId="{0AA1A9EF-3CA6-449E-8DB4-271F282E5DC4}" type="presParOf" srcId="{9E257A35-9E60-448A-8723-F746E256FBF0}" destId="{FD16FAB7-4382-4572-89F7-55A72021E262}" srcOrd="7" destOrd="0" presId="urn:microsoft.com/office/officeart/2018/2/layout/IconVerticalSolidList"/>
    <dgm:cxn modelId="{DD09F5DD-054F-4BB0-A5C5-525DFBD97300}" type="presParOf" srcId="{9E257A35-9E60-448A-8723-F746E256FBF0}" destId="{5E5C3029-16DF-4216-8728-060DAB7BE00C}" srcOrd="8" destOrd="0" presId="urn:microsoft.com/office/officeart/2018/2/layout/IconVerticalSolidList"/>
    <dgm:cxn modelId="{405A1162-2496-4000-8C05-BEAF70B2CD51}" type="presParOf" srcId="{5E5C3029-16DF-4216-8728-060DAB7BE00C}" destId="{13BC5FBF-235A-4CB7-9AA2-067DB1724215}" srcOrd="0" destOrd="0" presId="urn:microsoft.com/office/officeart/2018/2/layout/IconVerticalSolidList"/>
    <dgm:cxn modelId="{867CE456-227B-46EF-9852-68BF9CF6E1A8}" type="presParOf" srcId="{5E5C3029-16DF-4216-8728-060DAB7BE00C}" destId="{E39A581B-8CBB-47EF-89C7-EF7A052EE372}" srcOrd="1" destOrd="0" presId="urn:microsoft.com/office/officeart/2018/2/layout/IconVerticalSolidList"/>
    <dgm:cxn modelId="{F3476149-67BD-458B-81EF-6E19B4C73ADD}" type="presParOf" srcId="{5E5C3029-16DF-4216-8728-060DAB7BE00C}" destId="{EED6C496-185D-4D71-9F85-FCE27B199852}" srcOrd="2" destOrd="0" presId="urn:microsoft.com/office/officeart/2018/2/layout/IconVerticalSolidList"/>
    <dgm:cxn modelId="{ACD1CB9F-3424-4ECA-99CC-FCFB8C1ED1E9}" type="presParOf" srcId="{5E5C3029-16DF-4216-8728-060DAB7BE00C}" destId="{C289AD9A-43AD-4B3B-83D8-02C9EAC832CA}" srcOrd="3" destOrd="0" presId="urn:microsoft.com/office/officeart/2018/2/layout/IconVerticalSolidList"/>
    <dgm:cxn modelId="{836ABA59-660F-4E5C-9E83-F6527F7F47FA}" type="presParOf" srcId="{9E257A35-9E60-448A-8723-F746E256FBF0}" destId="{61101526-2983-4BD6-86F6-5CF40D496B4E}" srcOrd="9" destOrd="0" presId="urn:microsoft.com/office/officeart/2018/2/layout/IconVerticalSolidList"/>
    <dgm:cxn modelId="{D1FF4546-EF85-4E09-A079-5FD62F8EA8E9}" type="presParOf" srcId="{9E257A35-9E60-448A-8723-F746E256FBF0}" destId="{0684B3BA-14F8-4FAB-B7EB-503D5CEF5C7A}" srcOrd="10" destOrd="0" presId="urn:microsoft.com/office/officeart/2018/2/layout/IconVerticalSolidList"/>
    <dgm:cxn modelId="{D39E47DC-2F8C-4238-A6F7-B56D9FC26740}" type="presParOf" srcId="{0684B3BA-14F8-4FAB-B7EB-503D5CEF5C7A}" destId="{DA8C5E94-CD3A-4B2A-B890-FB6CAAE50750}" srcOrd="0" destOrd="0" presId="urn:microsoft.com/office/officeart/2018/2/layout/IconVerticalSolidList"/>
    <dgm:cxn modelId="{07C6F5E7-20F6-4953-BFFE-7EC880D21D87}" type="presParOf" srcId="{0684B3BA-14F8-4FAB-B7EB-503D5CEF5C7A}" destId="{A162948E-4CA6-4EAB-8B02-3A83EB565C70}" srcOrd="1" destOrd="0" presId="urn:microsoft.com/office/officeart/2018/2/layout/IconVerticalSolidList"/>
    <dgm:cxn modelId="{ED2445A2-4FE0-41CE-97C6-3C6F9318A703}" type="presParOf" srcId="{0684B3BA-14F8-4FAB-B7EB-503D5CEF5C7A}" destId="{B65DC6E5-F3E0-4881-A4DF-6928D6BC0214}" srcOrd="2" destOrd="0" presId="urn:microsoft.com/office/officeart/2018/2/layout/IconVerticalSolidList"/>
    <dgm:cxn modelId="{85EAA858-170A-4427-9BC3-A8D1569347AC}" type="presParOf" srcId="{0684B3BA-14F8-4FAB-B7EB-503D5CEF5C7A}" destId="{348A6EBF-DD52-42F2-8CE7-57A4B44632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30EF-EDBE-4930-8A9A-0C93DD3D284A}">
      <dsp:nvSpPr>
        <dsp:cNvPr id="0" name=""/>
        <dsp:cNvSpPr/>
      </dsp:nvSpPr>
      <dsp:spPr>
        <a:xfrm>
          <a:off x="0" y="1762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F1592-90F3-4A80-93F6-B1C3F854D038}">
      <dsp:nvSpPr>
        <dsp:cNvPr id="0" name=""/>
        <dsp:cNvSpPr/>
      </dsp:nvSpPr>
      <dsp:spPr>
        <a:xfrm>
          <a:off x="227155" y="170720"/>
          <a:ext cx="413009" cy="413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ABB28-0207-4B64-9767-613B9788C690}">
      <dsp:nvSpPr>
        <dsp:cNvPr id="0" name=""/>
        <dsp:cNvSpPr/>
      </dsp:nvSpPr>
      <dsp:spPr>
        <a:xfrm>
          <a:off x="867320" y="1762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Description</a:t>
          </a:r>
        </a:p>
      </dsp:txBody>
      <dsp:txXfrm>
        <a:off x="867320" y="1762"/>
        <a:ext cx="5422905" cy="750926"/>
      </dsp:txXfrm>
    </dsp:sp>
    <dsp:sp modelId="{ACF27FAB-8782-4746-85E8-0C497C0E0737}">
      <dsp:nvSpPr>
        <dsp:cNvPr id="0" name=""/>
        <dsp:cNvSpPr/>
      </dsp:nvSpPr>
      <dsp:spPr>
        <a:xfrm>
          <a:off x="0" y="940420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DB680-F767-4000-A93C-D827B2280E47}">
      <dsp:nvSpPr>
        <dsp:cNvPr id="0" name=""/>
        <dsp:cNvSpPr/>
      </dsp:nvSpPr>
      <dsp:spPr>
        <a:xfrm>
          <a:off x="227155" y="1109379"/>
          <a:ext cx="413009" cy="413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D6E88-DFE8-4B46-BF05-A7BD4C5FD0E6}">
      <dsp:nvSpPr>
        <dsp:cNvPr id="0" name=""/>
        <dsp:cNvSpPr/>
      </dsp:nvSpPr>
      <dsp:spPr>
        <a:xfrm>
          <a:off x="867320" y="940420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Implementation</a:t>
          </a:r>
        </a:p>
      </dsp:txBody>
      <dsp:txXfrm>
        <a:off x="867320" y="940420"/>
        <a:ext cx="5422905" cy="750926"/>
      </dsp:txXfrm>
    </dsp:sp>
    <dsp:sp modelId="{30459867-26AA-40A0-B16F-88440B7682CC}">
      <dsp:nvSpPr>
        <dsp:cNvPr id="0" name=""/>
        <dsp:cNvSpPr/>
      </dsp:nvSpPr>
      <dsp:spPr>
        <a:xfrm>
          <a:off x="0" y="1879079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55B68-1C86-44CC-8279-75F78C1DDD85}">
      <dsp:nvSpPr>
        <dsp:cNvPr id="0" name=""/>
        <dsp:cNvSpPr/>
      </dsp:nvSpPr>
      <dsp:spPr>
        <a:xfrm>
          <a:off x="227155" y="2048038"/>
          <a:ext cx="413009" cy="413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2A69C-B93E-4886-87FA-F73BAF8E4758}">
      <dsp:nvSpPr>
        <dsp:cNvPr id="0" name=""/>
        <dsp:cNvSpPr/>
      </dsp:nvSpPr>
      <dsp:spPr>
        <a:xfrm>
          <a:off x="867320" y="1879079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Kitchen system</a:t>
          </a:r>
        </a:p>
      </dsp:txBody>
      <dsp:txXfrm>
        <a:off x="867320" y="1879079"/>
        <a:ext cx="5422905" cy="750926"/>
      </dsp:txXfrm>
    </dsp:sp>
    <dsp:sp modelId="{14AB5F3F-E930-4298-9BC1-ED60DF8030A4}">
      <dsp:nvSpPr>
        <dsp:cNvPr id="0" name=""/>
        <dsp:cNvSpPr/>
      </dsp:nvSpPr>
      <dsp:spPr>
        <a:xfrm>
          <a:off x="0" y="2817738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59340-721D-4372-841C-B71BC9CD0315}">
      <dsp:nvSpPr>
        <dsp:cNvPr id="0" name=""/>
        <dsp:cNvSpPr/>
      </dsp:nvSpPr>
      <dsp:spPr>
        <a:xfrm>
          <a:off x="227155" y="2986696"/>
          <a:ext cx="413009" cy="413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2854F-6440-4852-8F5A-39E8C6337FEB}">
      <dsp:nvSpPr>
        <dsp:cNvPr id="0" name=""/>
        <dsp:cNvSpPr/>
      </dsp:nvSpPr>
      <dsp:spPr>
        <a:xfrm>
          <a:off x="867320" y="2817738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Door/living room system</a:t>
          </a:r>
        </a:p>
      </dsp:txBody>
      <dsp:txXfrm>
        <a:off x="867320" y="2817738"/>
        <a:ext cx="5422905" cy="750926"/>
      </dsp:txXfrm>
    </dsp:sp>
    <dsp:sp modelId="{13BC5FBF-235A-4CB7-9AA2-067DB1724215}">
      <dsp:nvSpPr>
        <dsp:cNvPr id="0" name=""/>
        <dsp:cNvSpPr/>
      </dsp:nvSpPr>
      <dsp:spPr>
        <a:xfrm>
          <a:off x="0" y="3756397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A581B-8CBB-47EF-89C7-EF7A052EE372}">
      <dsp:nvSpPr>
        <dsp:cNvPr id="0" name=""/>
        <dsp:cNvSpPr/>
      </dsp:nvSpPr>
      <dsp:spPr>
        <a:xfrm>
          <a:off x="227155" y="3925355"/>
          <a:ext cx="413009" cy="413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AD9A-43AD-4B3B-83D8-02C9EAC832CA}">
      <dsp:nvSpPr>
        <dsp:cNvPr id="0" name=""/>
        <dsp:cNvSpPr/>
      </dsp:nvSpPr>
      <dsp:spPr>
        <a:xfrm>
          <a:off x="867320" y="3756397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Administrator system</a:t>
          </a:r>
        </a:p>
      </dsp:txBody>
      <dsp:txXfrm>
        <a:off x="867320" y="3756397"/>
        <a:ext cx="5422905" cy="750926"/>
      </dsp:txXfrm>
    </dsp:sp>
    <dsp:sp modelId="{DA8C5E94-CD3A-4B2A-B890-FB6CAAE50750}">
      <dsp:nvSpPr>
        <dsp:cNvPr id="0" name=""/>
        <dsp:cNvSpPr/>
      </dsp:nvSpPr>
      <dsp:spPr>
        <a:xfrm>
          <a:off x="0" y="4695055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2948E-4CA6-4EAB-8B02-3A83EB565C70}">
      <dsp:nvSpPr>
        <dsp:cNvPr id="0" name=""/>
        <dsp:cNvSpPr/>
      </dsp:nvSpPr>
      <dsp:spPr>
        <a:xfrm>
          <a:off x="227155" y="4864014"/>
          <a:ext cx="413009" cy="4130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A6EBF-DD52-42F2-8CE7-57A4B44632FA}">
      <dsp:nvSpPr>
        <dsp:cNvPr id="0" name=""/>
        <dsp:cNvSpPr/>
      </dsp:nvSpPr>
      <dsp:spPr>
        <a:xfrm>
          <a:off x="867320" y="4695055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</a:t>
          </a:r>
        </a:p>
      </dsp:txBody>
      <dsp:txXfrm>
        <a:off x="867320" y="4695055"/>
        <a:ext cx="5422905" cy="750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1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98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3FD2-45C4-495B-9250-F6AECE14795E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D497-FA25-4B6D-9F0E-E6172473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4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fif"/><Relationship Id="rId13" Type="http://schemas.openxmlformats.org/officeDocument/2006/relationships/image" Target="../media/image32.jpg"/><Relationship Id="rId3" Type="http://schemas.openxmlformats.org/officeDocument/2006/relationships/image" Target="../media/image22.png"/><Relationship Id="rId7" Type="http://schemas.openxmlformats.org/officeDocument/2006/relationships/image" Target="../media/image26.jfif"/><Relationship Id="rId12" Type="http://schemas.openxmlformats.org/officeDocument/2006/relationships/image" Target="../media/image31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fif"/><Relationship Id="rId11" Type="http://schemas.openxmlformats.org/officeDocument/2006/relationships/image" Target="../media/image30.jfif"/><Relationship Id="rId5" Type="http://schemas.openxmlformats.org/officeDocument/2006/relationships/image" Target="../media/image24.jpg"/><Relationship Id="rId10" Type="http://schemas.openxmlformats.org/officeDocument/2006/relationships/image" Target="../media/image29.jfif"/><Relationship Id="rId4" Type="http://schemas.openxmlformats.org/officeDocument/2006/relationships/image" Target="../media/image23.jpeg"/><Relationship Id="rId9" Type="http://schemas.openxmlformats.org/officeDocument/2006/relationships/image" Target="../media/image28.jfif"/><Relationship Id="rId14" Type="http://schemas.openxmlformats.org/officeDocument/2006/relationships/image" Target="../media/image33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8C95-43D1-4C34-B35F-A7784BF4D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dirty="0"/>
              <a:t>The tech devils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041D9-7D6B-4935-894B-ED1ABEC2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dirty="0"/>
              <a:t>Sprint demo 2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D3F164-DDC4-43BB-991B-30E10E58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41864"/>
            <a:ext cx="3144737" cy="13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8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ABB8D-94AA-4F61-A5FC-0934AD38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37BC1A-7FF2-41AC-B74B-0BE2FCE30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08689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2317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6668-E7CA-4687-A5DD-DE94AED5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/>
              <a:t>Basic description of system</a:t>
            </a:r>
          </a:p>
          <a:p>
            <a:r>
              <a:rPr lang="en-US" dirty="0"/>
              <a:t>Amount of Arduino’s</a:t>
            </a:r>
          </a:p>
          <a:p>
            <a:r>
              <a:rPr lang="en-US" dirty="0"/>
              <a:t>Sensors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Extra’s</a:t>
            </a:r>
          </a:p>
          <a:p>
            <a:r>
              <a:rPr lang="en-US" dirty="0"/>
              <a:t>Phone application(RFID)</a:t>
            </a:r>
          </a:p>
          <a:p>
            <a:r>
              <a:rPr lang="en-US" dirty="0"/>
              <a:t>Phone communication(custom lighting)</a:t>
            </a:r>
          </a:p>
          <a:p>
            <a:r>
              <a:rPr lang="en-US" dirty="0"/>
              <a:t>Bathroom/automatic </a:t>
            </a:r>
            <a:r>
              <a:rPr lang="en-US"/>
              <a:t>washing machine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7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implementation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C6F5888-ABBD-45E9-81BF-59655142E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20" y="5595207"/>
            <a:ext cx="1666219" cy="1110813"/>
          </a:xfrm>
        </p:spPr>
      </p:pic>
      <p:pic>
        <p:nvPicPr>
          <p:cNvPr id="4" name="Picture 3" descr="A picture containing building, bed, hanging, room&#10;&#10;Description automatically generated">
            <a:extLst>
              <a:ext uri="{FF2B5EF4-FFF2-40B4-BE49-F238E27FC236}">
                <a16:creationId xmlns:a16="http://schemas.microsoft.com/office/drawing/2014/main" id="{5E14B733-C375-4AC4-B2DC-71234CCF13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34579" y="707386"/>
            <a:ext cx="7161773" cy="458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0A8287-1D5C-4057-A07F-86836CF05BEF}"/>
              </a:ext>
            </a:extLst>
          </p:cNvPr>
          <p:cNvSpPr txBox="1"/>
          <p:nvPr/>
        </p:nvSpPr>
        <p:spPr>
          <a:xfrm>
            <a:off x="685799" y="2529690"/>
            <a:ext cx="4148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Kitchen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Bedroom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Door system(RFID)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Living room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Extra: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Bathroom system</a:t>
            </a:r>
          </a:p>
          <a:p>
            <a:endParaRPr lang="en-US" dirty="0"/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5832B13B-905B-46C9-B714-494D0238C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587" y="1641332"/>
            <a:ext cx="738471" cy="492560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823C7C8A-F1FB-4734-A9A2-E5057DC86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91" y="1641332"/>
            <a:ext cx="738471" cy="492560"/>
          </a:xfrm>
          <a:prstGeom prst="rect">
            <a:avLst/>
          </a:prstGeom>
        </p:spPr>
      </p:pic>
      <p:pic>
        <p:nvPicPr>
          <p:cNvPr id="14" name="Picture 13" descr="A circuit board&#10;&#10;Description automatically generated">
            <a:extLst>
              <a:ext uri="{FF2B5EF4-FFF2-40B4-BE49-F238E27FC236}">
                <a16:creationId xmlns:a16="http://schemas.microsoft.com/office/drawing/2014/main" id="{A0E7F6F2-9627-4E23-A39F-8CB58D495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55" y="3900598"/>
            <a:ext cx="738471" cy="492560"/>
          </a:xfrm>
          <a:prstGeom prst="rect">
            <a:avLst/>
          </a:prstGeom>
        </p:spPr>
      </p:pic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F2C9F1B8-9B50-4F0B-A714-0B3FDB040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627" y="3903445"/>
            <a:ext cx="738471" cy="492560"/>
          </a:xfrm>
          <a:prstGeom prst="rect">
            <a:avLst/>
          </a:prstGeom>
        </p:spPr>
      </p:pic>
      <p:pic>
        <p:nvPicPr>
          <p:cNvPr id="16" name="Picture 15" descr="A circuit board&#10;&#10;Description automatically generated">
            <a:extLst>
              <a:ext uri="{FF2B5EF4-FFF2-40B4-BE49-F238E27FC236}">
                <a16:creationId xmlns:a16="http://schemas.microsoft.com/office/drawing/2014/main" id="{CD7A623B-7907-4684-8479-3548982E0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95" y="4703586"/>
            <a:ext cx="738471" cy="492560"/>
          </a:xfrm>
          <a:prstGeom prst="rect">
            <a:avLst/>
          </a:prstGeom>
        </p:spPr>
      </p:pic>
      <p:pic>
        <p:nvPicPr>
          <p:cNvPr id="18" name="Picture 17" descr="A picture containing meter&#10;&#10;Description automatically generated">
            <a:extLst>
              <a:ext uri="{FF2B5EF4-FFF2-40B4-BE49-F238E27FC236}">
                <a16:creationId xmlns:a16="http://schemas.microsoft.com/office/drawing/2014/main" id="{7DADA2DE-F003-4E6D-A918-BCC6B468C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39" y="4398852"/>
            <a:ext cx="853045" cy="704539"/>
          </a:xfrm>
          <a:prstGeom prst="rect">
            <a:avLst/>
          </a:prstGeom>
        </p:spPr>
      </p:pic>
      <p:pic>
        <p:nvPicPr>
          <p:cNvPr id="20" name="Picture 19" descr="A picture containing pin&#10;&#10;Description automatically generated">
            <a:extLst>
              <a:ext uri="{FF2B5EF4-FFF2-40B4-BE49-F238E27FC236}">
                <a16:creationId xmlns:a16="http://schemas.microsoft.com/office/drawing/2014/main" id="{3E66DE93-EBCE-42A5-A43E-C7837910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59" y="3170628"/>
            <a:ext cx="729970" cy="729970"/>
          </a:xfrm>
          <a:prstGeom prst="rect">
            <a:avLst/>
          </a:prstGeom>
        </p:spPr>
      </p:pic>
      <p:pic>
        <p:nvPicPr>
          <p:cNvPr id="22" name="Picture 21" descr="A close up of an object&#10;&#10;Description automatically generated">
            <a:extLst>
              <a:ext uri="{FF2B5EF4-FFF2-40B4-BE49-F238E27FC236}">
                <a16:creationId xmlns:a16="http://schemas.microsoft.com/office/drawing/2014/main" id="{D7BFE654-5F78-4FC0-93CD-D968A3425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058" y="1472660"/>
            <a:ext cx="813191" cy="813191"/>
          </a:xfrm>
          <a:prstGeom prst="rect">
            <a:avLst/>
          </a:prstGeom>
        </p:spPr>
      </p:pic>
      <p:pic>
        <p:nvPicPr>
          <p:cNvPr id="24" name="Picture 23" descr="A close up of a fan&#10;&#10;Description automatically generated">
            <a:extLst>
              <a:ext uri="{FF2B5EF4-FFF2-40B4-BE49-F238E27FC236}">
                <a16:creationId xmlns:a16="http://schemas.microsoft.com/office/drawing/2014/main" id="{2900AEAC-12BD-4F7D-A904-666677E120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098" y="3772830"/>
            <a:ext cx="738471" cy="775563"/>
          </a:xfrm>
          <a:prstGeom prst="rect">
            <a:avLst/>
          </a:prstGeom>
        </p:spPr>
      </p:pic>
      <p:pic>
        <p:nvPicPr>
          <p:cNvPr id="26" name="Picture 25" descr="A circuit board&#10;&#10;Description automatically generated">
            <a:extLst>
              <a:ext uri="{FF2B5EF4-FFF2-40B4-BE49-F238E27FC236}">
                <a16:creationId xmlns:a16="http://schemas.microsoft.com/office/drawing/2014/main" id="{D0F1174D-3066-45F7-8345-74EC0D33B7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25" y="1582079"/>
            <a:ext cx="594351" cy="594351"/>
          </a:xfrm>
          <a:prstGeom prst="rect">
            <a:avLst/>
          </a:prstGeom>
        </p:spPr>
      </p:pic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822C3C40-AD43-47D3-9CDE-912B2AB1C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50" y="2125718"/>
            <a:ext cx="594351" cy="594351"/>
          </a:xfrm>
          <a:prstGeom prst="rect">
            <a:avLst/>
          </a:prstGeom>
        </p:spPr>
      </p:pic>
      <p:pic>
        <p:nvPicPr>
          <p:cNvPr id="30" name="Picture 29" descr="A circuit board&#10;&#10;Description automatically generated">
            <a:extLst>
              <a:ext uri="{FF2B5EF4-FFF2-40B4-BE49-F238E27FC236}">
                <a16:creationId xmlns:a16="http://schemas.microsoft.com/office/drawing/2014/main" id="{E8270A40-D2C8-499F-A316-F64989452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13" y="2137498"/>
            <a:ext cx="1130767" cy="7743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EAB5E0A-53DD-4545-A434-0120961FE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96" y="3869150"/>
            <a:ext cx="865962" cy="86596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567AA-2CEA-42B5-BA8F-027B7E94CA76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753726" y="1887612"/>
            <a:ext cx="1250051" cy="284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A21C13-E427-4E9A-8C42-A49F2D0B77EA}"/>
              </a:ext>
            </a:extLst>
          </p:cNvPr>
          <p:cNvCxnSpPr>
            <a:cxnSpLocks/>
            <a:endCxn id="32" idx="2"/>
          </p:cNvCxnSpPr>
          <p:nvPr/>
        </p:nvCxnSpPr>
        <p:spPr>
          <a:xfrm flipH="1">
            <a:off x="8003777" y="1789271"/>
            <a:ext cx="2289722" cy="294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549C07-5318-41FE-B036-9BFD3CB5A83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78694" y="4087794"/>
            <a:ext cx="1725083" cy="6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B364E-06D7-47CE-AFC6-DE0483E460E3}"/>
              </a:ext>
            </a:extLst>
          </p:cNvPr>
          <p:cNvCxnSpPr>
            <a:cxnSpLocks/>
            <a:endCxn id="32" idx="2"/>
          </p:cNvCxnSpPr>
          <p:nvPr/>
        </p:nvCxnSpPr>
        <p:spPr>
          <a:xfrm flipH="1">
            <a:off x="8003777" y="3995419"/>
            <a:ext cx="2272246" cy="73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EBC186-DBA1-4C3D-B1E1-430EEEFCDFE5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>
            <a:off x="8003777" y="4735112"/>
            <a:ext cx="46253" cy="86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pin&#10;&#10;Description automatically generated">
            <a:extLst>
              <a:ext uri="{FF2B5EF4-FFF2-40B4-BE49-F238E27FC236}">
                <a16:creationId xmlns:a16="http://schemas.microsoft.com/office/drawing/2014/main" id="{5D20B569-C14B-4AAF-962C-7A53CCFAD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54" y="3170628"/>
            <a:ext cx="729970" cy="729970"/>
          </a:xfrm>
          <a:prstGeom prst="rect">
            <a:avLst/>
          </a:prstGeom>
        </p:spPr>
      </p:pic>
      <p:pic>
        <p:nvPicPr>
          <p:cNvPr id="57" name="Picture 56" descr="A close up of a device&#10;&#10;Description automatically generated">
            <a:extLst>
              <a:ext uri="{FF2B5EF4-FFF2-40B4-BE49-F238E27FC236}">
                <a16:creationId xmlns:a16="http://schemas.microsoft.com/office/drawing/2014/main" id="{84C13E92-2A5D-45FB-88C4-B3A20CF173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18" y="2307958"/>
            <a:ext cx="774457" cy="5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7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system</a:t>
            </a:r>
          </a:p>
        </p:txBody>
      </p:sp>
      <p:pic>
        <p:nvPicPr>
          <p:cNvPr id="9" name="Content Placeholder 8" descr="A circuit board&#10;&#10;Description automatically generated">
            <a:extLst>
              <a:ext uri="{FF2B5EF4-FFF2-40B4-BE49-F238E27FC236}">
                <a16:creationId xmlns:a16="http://schemas.microsoft.com/office/drawing/2014/main" id="{EC6D0570-68F6-4E65-8262-E2C77644D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38263" y="414378"/>
            <a:ext cx="4224915" cy="7510960"/>
          </a:xfrm>
        </p:spPr>
      </p:pic>
    </p:spTree>
    <p:extLst>
      <p:ext uri="{BB962C8B-B14F-4D97-AF65-F5344CB8AC3E}">
        <p14:creationId xmlns:p14="http://schemas.microsoft.com/office/powerpoint/2010/main" val="334226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Bedroom/living room system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DA3FBE61-C802-4E4A-A732-803CC2A3B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61" y="1876086"/>
            <a:ext cx="3498711" cy="4662033"/>
          </a:xfr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05C2993-E823-433F-829D-FBFE3C1E1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8" y="1714104"/>
            <a:ext cx="2985935" cy="4983955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23887F9F-568F-4A79-AA0C-EBBA1A872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94204" y="2555533"/>
            <a:ext cx="4815005" cy="33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EA0-5C25-4C33-A423-4DE2DC10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system</a:t>
            </a:r>
          </a:p>
        </p:txBody>
      </p:sp>
      <p:pic>
        <p:nvPicPr>
          <p:cNvPr id="5" name="Content Placeholder 4" descr="A picture containing computer, indoor, table, laptop&#10;&#10;Description automatically generated">
            <a:extLst>
              <a:ext uri="{FF2B5EF4-FFF2-40B4-BE49-F238E27FC236}">
                <a16:creationId xmlns:a16="http://schemas.microsoft.com/office/drawing/2014/main" id="{9AD0D216-CAD3-4483-904A-DF8740D83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09" y="2057401"/>
            <a:ext cx="3899391" cy="4307159"/>
          </a:xfrm>
        </p:spPr>
      </p:pic>
    </p:spTree>
    <p:extLst>
      <p:ext uri="{BB962C8B-B14F-4D97-AF65-F5344CB8AC3E}">
        <p14:creationId xmlns:p14="http://schemas.microsoft.com/office/powerpoint/2010/main" val="380275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88F7-B047-489B-8840-DF31CDD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system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A505D-8EC6-4661-859B-913ABE10C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82" y="2167292"/>
            <a:ext cx="6753918" cy="4024313"/>
          </a:xfrm>
        </p:spPr>
      </p:pic>
    </p:spTree>
    <p:extLst>
      <p:ext uri="{BB962C8B-B14F-4D97-AF65-F5344CB8AC3E}">
        <p14:creationId xmlns:p14="http://schemas.microsoft.com/office/powerpoint/2010/main" val="102538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EB7415-3088-4E3A-B89F-8D3313BF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B49B0-3547-42CD-A7E5-C8FF5FFA7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icture containing text, man, person, newspaper&#10;&#10;Description automatically generated">
            <a:extLst>
              <a:ext uri="{FF2B5EF4-FFF2-40B4-BE49-F238E27FC236}">
                <a16:creationId xmlns:a16="http://schemas.microsoft.com/office/drawing/2014/main" id="{C724927B-157D-423E-946E-16557509BE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19808" y="9"/>
            <a:ext cx="5372186" cy="67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64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The tech devils</vt:lpstr>
      <vt:lpstr>Table of contents</vt:lpstr>
      <vt:lpstr>description</vt:lpstr>
      <vt:lpstr>implementation</vt:lpstr>
      <vt:lpstr>Kitchen system</vt:lpstr>
      <vt:lpstr>Bedroom/living room system</vt:lpstr>
      <vt:lpstr>Door system</vt:lpstr>
      <vt:lpstr>Administrator system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 devils</dc:title>
  <dc:creator>mitchell van 't kruys</dc:creator>
  <cp:lastModifiedBy>mitchell van 't kruys</cp:lastModifiedBy>
  <cp:revision>2</cp:revision>
  <dcterms:created xsi:type="dcterms:W3CDTF">2019-12-31T20:31:11Z</dcterms:created>
  <dcterms:modified xsi:type="dcterms:W3CDTF">2019-12-31T21:10:00Z</dcterms:modified>
</cp:coreProperties>
</file>