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E27C5-E810-48EC-8A0D-574556C37D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209744-E0CC-4538-A0B1-AB051E04ABB9}">
      <dgm:prSet/>
      <dgm:spPr/>
      <dgm:t>
        <a:bodyPr/>
        <a:lstStyle/>
        <a:p>
          <a:pPr>
            <a:defRPr cap="all"/>
          </a:pPr>
          <a:r>
            <a:rPr lang="en-US"/>
            <a:t>Description</a:t>
          </a:r>
        </a:p>
      </dgm:t>
    </dgm:pt>
    <dgm:pt modelId="{2B4A89B8-C94E-44A0-B4BB-851FABBE7B34}" type="parTrans" cxnId="{9415171A-971D-4CA8-8B01-ABE9318399BE}">
      <dgm:prSet/>
      <dgm:spPr/>
      <dgm:t>
        <a:bodyPr/>
        <a:lstStyle/>
        <a:p>
          <a:endParaRPr lang="en-US"/>
        </a:p>
      </dgm:t>
    </dgm:pt>
    <dgm:pt modelId="{1E88B3D5-76B1-4901-8650-F4D26F7711DA}" type="sibTrans" cxnId="{9415171A-971D-4CA8-8B01-ABE9318399BE}">
      <dgm:prSet/>
      <dgm:spPr/>
      <dgm:t>
        <a:bodyPr/>
        <a:lstStyle/>
        <a:p>
          <a:endParaRPr lang="en-US"/>
        </a:p>
      </dgm:t>
    </dgm:pt>
    <dgm:pt modelId="{60D4AF5D-F509-4C3D-92EF-36B1353195CF}">
      <dgm:prSet/>
      <dgm:spPr/>
      <dgm:t>
        <a:bodyPr/>
        <a:lstStyle/>
        <a:p>
          <a:pPr>
            <a:defRPr cap="all"/>
          </a:pPr>
          <a:r>
            <a:rPr lang="en-US" dirty="0"/>
            <a:t>Team Progress</a:t>
          </a:r>
        </a:p>
      </dgm:t>
    </dgm:pt>
    <dgm:pt modelId="{7E52E326-CB1D-4FB2-A34E-C8EE82D49108}" type="parTrans" cxnId="{9EE3A0A0-2E55-4613-972B-F7C68592A5FA}">
      <dgm:prSet/>
      <dgm:spPr/>
      <dgm:t>
        <a:bodyPr/>
        <a:lstStyle/>
        <a:p>
          <a:endParaRPr lang="en-US"/>
        </a:p>
      </dgm:t>
    </dgm:pt>
    <dgm:pt modelId="{938FF224-EA2A-4888-989D-F1F6B2D74B23}" type="sibTrans" cxnId="{9EE3A0A0-2E55-4613-972B-F7C68592A5FA}">
      <dgm:prSet/>
      <dgm:spPr/>
      <dgm:t>
        <a:bodyPr/>
        <a:lstStyle/>
        <a:p>
          <a:endParaRPr lang="en-US"/>
        </a:p>
      </dgm:t>
    </dgm:pt>
    <dgm:pt modelId="{F21049C9-B233-4563-B92C-1522C1F0375C}">
      <dgm:prSet/>
      <dgm:spPr/>
      <dgm:t>
        <a:bodyPr/>
        <a:lstStyle/>
        <a:p>
          <a:pPr>
            <a:defRPr cap="all"/>
          </a:pPr>
          <a:r>
            <a:rPr lang="en-US"/>
            <a:t>Live demo</a:t>
          </a:r>
        </a:p>
      </dgm:t>
    </dgm:pt>
    <dgm:pt modelId="{2CA2A010-42F2-4E61-9307-C95EE378429D}" type="parTrans" cxnId="{D9AF0878-09E4-488F-BE66-FCF9D581BA78}">
      <dgm:prSet/>
      <dgm:spPr/>
      <dgm:t>
        <a:bodyPr/>
        <a:lstStyle/>
        <a:p>
          <a:endParaRPr lang="en-US"/>
        </a:p>
      </dgm:t>
    </dgm:pt>
    <dgm:pt modelId="{60EE2E42-0D9B-460E-AA91-F3C971766B08}" type="sibTrans" cxnId="{D9AF0878-09E4-488F-BE66-FCF9D581BA78}">
      <dgm:prSet/>
      <dgm:spPr/>
      <dgm:t>
        <a:bodyPr/>
        <a:lstStyle/>
        <a:p>
          <a:endParaRPr lang="en-US"/>
        </a:p>
      </dgm:t>
    </dgm:pt>
    <dgm:pt modelId="{9A170806-8238-4D1D-A927-3C20E4421921}">
      <dgm:prSet/>
      <dgm:spPr/>
      <dgm:t>
        <a:bodyPr/>
        <a:lstStyle/>
        <a:p>
          <a:pPr>
            <a:defRPr cap="all"/>
          </a:pPr>
          <a:r>
            <a:rPr lang="en-US"/>
            <a:t>Issues</a:t>
          </a:r>
        </a:p>
      </dgm:t>
    </dgm:pt>
    <dgm:pt modelId="{00791C2D-C36C-44F1-B30B-0E1626C00727}" type="parTrans" cxnId="{43823E7F-A8D7-4AB6-9DF4-C4553C47CFBA}">
      <dgm:prSet/>
      <dgm:spPr/>
      <dgm:t>
        <a:bodyPr/>
        <a:lstStyle/>
        <a:p>
          <a:endParaRPr lang="en-US"/>
        </a:p>
      </dgm:t>
    </dgm:pt>
    <dgm:pt modelId="{3098020D-2800-449C-93B2-21DE1CE669DB}" type="sibTrans" cxnId="{43823E7F-A8D7-4AB6-9DF4-C4553C47CFBA}">
      <dgm:prSet/>
      <dgm:spPr/>
      <dgm:t>
        <a:bodyPr/>
        <a:lstStyle/>
        <a:p>
          <a:endParaRPr lang="en-US"/>
        </a:p>
      </dgm:t>
    </dgm:pt>
    <dgm:pt modelId="{C0AD558E-6DCB-4FC1-9336-7E97DC449D71}">
      <dgm:prSet/>
      <dgm:spPr/>
      <dgm:t>
        <a:bodyPr/>
        <a:lstStyle/>
        <a:p>
          <a:pPr>
            <a:defRPr cap="all"/>
          </a:pPr>
          <a:r>
            <a:rPr lang="en-US"/>
            <a:t>Priorities</a:t>
          </a:r>
        </a:p>
      </dgm:t>
    </dgm:pt>
    <dgm:pt modelId="{AA7F8B28-FBA1-4912-8C6B-13F71BF554B1}" type="parTrans" cxnId="{B6D10F9D-1C68-4C8A-94E6-1B900422EB71}">
      <dgm:prSet/>
      <dgm:spPr/>
      <dgm:t>
        <a:bodyPr/>
        <a:lstStyle/>
        <a:p>
          <a:endParaRPr lang="en-US"/>
        </a:p>
      </dgm:t>
    </dgm:pt>
    <dgm:pt modelId="{C6BE7A96-9E1B-4AFC-AF0B-3C8E238CACC6}" type="sibTrans" cxnId="{B6D10F9D-1C68-4C8A-94E6-1B900422EB71}">
      <dgm:prSet/>
      <dgm:spPr/>
      <dgm:t>
        <a:bodyPr/>
        <a:lstStyle/>
        <a:p>
          <a:endParaRPr lang="en-US"/>
        </a:p>
      </dgm:t>
    </dgm:pt>
    <dgm:pt modelId="{84B7601D-183A-4145-88DD-B29D751F244E}">
      <dgm:prSet/>
      <dgm:spPr/>
      <dgm:t>
        <a:bodyPr/>
        <a:lstStyle/>
        <a:p>
          <a:pPr>
            <a:defRPr cap="all"/>
          </a:pPr>
          <a:r>
            <a:rPr lang="en-US"/>
            <a:t>questions</a:t>
          </a:r>
        </a:p>
      </dgm:t>
    </dgm:pt>
    <dgm:pt modelId="{5F5EF991-1042-41B3-B165-F2D2B7AF85C7}" type="parTrans" cxnId="{02080723-5EFE-4129-9D10-53B33692AFD1}">
      <dgm:prSet/>
      <dgm:spPr/>
      <dgm:t>
        <a:bodyPr/>
        <a:lstStyle/>
        <a:p>
          <a:endParaRPr lang="en-US"/>
        </a:p>
      </dgm:t>
    </dgm:pt>
    <dgm:pt modelId="{B2044DC7-E126-4B8A-81CB-2AB1EEA45608}" type="sibTrans" cxnId="{02080723-5EFE-4129-9D10-53B33692AFD1}">
      <dgm:prSet/>
      <dgm:spPr/>
      <dgm:t>
        <a:bodyPr/>
        <a:lstStyle/>
        <a:p>
          <a:endParaRPr lang="en-US"/>
        </a:p>
      </dgm:t>
    </dgm:pt>
    <dgm:pt modelId="{B7B50592-3251-4623-A043-F769D745179A}" type="pres">
      <dgm:prSet presAssocID="{ACFE27C5-E810-48EC-8A0D-574556C37D04}" presName="root" presStyleCnt="0">
        <dgm:presLayoutVars>
          <dgm:dir/>
          <dgm:resizeHandles val="exact"/>
        </dgm:presLayoutVars>
      </dgm:prSet>
      <dgm:spPr/>
    </dgm:pt>
    <dgm:pt modelId="{6273F257-8FFE-4403-A75A-06A2FF9AC32D}" type="pres">
      <dgm:prSet presAssocID="{8A209744-E0CC-4538-A0B1-AB051E04ABB9}" presName="compNode" presStyleCnt="0"/>
      <dgm:spPr/>
    </dgm:pt>
    <dgm:pt modelId="{7324FFA9-A858-4447-AFC7-2DD91CD8BEB3}" type="pres">
      <dgm:prSet presAssocID="{8A209744-E0CC-4538-A0B1-AB051E04ABB9}" presName="iconBgRect" presStyleLbl="bgShp" presStyleIdx="0" presStyleCnt="6"/>
      <dgm:spPr/>
    </dgm:pt>
    <dgm:pt modelId="{24934A06-37C2-4080-BB87-BF1F0E554E4D}" type="pres">
      <dgm:prSet presAssocID="{8A209744-E0CC-4538-A0B1-AB051E04AB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6D91EC-8737-4507-B9E4-472977591FB2}" type="pres">
      <dgm:prSet presAssocID="{8A209744-E0CC-4538-A0B1-AB051E04ABB9}" presName="spaceRect" presStyleCnt="0"/>
      <dgm:spPr/>
    </dgm:pt>
    <dgm:pt modelId="{7C1D6A96-0D72-47B3-AE0D-85F8C3724292}" type="pres">
      <dgm:prSet presAssocID="{8A209744-E0CC-4538-A0B1-AB051E04ABB9}" presName="textRect" presStyleLbl="revTx" presStyleIdx="0" presStyleCnt="6">
        <dgm:presLayoutVars>
          <dgm:chMax val="1"/>
          <dgm:chPref val="1"/>
        </dgm:presLayoutVars>
      </dgm:prSet>
      <dgm:spPr/>
    </dgm:pt>
    <dgm:pt modelId="{618A2C60-65AE-453F-9C05-E68BCBCBD3F0}" type="pres">
      <dgm:prSet presAssocID="{1E88B3D5-76B1-4901-8650-F4D26F7711DA}" presName="sibTrans" presStyleCnt="0"/>
      <dgm:spPr/>
    </dgm:pt>
    <dgm:pt modelId="{BFB1DED5-7B44-4E35-B25C-765D429C5BAF}" type="pres">
      <dgm:prSet presAssocID="{60D4AF5D-F509-4C3D-92EF-36B1353195CF}" presName="compNode" presStyleCnt="0"/>
      <dgm:spPr/>
    </dgm:pt>
    <dgm:pt modelId="{AD26E6DE-4D4E-4BFC-82C4-5A7AFA2F72B4}" type="pres">
      <dgm:prSet presAssocID="{60D4AF5D-F509-4C3D-92EF-36B1353195CF}" presName="iconBgRect" presStyleLbl="bgShp" presStyleIdx="1" presStyleCnt="6"/>
      <dgm:spPr/>
    </dgm:pt>
    <dgm:pt modelId="{F1D0E74C-C2ED-43B6-836A-E431912BF922}" type="pres">
      <dgm:prSet presAssocID="{60D4AF5D-F509-4C3D-92EF-36B1353195C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0D52E5E-0EE7-4C88-BC6B-3EA46B53C9D5}" type="pres">
      <dgm:prSet presAssocID="{60D4AF5D-F509-4C3D-92EF-36B1353195CF}" presName="spaceRect" presStyleCnt="0"/>
      <dgm:spPr/>
    </dgm:pt>
    <dgm:pt modelId="{6D756BE5-4D9B-4D47-AF93-E9E55AF6F2CB}" type="pres">
      <dgm:prSet presAssocID="{60D4AF5D-F509-4C3D-92EF-36B1353195CF}" presName="textRect" presStyleLbl="revTx" presStyleIdx="1" presStyleCnt="6">
        <dgm:presLayoutVars>
          <dgm:chMax val="1"/>
          <dgm:chPref val="1"/>
        </dgm:presLayoutVars>
      </dgm:prSet>
      <dgm:spPr/>
    </dgm:pt>
    <dgm:pt modelId="{60290E7B-3CAD-4E86-8348-54E3D862D4E5}" type="pres">
      <dgm:prSet presAssocID="{938FF224-EA2A-4888-989D-F1F6B2D74B23}" presName="sibTrans" presStyleCnt="0"/>
      <dgm:spPr/>
    </dgm:pt>
    <dgm:pt modelId="{F97DB7BB-4712-4E04-BE3B-93BE6E01FD77}" type="pres">
      <dgm:prSet presAssocID="{F21049C9-B233-4563-B92C-1522C1F0375C}" presName="compNode" presStyleCnt="0"/>
      <dgm:spPr/>
    </dgm:pt>
    <dgm:pt modelId="{8389D68A-2289-44B6-93FF-9DD3AB841438}" type="pres">
      <dgm:prSet presAssocID="{F21049C9-B233-4563-B92C-1522C1F0375C}" presName="iconBgRect" presStyleLbl="bgShp" presStyleIdx="2" presStyleCnt="6"/>
      <dgm:spPr/>
    </dgm:pt>
    <dgm:pt modelId="{6CC86429-1FA9-4EB0-9FA6-237353C678AE}" type="pres">
      <dgm:prSet presAssocID="{F21049C9-B233-4563-B92C-1522C1F0375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E0F1A47-8483-4A12-978D-539627DC299D}" type="pres">
      <dgm:prSet presAssocID="{F21049C9-B233-4563-B92C-1522C1F0375C}" presName="spaceRect" presStyleCnt="0"/>
      <dgm:spPr/>
    </dgm:pt>
    <dgm:pt modelId="{68524855-D5F4-4F46-9D02-83DF702F9294}" type="pres">
      <dgm:prSet presAssocID="{F21049C9-B233-4563-B92C-1522C1F0375C}" presName="textRect" presStyleLbl="revTx" presStyleIdx="2" presStyleCnt="6">
        <dgm:presLayoutVars>
          <dgm:chMax val="1"/>
          <dgm:chPref val="1"/>
        </dgm:presLayoutVars>
      </dgm:prSet>
      <dgm:spPr/>
    </dgm:pt>
    <dgm:pt modelId="{CA0C39B4-5B15-4240-883C-41011E5DA95C}" type="pres">
      <dgm:prSet presAssocID="{60EE2E42-0D9B-460E-AA91-F3C971766B08}" presName="sibTrans" presStyleCnt="0"/>
      <dgm:spPr/>
    </dgm:pt>
    <dgm:pt modelId="{2EC76536-8DBD-414B-BB49-A4F31B9192E5}" type="pres">
      <dgm:prSet presAssocID="{9A170806-8238-4D1D-A927-3C20E4421921}" presName="compNode" presStyleCnt="0"/>
      <dgm:spPr/>
    </dgm:pt>
    <dgm:pt modelId="{DDE4AC09-8AA0-4015-B7F3-9347BACA9809}" type="pres">
      <dgm:prSet presAssocID="{9A170806-8238-4D1D-A927-3C20E4421921}" presName="iconBgRect" presStyleLbl="bgShp" presStyleIdx="3" presStyleCnt="6"/>
      <dgm:spPr/>
    </dgm:pt>
    <dgm:pt modelId="{493B2D1D-BCED-4833-8A94-EBE015EC7C99}" type="pres">
      <dgm:prSet presAssocID="{9A170806-8238-4D1D-A927-3C20E44219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04ADB8A8-530C-474B-AB3C-CC12D20E026F}" type="pres">
      <dgm:prSet presAssocID="{9A170806-8238-4D1D-A927-3C20E4421921}" presName="spaceRect" presStyleCnt="0"/>
      <dgm:spPr/>
    </dgm:pt>
    <dgm:pt modelId="{7DE3DD58-CAC1-41B0-B0DC-D3A46427DDD3}" type="pres">
      <dgm:prSet presAssocID="{9A170806-8238-4D1D-A927-3C20E4421921}" presName="textRect" presStyleLbl="revTx" presStyleIdx="3" presStyleCnt="6">
        <dgm:presLayoutVars>
          <dgm:chMax val="1"/>
          <dgm:chPref val="1"/>
        </dgm:presLayoutVars>
      </dgm:prSet>
      <dgm:spPr/>
    </dgm:pt>
    <dgm:pt modelId="{F968AC10-DB20-4638-865E-22D306D62706}" type="pres">
      <dgm:prSet presAssocID="{3098020D-2800-449C-93B2-21DE1CE669DB}" presName="sibTrans" presStyleCnt="0"/>
      <dgm:spPr/>
    </dgm:pt>
    <dgm:pt modelId="{8117FEC2-0D30-4808-A8CF-1BE9A2D74BED}" type="pres">
      <dgm:prSet presAssocID="{C0AD558E-6DCB-4FC1-9336-7E97DC449D71}" presName="compNode" presStyleCnt="0"/>
      <dgm:spPr/>
    </dgm:pt>
    <dgm:pt modelId="{FBFA683F-F90F-4F60-B585-08DB4025C238}" type="pres">
      <dgm:prSet presAssocID="{C0AD558E-6DCB-4FC1-9336-7E97DC449D71}" presName="iconBgRect" presStyleLbl="bgShp" presStyleIdx="4" presStyleCnt="6"/>
      <dgm:spPr/>
    </dgm:pt>
    <dgm:pt modelId="{DD8ACD8B-ACAB-4438-813C-FE81E9055E68}" type="pres">
      <dgm:prSet presAssocID="{C0AD558E-6DCB-4FC1-9336-7E97DC449D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693CB3C-11D6-4927-84F7-B0F2534F0472}" type="pres">
      <dgm:prSet presAssocID="{C0AD558E-6DCB-4FC1-9336-7E97DC449D71}" presName="spaceRect" presStyleCnt="0"/>
      <dgm:spPr/>
    </dgm:pt>
    <dgm:pt modelId="{3CC81091-B5F8-4AD0-82CF-41DD80ED7E5B}" type="pres">
      <dgm:prSet presAssocID="{C0AD558E-6DCB-4FC1-9336-7E97DC449D71}" presName="textRect" presStyleLbl="revTx" presStyleIdx="4" presStyleCnt="6">
        <dgm:presLayoutVars>
          <dgm:chMax val="1"/>
          <dgm:chPref val="1"/>
        </dgm:presLayoutVars>
      </dgm:prSet>
      <dgm:spPr/>
    </dgm:pt>
    <dgm:pt modelId="{44A45AC2-5AEE-4B6C-AD8C-B1381AFEE0D5}" type="pres">
      <dgm:prSet presAssocID="{C6BE7A96-9E1B-4AFC-AF0B-3C8E238CACC6}" presName="sibTrans" presStyleCnt="0"/>
      <dgm:spPr/>
    </dgm:pt>
    <dgm:pt modelId="{D469E3AE-FAB8-484C-88D6-810F77ADBC9A}" type="pres">
      <dgm:prSet presAssocID="{84B7601D-183A-4145-88DD-B29D751F244E}" presName="compNode" presStyleCnt="0"/>
      <dgm:spPr/>
    </dgm:pt>
    <dgm:pt modelId="{BE4EE1B2-F6EE-4894-81F8-AF16ABEE12D6}" type="pres">
      <dgm:prSet presAssocID="{84B7601D-183A-4145-88DD-B29D751F244E}" presName="iconBgRect" presStyleLbl="bgShp" presStyleIdx="5" presStyleCnt="6"/>
      <dgm:spPr/>
    </dgm:pt>
    <dgm:pt modelId="{C5DA342E-B714-4454-8F6C-241603D1BE46}" type="pres">
      <dgm:prSet presAssocID="{84B7601D-183A-4145-88DD-B29D751F244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C6D1D1F-6CD8-48D7-802E-FC61D8E9E653}" type="pres">
      <dgm:prSet presAssocID="{84B7601D-183A-4145-88DD-B29D751F244E}" presName="spaceRect" presStyleCnt="0"/>
      <dgm:spPr/>
    </dgm:pt>
    <dgm:pt modelId="{E4DDD875-9D1F-4C98-97E7-94B4FCC3E568}" type="pres">
      <dgm:prSet presAssocID="{84B7601D-183A-4145-88DD-B29D751F244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15171A-971D-4CA8-8B01-ABE9318399BE}" srcId="{ACFE27C5-E810-48EC-8A0D-574556C37D04}" destId="{8A209744-E0CC-4538-A0B1-AB051E04ABB9}" srcOrd="0" destOrd="0" parTransId="{2B4A89B8-C94E-44A0-B4BB-851FABBE7B34}" sibTransId="{1E88B3D5-76B1-4901-8650-F4D26F7711DA}"/>
    <dgm:cxn modelId="{02080723-5EFE-4129-9D10-53B33692AFD1}" srcId="{ACFE27C5-E810-48EC-8A0D-574556C37D04}" destId="{84B7601D-183A-4145-88DD-B29D751F244E}" srcOrd="5" destOrd="0" parTransId="{5F5EF991-1042-41B3-B165-F2D2B7AF85C7}" sibTransId="{B2044DC7-E126-4B8A-81CB-2AB1EEA45608}"/>
    <dgm:cxn modelId="{EDA20A28-4E5C-450E-BD71-A428A8A5025E}" type="presOf" srcId="{84B7601D-183A-4145-88DD-B29D751F244E}" destId="{E4DDD875-9D1F-4C98-97E7-94B4FCC3E568}" srcOrd="0" destOrd="0" presId="urn:microsoft.com/office/officeart/2018/5/layout/IconCircleLabelList"/>
    <dgm:cxn modelId="{3A96744F-2C15-4985-BC03-2C319063F5BF}" type="presOf" srcId="{ACFE27C5-E810-48EC-8A0D-574556C37D04}" destId="{B7B50592-3251-4623-A043-F769D745179A}" srcOrd="0" destOrd="0" presId="urn:microsoft.com/office/officeart/2018/5/layout/IconCircleLabelList"/>
    <dgm:cxn modelId="{7417896F-FCAC-42FA-95EE-1A11BF9FC180}" type="presOf" srcId="{60D4AF5D-F509-4C3D-92EF-36B1353195CF}" destId="{6D756BE5-4D9B-4D47-AF93-E9E55AF6F2CB}" srcOrd="0" destOrd="0" presId="urn:microsoft.com/office/officeart/2018/5/layout/IconCircleLabelList"/>
    <dgm:cxn modelId="{D9AF0878-09E4-488F-BE66-FCF9D581BA78}" srcId="{ACFE27C5-E810-48EC-8A0D-574556C37D04}" destId="{F21049C9-B233-4563-B92C-1522C1F0375C}" srcOrd="2" destOrd="0" parTransId="{2CA2A010-42F2-4E61-9307-C95EE378429D}" sibTransId="{60EE2E42-0D9B-460E-AA91-F3C971766B08}"/>
    <dgm:cxn modelId="{0757747D-9E9E-408C-A5E5-330703963E25}" type="presOf" srcId="{F21049C9-B233-4563-B92C-1522C1F0375C}" destId="{68524855-D5F4-4F46-9D02-83DF702F9294}" srcOrd="0" destOrd="0" presId="urn:microsoft.com/office/officeart/2018/5/layout/IconCircleLabelList"/>
    <dgm:cxn modelId="{43823E7F-A8D7-4AB6-9DF4-C4553C47CFBA}" srcId="{ACFE27C5-E810-48EC-8A0D-574556C37D04}" destId="{9A170806-8238-4D1D-A927-3C20E4421921}" srcOrd="3" destOrd="0" parTransId="{00791C2D-C36C-44F1-B30B-0E1626C00727}" sibTransId="{3098020D-2800-449C-93B2-21DE1CE669DB}"/>
    <dgm:cxn modelId="{4E88F592-F875-47EE-9972-DD636A7C5C4A}" type="presOf" srcId="{C0AD558E-6DCB-4FC1-9336-7E97DC449D71}" destId="{3CC81091-B5F8-4AD0-82CF-41DD80ED7E5B}" srcOrd="0" destOrd="0" presId="urn:microsoft.com/office/officeart/2018/5/layout/IconCircleLabelList"/>
    <dgm:cxn modelId="{B6D10F9D-1C68-4C8A-94E6-1B900422EB71}" srcId="{ACFE27C5-E810-48EC-8A0D-574556C37D04}" destId="{C0AD558E-6DCB-4FC1-9336-7E97DC449D71}" srcOrd="4" destOrd="0" parTransId="{AA7F8B28-FBA1-4912-8C6B-13F71BF554B1}" sibTransId="{C6BE7A96-9E1B-4AFC-AF0B-3C8E238CACC6}"/>
    <dgm:cxn modelId="{9EE3A0A0-2E55-4613-972B-F7C68592A5FA}" srcId="{ACFE27C5-E810-48EC-8A0D-574556C37D04}" destId="{60D4AF5D-F509-4C3D-92EF-36B1353195CF}" srcOrd="1" destOrd="0" parTransId="{7E52E326-CB1D-4FB2-A34E-C8EE82D49108}" sibTransId="{938FF224-EA2A-4888-989D-F1F6B2D74B23}"/>
    <dgm:cxn modelId="{643042B7-96E4-4E62-A2D0-026E8384DB42}" type="presOf" srcId="{8A209744-E0CC-4538-A0B1-AB051E04ABB9}" destId="{7C1D6A96-0D72-47B3-AE0D-85F8C3724292}" srcOrd="0" destOrd="0" presId="urn:microsoft.com/office/officeart/2018/5/layout/IconCircleLabelList"/>
    <dgm:cxn modelId="{773E93E7-D939-478F-B330-EFE4A67B91A7}" type="presOf" srcId="{9A170806-8238-4D1D-A927-3C20E4421921}" destId="{7DE3DD58-CAC1-41B0-B0DC-D3A46427DDD3}" srcOrd="0" destOrd="0" presId="urn:microsoft.com/office/officeart/2018/5/layout/IconCircleLabelList"/>
    <dgm:cxn modelId="{C5F17A9A-CAA8-404F-9033-3C4317D85DD9}" type="presParOf" srcId="{B7B50592-3251-4623-A043-F769D745179A}" destId="{6273F257-8FFE-4403-A75A-06A2FF9AC32D}" srcOrd="0" destOrd="0" presId="urn:microsoft.com/office/officeart/2018/5/layout/IconCircleLabelList"/>
    <dgm:cxn modelId="{EEFFD8B5-B824-4BAD-9A10-282296C0ECB1}" type="presParOf" srcId="{6273F257-8FFE-4403-A75A-06A2FF9AC32D}" destId="{7324FFA9-A858-4447-AFC7-2DD91CD8BEB3}" srcOrd="0" destOrd="0" presId="urn:microsoft.com/office/officeart/2018/5/layout/IconCircleLabelList"/>
    <dgm:cxn modelId="{60EAF588-9AF2-4FC0-A236-60A4FC888DCF}" type="presParOf" srcId="{6273F257-8FFE-4403-A75A-06A2FF9AC32D}" destId="{24934A06-37C2-4080-BB87-BF1F0E554E4D}" srcOrd="1" destOrd="0" presId="urn:microsoft.com/office/officeart/2018/5/layout/IconCircleLabelList"/>
    <dgm:cxn modelId="{4F20197F-C8DD-4894-8C4E-E0063391D207}" type="presParOf" srcId="{6273F257-8FFE-4403-A75A-06A2FF9AC32D}" destId="{556D91EC-8737-4507-B9E4-472977591FB2}" srcOrd="2" destOrd="0" presId="urn:microsoft.com/office/officeart/2018/5/layout/IconCircleLabelList"/>
    <dgm:cxn modelId="{79B91E42-3CA3-4DB8-8902-E7AC7C5C9832}" type="presParOf" srcId="{6273F257-8FFE-4403-A75A-06A2FF9AC32D}" destId="{7C1D6A96-0D72-47B3-AE0D-85F8C3724292}" srcOrd="3" destOrd="0" presId="urn:microsoft.com/office/officeart/2018/5/layout/IconCircleLabelList"/>
    <dgm:cxn modelId="{1C254B4D-BCBC-48D9-9EC7-0CC35116CA3B}" type="presParOf" srcId="{B7B50592-3251-4623-A043-F769D745179A}" destId="{618A2C60-65AE-453F-9C05-E68BCBCBD3F0}" srcOrd="1" destOrd="0" presId="urn:microsoft.com/office/officeart/2018/5/layout/IconCircleLabelList"/>
    <dgm:cxn modelId="{24162D2F-6001-4823-A827-A0B98F6819EA}" type="presParOf" srcId="{B7B50592-3251-4623-A043-F769D745179A}" destId="{BFB1DED5-7B44-4E35-B25C-765D429C5BAF}" srcOrd="2" destOrd="0" presId="urn:microsoft.com/office/officeart/2018/5/layout/IconCircleLabelList"/>
    <dgm:cxn modelId="{A54CC92A-9888-45BF-8E00-2AF8E77AFCAB}" type="presParOf" srcId="{BFB1DED5-7B44-4E35-B25C-765D429C5BAF}" destId="{AD26E6DE-4D4E-4BFC-82C4-5A7AFA2F72B4}" srcOrd="0" destOrd="0" presId="urn:microsoft.com/office/officeart/2018/5/layout/IconCircleLabelList"/>
    <dgm:cxn modelId="{E449245B-43B4-4310-B7A7-24553EB0A4BB}" type="presParOf" srcId="{BFB1DED5-7B44-4E35-B25C-765D429C5BAF}" destId="{F1D0E74C-C2ED-43B6-836A-E431912BF922}" srcOrd="1" destOrd="0" presId="urn:microsoft.com/office/officeart/2018/5/layout/IconCircleLabelList"/>
    <dgm:cxn modelId="{13987497-AA68-458A-826D-3E2B1F3D82DE}" type="presParOf" srcId="{BFB1DED5-7B44-4E35-B25C-765D429C5BAF}" destId="{30D52E5E-0EE7-4C88-BC6B-3EA46B53C9D5}" srcOrd="2" destOrd="0" presId="urn:microsoft.com/office/officeart/2018/5/layout/IconCircleLabelList"/>
    <dgm:cxn modelId="{02DB0F7F-C9BB-4412-869D-C7EC9F0047CE}" type="presParOf" srcId="{BFB1DED5-7B44-4E35-B25C-765D429C5BAF}" destId="{6D756BE5-4D9B-4D47-AF93-E9E55AF6F2CB}" srcOrd="3" destOrd="0" presId="urn:microsoft.com/office/officeart/2018/5/layout/IconCircleLabelList"/>
    <dgm:cxn modelId="{8D836A9A-778B-484E-B486-1D87F53E3D46}" type="presParOf" srcId="{B7B50592-3251-4623-A043-F769D745179A}" destId="{60290E7B-3CAD-4E86-8348-54E3D862D4E5}" srcOrd="3" destOrd="0" presId="urn:microsoft.com/office/officeart/2018/5/layout/IconCircleLabelList"/>
    <dgm:cxn modelId="{B47E3C97-0FFF-4F51-ABAC-A4D4E2D6B087}" type="presParOf" srcId="{B7B50592-3251-4623-A043-F769D745179A}" destId="{F97DB7BB-4712-4E04-BE3B-93BE6E01FD77}" srcOrd="4" destOrd="0" presId="urn:microsoft.com/office/officeart/2018/5/layout/IconCircleLabelList"/>
    <dgm:cxn modelId="{D982A922-5B00-4920-B97E-A368C4F30F6B}" type="presParOf" srcId="{F97DB7BB-4712-4E04-BE3B-93BE6E01FD77}" destId="{8389D68A-2289-44B6-93FF-9DD3AB841438}" srcOrd="0" destOrd="0" presId="urn:microsoft.com/office/officeart/2018/5/layout/IconCircleLabelList"/>
    <dgm:cxn modelId="{F25853D8-0581-4989-92D9-C81F8BBE38CD}" type="presParOf" srcId="{F97DB7BB-4712-4E04-BE3B-93BE6E01FD77}" destId="{6CC86429-1FA9-4EB0-9FA6-237353C678AE}" srcOrd="1" destOrd="0" presId="urn:microsoft.com/office/officeart/2018/5/layout/IconCircleLabelList"/>
    <dgm:cxn modelId="{40472D26-8366-4B8C-AA01-125D8F88F76B}" type="presParOf" srcId="{F97DB7BB-4712-4E04-BE3B-93BE6E01FD77}" destId="{BE0F1A47-8483-4A12-978D-539627DC299D}" srcOrd="2" destOrd="0" presId="urn:microsoft.com/office/officeart/2018/5/layout/IconCircleLabelList"/>
    <dgm:cxn modelId="{0BC84F48-F923-46DE-B891-70EECD7D4287}" type="presParOf" srcId="{F97DB7BB-4712-4E04-BE3B-93BE6E01FD77}" destId="{68524855-D5F4-4F46-9D02-83DF702F9294}" srcOrd="3" destOrd="0" presId="urn:microsoft.com/office/officeart/2018/5/layout/IconCircleLabelList"/>
    <dgm:cxn modelId="{F95AF536-DA25-4640-BD69-FAC19C61863E}" type="presParOf" srcId="{B7B50592-3251-4623-A043-F769D745179A}" destId="{CA0C39B4-5B15-4240-883C-41011E5DA95C}" srcOrd="5" destOrd="0" presId="urn:microsoft.com/office/officeart/2018/5/layout/IconCircleLabelList"/>
    <dgm:cxn modelId="{DB2A5F43-EE1D-41B6-BC02-1B8BE41C162B}" type="presParOf" srcId="{B7B50592-3251-4623-A043-F769D745179A}" destId="{2EC76536-8DBD-414B-BB49-A4F31B9192E5}" srcOrd="6" destOrd="0" presId="urn:microsoft.com/office/officeart/2018/5/layout/IconCircleLabelList"/>
    <dgm:cxn modelId="{5887B30D-0A23-4E7D-95AD-AB0857301C97}" type="presParOf" srcId="{2EC76536-8DBD-414B-BB49-A4F31B9192E5}" destId="{DDE4AC09-8AA0-4015-B7F3-9347BACA9809}" srcOrd="0" destOrd="0" presId="urn:microsoft.com/office/officeart/2018/5/layout/IconCircleLabelList"/>
    <dgm:cxn modelId="{8CAE2A4F-39BB-41DB-B2B7-69119840B230}" type="presParOf" srcId="{2EC76536-8DBD-414B-BB49-A4F31B9192E5}" destId="{493B2D1D-BCED-4833-8A94-EBE015EC7C99}" srcOrd="1" destOrd="0" presId="urn:microsoft.com/office/officeart/2018/5/layout/IconCircleLabelList"/>
    <dgm:cxn modelId="{833F9D2C-DEFA-4155-8EE1-9A85F19C91BB}" type="presParOf" srcId="{2EC76536-8DBD-414B-BB49-A4F31B9192E5}" destId="{04ADB8A8-530C-474B-AB3C-CC12D20E026F}" srcOrd="2" destOrd="0" presId="urn:microsoft.com/office/officeart/2018/5/layout/IconCircleLabelList"/>
    <dgm:cxn modelId="{7E8F6905-639F-4ACE-B3D3-25622D10BE96}" type="presParOf" srcId="{2EC76536-8DBD-414B-BB49-A4F31B9192E5}" destId="{7DE3DD58-CAC1-41B0-B0DC-D3A46427DDD3}" srcOrd="3" destOrd="0" presId="urn:microsoft.com/office/officeart/2018/5/layout/IconCircleLabelList"/>
    <dgm:cxn modelId="{D70CC710-DA68-492D-BE11-69D841333F4A}" type="presParOf" srcId="{B7B50592-3251-4623-A043-F769D745179A}" destId="{F968AC10-DB20-4638-865E-22D306D62706}" srcOrd="7" destOrd="0" presId="urn:microsoft.com/office/officeart/2018/5/layout/IconCircleLabelList"/>
    <dgm:cxn modelId="{5593A0AA-5714-467C-9BCA-D3C3AB967534}" type="presParOf" srcId="{B7B50592-3251-4623-A043-F769D745179A}" destId="{8117FEC2-0D30-4808-A8CF-1BE9A2D74BED}" srcOrd="8" destOrd="0" presId="urn:microsoft.com/office/officeart/2018/5/layout/IconCircleLabelList"/>
    <dgm:cxn modelId="{0BD36E03-F05D-4161-A907-50E3B6CA5AE5}" type="presParOf" srcId="{8117FEC2-0D30-4808-A8CF-1BE9A2D74BED}" destId="{FBFA683F-F90F-4F60-B585-08DB4025C238}" srcOrd="0" destOrd="0" presId="urn:microsoft.com/office/officeart/2018/5/layout/IconCircleLabelList"/>
    <dgm:cxn modelId="{93789701-92A0-4AD1-AA11-1CE9C10B4D22}" type="presParOf" srcId="{8117FEC2-0D30-4808-A8CF-1BE9A2D74BED}" destId="{DD8ACD8B-ACAB-4438-813C-FE81E9055E68}" srcOrd="1" destOrd="0" presId="urn:microsoft.com/office/officeart/2018/5/layout/IconCircleLabelList"/>
    <dgm:cxn modelId="{95DDFEBD-BE81-43AB-A845-60530A5039FB}" type="presParOf" srcId="{8117FEC2-0D30-4808-A8CF-1BE9A2D74BED}" destId="{B693CB3C-11D6-4927-84F7-B0F2534F0472}" srcOrd="2" destOrd="0" presId="urn:microsoft.com/office/officeart/2018/5/layout/IconCircleLabelList"/>
    <dgm:cxn modelId="{3515393A-3FF8-404E-BA32-6D552F261180}" type="presParOf" srcId="{8117FEC2-0D30-4808-A8CF-1BE9A2D74BED}" destId="{3CC81091-B5F8-4AD0-82CF-41DD80ED7E5B}" srcOrd="3" destOrd="0" presId="urn:microsoft.com/office/officeart/2018/5/layout/IconCircleLabelList"/>
    <dgm:cxn modelId="{9E537F8E-6148-4CDE-80D3-3D059500FF51}" type="presParOf" srcId="{B7B50592-3251-4623-A043-F769D745179A}" destId="{44A45AC2-5AEE-4B6C-AD8C-B1381AFEE0D5}" srcOrd="9" destOrd="0" presId="urn:microsoft.com/office/officeart/2018/5/layout/IconCircleLabelList"/>
    <dgm:cxn modelId="{AD456D66-C67F-4D92-9162-5177280A2981}" type="presParOf" srcId="{B7B50592-3251-4623-A043-F769D745179A}" destId="{D469E3AE-FAB8-484C-88D6-810F77ADBC9A}" srcOrd="10" destOrd="0" presId="urn:microsoft.com/office/officeart/2018/5/layout/IconCircleLabelList"/>
    <dgm:cxn modelId="{76B248D1-220F-4CFF-B1F1-11BD70CB6324}" type="presParOf" srcId="{D469E3AE-FAB8-484C-88D6-810F77ADBC9A}" destId="{BE4EE1B2-F6EE-4894-81F8-AF16ABEE12D6}" srcOrd="0" destOrd="0" presId="urn:microsoft.com/office/officeart/2018/5/layout/IconCircleLabelList"/>
    <dgm:cxn modelId="{017931C2-868F-4018-823F-AF68715F8453}" type="presParOf" srcId="{D469E3AE-FAB8-484C-88D6-810F77ADBC9A}" destId="{C5DA342E-B714-4454-8F6C-241603D1BE46}" srcOrd="1" destOrd="0" presId="urn:microsoft.com/office/officeart/2018/5/layout/IconCircleLabelList"/>
    <dgm:cxn modelId="{1F55FED3-57E2-493E-BFCF-69442CFD674D}" type="presParOf" srcId="{D469E3AE-FAB8-484C-88D6-810F77ADBC9A}" destId="{6C6D1D1F-6CD8-48D7-802E-FC61D8E9E653}" srcOrd="2" destOrd="0" presId="urn:microsoft.com/office/officeart/2018/5/layout/IconCircleLabelList"/>
    <dgm:cxn modelId="{15309814-D8D0-40A2-84D8-FB2EB19C76F1}" type="presParOf" srcId="{D469E3AE-FAB8-484C-88D6-810F77ADBC9A}" destId="{E4DDD875-9D1F-4C98-97E7-94B4FCC3E5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4FFA9-A858-4447-AFC7-2DD91CD8BEB3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34A06-37C2-4080-BB87-BF1F0E554E4D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D6A96-0D72-47B3-AE0D-85F8C3724292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Description</a:t>
          </a:r>
        </a:p>
      </dsp:txBody>
      <dsp:txXfrm>
        <a:off x="2179" y="2079679"/>
        <a:ext cx="1573242" cy="629296"/>
      </dsp:txXfrm>
    </dsp:sp>
    <dsp:sp modelId="{AD26E6DE-4D4E-4BFC-82C4-5A7AFA2F72B4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0E74C-C2ED-43B6-836A-E431912BF922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6BE5-4D9B-4D47-AF93-E9E55AF6F2CB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Team Progress</a:t>
          </a:r>
        </a:p>
      </dsp:txBody>
      <dsp:txXfrm>
        <a:off x="1850739" y="2079679"/>
        <a:ext cx="1573242" cy="629296"/>
      </dsp:txXfrm>
    </dsp:sp>
    <dsp:sp modelId="{8389D68A-2289-44B6-93FF-9DD3AB841438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86429-1FA9-4EB0-9FA6-237353C678AE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4855-D5F4-4F46-9D02-83DF702F9294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Live demo</a:t>
          </a:r>
        </a:p>
      </dsp:txBody>
      <dsp:txXfrm>
        <a:off x="3699299" y="2079679"/>
        <a:ext cx="1573242" cy="629296"/>
      </dsp:txXfrm>
    </dsp:sp>
    <dsp:sp modelId="{DDE4AC09-8AA0-4015-B7F3-9347BACA9809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B2D1D-BCED-4833-8A94-EBE015EC7C99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3DD58-CAC1-41B0-B0DC-D3A46427DDD3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Issues</a:t>
          </a:r>
        </a:p>
      </dsp:txBody>
      <dsp:txXfrm>
        <a:off x="5547858" y="2079679"/>
        <a:ext cx="1573242" cy="629296"/>
      </dsp:txXfrm>
    </dsp:sp>
    <dsp:sp modelId="{FBFA683F-F90F-4F60-B585-08DB4025C238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ACD8B-ACAB-4438-813C-FE81E9055E68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81091-B5F8-4AD0-82CF-41DD80ED7E5B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Priorities</a:t>
          </a:r>
        </a:p>
      </dsp:txBody>
      <dsp:txXfrm>
        <a:off x="7396418" y="2079679"/>
        <a:ext cx="1573242" cy="629296"/>
      </dsp:txXfrm>
    </dsp:sp>
    <dsp:sp modelId="{BE4EE1B2-F6EE-4894-81F8-AF16ABEE12D6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A342E-B714-4454-8F6C-241603D1BE46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D875-9D1F-4C98-97E7-94B4FCC3E568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questions</a:t>
          </a:r>
        </a:p>
      </dsp:txBody>
      <dsp:txXfrm>
        <a:off x="9244977" y="2079679"/>
        <a:ext cx="1573242" cy="6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34FB-4FE5-4E13-9663-D6BDF25596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317B-1B6F-44ED-A21E-360630E0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evening all, welcome to team 3, the tech devils sprint demo,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Introduce the team and tasks per 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Don’t forget to introduce miss </a:t>
            </a:r>
            <a:r>
              <a:rPr lang="en-US" dirty="0" err="1"/>
              <a:t>pu</a:t>
            </a:r>
            <a:r>
              <a:rPr lang="en-US" dirty="0"/>
              <a:t> as product owner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D317B-1B6F-44ED-A21E-360630E0F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topics today are as follow:</a:t>
            </a:r>
          </a:p>
          <a:p>
            <a:r>
              <a:rPr lang="en-US" dirty="0"/>
              <a:t>* Read from the list in the slide or memorize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D317B-1B6F-44ED-A21E-360630E0F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&amp; show my video of the kitchen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D317B-1B6F-44ED-A21E-360630E0F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27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46C2-EBAB-4327-AD0B-67A897149DD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A05E-EE02-4762-AACC-1BCDC166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fif"/><Relationship Id="rId13" Type="http://schemas.openxmlformats.org/officeDocument/2006/relationships/image" Target="../media/image27.jfif"/><Relationship Id="rId3" Type="http://schemas.openxmlformats.org/officeDocument/2006/relationships/image" Target="../media/image17.jpeg"/><Relationship Id="rId7" Type="http://schemas.openxmlformats.org/officeDocument/2006/relationships/image" Target="../media/image21.jfif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fif"/><Relationship Id="rId11" Type="http://schemas.openxmlformats.org/officeDocument/2006/relationships/image" Target="../media/image25.jfif"/><Relationship Id="rId5" Type="http://schemas.openxmlformats.org/officeDocument/2006/relationships/image" Target="../media/image19.jfif"/><Relationship Id="rId10" Type="http://schemas.openxmlformats.org/officeDocument/2006/relationships/image" Target="../media/image24.jfif"/><Relationship Id="rId4" Type="http://schemas.openxmlformats.org/officeDocument/2006/relationships/image" Target="../media/image18.jpg"/><Relationship Id="rId9" Type="http://schemas.openxmlformats.org/officeDocument/2006/relationships/image" Target="../media/image2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F5FB9B-3B95-4762-A144-FBB0FD35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 devils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27C88F-415C-4563-AC68-E9A9AF9E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Sprint demo 3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4CC9BF-FCCF-405E-B6AE-0F4F6298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44737" cy="13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CB35-6A7A-4102-98BF-D1936545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7ABFF93-42EB-46B7-8B99-868240B6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447312"/>
              </p:ext>
            </p:extLst>
          </p:nvPr>
        </p:nvGraphicFramePr>
        <p:xfrm>
          <a:off x="685800" y="2200419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95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1AA0-990C-4E20-8C02-CAC45AEA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754B-FB55-4A1F-9AC0-4B348D06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134" y="2194560"/>
            <a:ext cx="5099066" cy="4024125"/>
          </a:xfrm>
        </p:spPr>
        <p:txBody>
          <a:bodyPr/>
          <a:lstStyle/>
          <a:p>
            <a:r>
              <a:rPr lang="en-US" dirty="0"/>
              <a:t>How do the Individual systems work?</a:t>
            </a:r>
          </a:p>
          <a:p>
            <a:r>
              <a:rPr lang="en-US" dirty="0"/>
              <a:t>How they work together.</a:t>
            </a:r>
          </a:p>
          <a:p>
            <a:r>
              <a:rPr lang="en-US" dirty="0"/>
              <a:t>How does the door system communicate with the administrator system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3BB938-B0C8-42C1-9589-08EFE6D97515}"/>
              </a:ext>
            </a:extLst>
          </p:cNvPr>
          <p:cNvGrpSpPr/>
          <p:nvPr/>
        </p:nvGrpSpPr>
        <p:grpSpPr>
          <a:xfrm>
            <a:off x="685800" y="2194560"/>
            <a:ext cx="5634789" cy="4505900"/>
            <a:chOff x="4834579" y="707386"/>
            <a:chExt cx="7161773" cy="5998634"/>
          </a:xfrm>
        </p:grpSpPr>
        <p:pic>
          <p:nvPicPr>
            <p:cNvPr id="4" name="Content Placeholder 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B7372BB-1465-4574-B209-D7C1F29D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920" y="5595207"/>
              <a:ext cx="1666219" cy="1110813"/>
            </a:xfrm>
            <a:prstGeom prst="rect">
              <a:avLst/>
            </a:prstGeom>
          </p:spPr>
        </p:pic>
        <p:pic>
          <p:nvPicPr>
            <p:cNvPr id="5" name="Picture 4" descr="A picture containing building, bed, hanging, room&#10;&#10;Description automatically generated">
              <a:extLst>
                <a:ext uri="{FF2B5EF4-FFF2-40B4-BE49-F238E27FC236}">
                  <a16:creationId xmlns:a16="http://schemas.microsoft.com/office/drawing/2014/main" id="{7CA69B94-ACF4-4E2C-AE67-10F3D8F82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4834579" y="707386"/>
              <a:ext cx="7161773" cy="4588513"/>
            </a:xfrm>
            <a:prstGeom prst="rect">
              <a:avLst/>
            </a:prstGeom>
          </p:spPr>
        </p:pic>
        <p:pic>
          <p:nvPicPr>
            <p:cNvPr id="6" name="Picture 5" descr="A circuit board&#10;&#10;Description automatically generated">
              <a:extLst>
                <a:ext uri="{FF2B5EF4-FFF2-40B4-BE49-F238E27FC236}">
                  <a16:creationId xmlns:a16="http://schemas.microsoft.com/office/drawing/2014/main" id="{3221F403-58FB-45F1-B5D4-C7C76F62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2587" y="1641332"/>
              <a:ext cx="738471" cy="492560"/>
            </a:xfrm>
            <a:prstGeom prst="rect">
              <a:avLst/>
            </a:prstGeom>
          </p:spPr>
        </p:pic>
        <p:pic>
          <p:nvPicPr>
            <p:cNvPr id="7" name="Picture 6" descr="A circuit board&#10;&#10;Description automatically generated">
              <a:extLst>
                <a:ext uri="{FF2B5EF4-FFF2-40B4-BE49-F238E27FC236}">
                  <a16:creationId xmlns:a16="http://schemas.microsoft.com/office/drawing/2014/main" id="{CFE2D131-1F52-47EC-BEFB-CF616C258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591" y="1641332"/>
              <a:ext cx="738471" cy="492560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98FAC27-BF94-4721-8505-D96956BE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55" y="3900598"/>
              <a:ext cx="738471" cy="492560"/>
            </a:xfrm>
            <a:prstGeom prst="rect">
              <a:avLst/>
            </a:prstGeom>
          </p:spPr>
        </p:pic>
        <p:pic>
          <p:nvPicPr>
            <p:cNvPr id="9" name="Picture 8" descr="A circuit board&#10;&#10;Description automatically generated">
              <a:extLst>
                <a:ext uri="{FF2B5EF4-FFF2-40B4-BE49-F238E27FC236}">
                  <a16:creationId xmlns:a16="http://schemas.microsoft.com/office/drawing/2014/main" id="{5B36D26E-84CE-4699-B4DB-10E96FD1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627" y="3903445"/>
              <a:ext cx="738471" cy="492560"/>
            </a:xfrm>
            <a:prstGeom prst="rect">
              <a:avLst/>
            </a:prstGeom>
          </p:spPr>
        </p:pic>
        <p:pic>
          <p:nvPicPr>
            <p:cNvPr id="10" name="Picture 9" descr="A circuit board&#10;&#10;Description automatically generated">
              <a:extLst>
                <a:ext uri="{FF2B5EF4-FFF2-40B4-BE49-F238E27FC236}">
                  <a16:creationId xmlns:a16="http://schemas.microsoft.com/office/drawing/2014/main" id="{5058EFCC-733C-4606-A73F-44E4BCAB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795" y="4703586"/>
              <a:ext cx="738471" cy="492560"/>
            </a:xfrm>
            <a:prstGeom prst="rect">
              <a:avLst/>
            </a:prstGeom>
          </p:spPr>
        </p:pic>
        <p:pic>
          <p:nvPicPr>
            <p:cNvPr id="11" name="Picture 10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223CF214-CF0A-463D-B263-43E33E45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339" y="4398852"/>
              <a:ext cx="853045" cy="704539"/>
            </a:xfrm>
            <a:prstGeom prst="rect">
              <a:avLst/>
            </a:prstGeom>
          </p:spPr>
        </p:pic>
        <p:pic>
          <p:nvPicPr>
            <p:cNvPr id="12" name="Picture 11" descr="A picture containing pin&#10;&#10;Description automatically generated">
              <a:extLst>
                <a:ext uri="{FF2B5EF4-FFF2-40B4-BE49-F238E27FC236}">
                  <a16:creationId xmlns:a16="http://schemas.microsoft.com/office/drawing/2014/main" id="{B471A37E-1784-46DB-92D4-BB6AA9B8C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059" y="3170628"/>
              <a:ext cx="729970" cy="729970"/>
            </a:xfrm>
            <a:prstGeom prst="rect">
              <a:avLst/>
            </a:prstGeom>
          </p:spPr>
        </p:pic>
        <p:pic>
          <p:nvPicPr>
            <p:cNvPr id="13" name="Picture 12" descr="A close up of an object&#10;&#10;Description automatically generated">
              <a:extLst>
                <a:ext uri="{FF2B5EF4-FFF2-40B4-BE49-F238E27FC236}">
                  <a16:creationId xmlns:a16="http://schemas.microsoft.com/office/drawing/2014/main" id="{9DCCA989-13C7-4C3D-9006-F4EE9E7B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058" y="1472660"/>
              <a:ext cx="813191" cy="813191"/>
            </a:xfrm>
            <a:prstGeom prst="rect">
              <a:avLst/>
            </a:prstGeom>
          </p:spPr>
        </p:pic>
        <p:pic>
          <p:nvPicPr>
            <p:cNvPr id="14" name="Picture 13" descr="A close up of a fan&#10;&#10;Description automatically generated">
              <a:extLst>
                <a:ext uri="{FF2B5EF4-FFF2-40B4-BE49-F238E27FC236}">
                  <a16:creationId xmlns:a16="http://schemas.microsoft.com/office/drawing/2014/main" id="{10E88B17-C894-4E5D-A0F3-6D9540B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098" y="3772830"/>
              <a:ext cx="738471" cy="775563"/>
            </a:xfrm>
            <a:prstGeom prst="rect">
              <a:avLst/>
            </a:prstGeom>
          </p:spPr>
        </p:pic>
        <p:pic>
          <p:nvPicPr>
            <p:cNvPr id="15" name="Picture 14" descr="A circuit board&#10;&#10;Description automatically generated">
              <a:extLst>
                <a:ext uri="{FF2B5EF4-FFF2-40B4-BE49-F238E27FC236}">
                  <a16:creationId xmlns:a16="http://schemas.microsoft.com/office/drawing/2014/main" id="{FCD04AE6-6920-4A10-936F-D83D42E7C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725" y="1582079"/>
              <a:ext cx="594351" cy="594351"/>
            </a:xfrm>
            <a:prstGeom prst="rect">
              <a:avLst/>
            </a:prstGeom>
          </p:spPr>
        </p:pic>
        <p:pic>
          <p:nvPicPr>
            <p:cNvPr id="16" name="Picture 15" descr="A close up of a device&#10;&#10;Description automatically generated">
              <a:extLst>
                <a:ext uri="{FF2B5EF4-FFF2-40B4-BE49-F238E27FC236}">
                  <a16:creationId xmlns:a16="http://schemas.microsoft.com/office/drawing/2014/main" id="{7F41D14A-2402-4608-BD66-4641BB7A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650" y="2125718"/>
              <a:ext cx="594351" cy="594351"/>
            </a:xfrm>
            <a:prstGeom prst="rect">
              <a:avLst/>
            </a:prstGeom>
          </p:spPr>
        </p:pic>
        <p:pic>
          <p:nvPicPr>
            <p:cNvPr id="17" name="Picture 16" descr="A circuit board&#10;&#10;Description automatically generated">
              <a:extLst>
                <a:ext uri="{FF2B5EF4-FFF2-40B4-BE49-F238E27FC236}">
                  <a16:creationId xmlns:a16="http://schemas.microsoft.com/office/drawing/2014/main" id="{39430817-DA70-4AEE-9E4F-FC8E8F3A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513" y="2137498"/>
              <a:ext cx="1130767" cy="7743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1D007F-29DA-421D-AF66-41626A9F5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796" y="3869150"/>
              <a:ext cx="865962" cy="865962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357B04-068B-4695-8B40-96137656B64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753726" y="1887612"/>
              <a:ext cx="1250051" cy="284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019133-D3E1-470B-8842-85BD2518194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8003777" y="1789271"/>
              <a:ext cx="2289722" cy="2945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6FE9C1-3CA7-43C8-BB5C-DD8978C248B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278694" y="4087794"/>
              <a:ext cx="1725083" cy="647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6C151-2845-4F31-BEA6-E0DB32956CE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8003777" y="3995419"/>
              <a:ext cx="2272246" cy="739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9E13B-47AB-4F1C-A6F1-71B6801C9265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>
              <a:off x="8003777" y="4735112"/>
              <a:ext cx="46253" cy="860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A picture containing pin&#10;&#10;Description automatically generated">
              <a:extLst>
                <a:ext uri="{FF2B5EF4-FFF2-40B4-BE49-F238E27FC236}">
                  <a16:creationId xmlns:a16="http://schemas.microsoft.com/office/drawing/2014/main" id="{66E09ABA-E1BB-484D-AA68-D7712CF1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54" y="3170628"/>
              <a:ext cx="729970" cy="729970"/>
            </a:xfrm>
            <a:prstGeom prst="rect">
              <a:avLst/>
            </a:prstGeom>
          </p:spPr>
        </p:pic>
        <p:pic>
          <p:nvPicPr>
            <p:cNvPr id="25" name="Picture 24" descr="A close up of a device&#10;&#10;Description automatically generated">
              <a:extLst>
                <a:ext uri="{FF2B5EF4-FFF2-40B4-BE49-F238E27FC236}">
                  <a16:creationId xmlns:a16="http://schemas.microsoft.com/office/drawing/2014/main" id="{82F569E3-095C-4837-8C2B-68553A0A2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18" y="2307958"/>
              <a:ext cx="774457" cy="580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8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FF86-121A-488B-B34D-F3AF6AF1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Content Placeholder 4" descr="A picture containing sign&#10;&#10;Description automatically generated">
            <a:extLst>
              <a:ext uri="{FF2B5EF4-FFF2-40B4-BE49-F238E27FC236}">
                <a16:creationId xmlns:a16="http://schemas.microsoft.com/office/drawing/2014/main" id="{BB11D6A1-652F-4CAF-88FF-5C817506F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39" y="1963133"/>
            <a:ext cx="8163612" cy="4807460"/>
          </a:xfrm>
        </p:spPr>
      </p:pic>
    </p:spTree>
    <p:extLst>
      <p:ext uri="{BB962C8B-B14F-4D97-AF65-F5344CB8AC3E}">
        <p14:creationId xmlns:p14="http://schemas.microsoft.com/office/powerpoint/2010/main" val="193042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0A8-88C8-4E7A-8240-0E4B51A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18DB-9C5A-4E89-B50B-00F60B8A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the Arduino’s and the administrator system</a:t>
            </a:r>
          </a:p>
          <a:p>
            <a:r>
              <a:rPr lang="en-US" dirty="0"/>
              <a:t>Improper timing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259-5FD6-420C-8BF2-87418CB6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2024-1FE0-4451-A2B8-AC631F17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systems communicate with each other</a:t>
            </a:r>
          </a:p>
          <a:p>
            <a:r>
              <a:rPr lang="en-US" dirty="0"/>
              <a:t>Finishing the administrator </a:t>
            </a:r>
            <a:r>
              <a:rPr lang="en-US"/>
              <a:t>system prototype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55BC-7D1D-4997-B109-CE730C5B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B386270C-3D24-43F8-B644-C5E587A6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" y="50091"/>
            <a:ext cx="6881710" cy="6757817"/>
          </a:xfrm>
        </p:spPr>
      </p:pic>
    </p:spTree>
    <p:extLst>
      <p:ext uri="{BB962C8B-B14F-4D97-AF65-F5344CB8AC3E}">
        <p14:creationId xmlns:p14="http://schemas.microsoft.com/office/powerpoint/2010/main" val="20308973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1478</TotalTime>
  <Words>133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The tech devils</vt:lpstr>
      <vt:lpstr>Table of contents</vt:lpstr>
      <vt:lpstr>description</vt:lpstr>
      <vt:lpstr>Live demo</vt:lpstr>
      <vt:lpstr>issues</vt:lpstr>
      <vt:lpstr>priorities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devils</dc:title>
  <dc:creator>mitchell van 't kruys</dc:creator>
  <cp:lastModifiedBy>mitchell van 't kruys</cp:lastModifiedBy>
  <cp:revision>18</cp:revision>
  <dcterms:created xsi:type="dcterms:W3CDTF">2019-12-31T20:28:44Z</dcterms:created>
  <dcterms:modified xsi:type="dcterms:W3CDTF">2020-01-06T19:45:16Z</dcterms:modified>
</cp:coreProperties>
</file>