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58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09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4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8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9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700EE-8BA9-4941-9C06-91A28C7BF17B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266B-1A0E-41A4-B996-DFDD9DAE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fif"/><Relationship Id="rId13" Type="http://schemas.openxmlformats.org/officeDocument/2006/relationships/image" Target="../media/image16.jfif"/><Relationship Id="rId3" Type="http://schemas.openxmlformats.org/officeDocument/2006/relationships/image" Target="../media/image6.jpeg"/><Relationship Id="rId7" Type="http://schemas.openxmlformats.org/officeDocument/2006/relationships/image" Target="../media/image10.jfif"/><Relationship Id="rId12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11" Type="http://schemas.openxmlformats.org/officeDocument/2006/relationships/image" Target="../media/image14.jfif"/><Relationship Id="rId5" Type="http://schemas.openxmlformats.org/officeDocument/2006/relationships/image" Target="../media/image8.jfif"/><Relationship Id="rId10" Type="http://schemas.openxmlformats.org/officeDocument/2006/relationships/image" Target="../media/image13.jfif"/><Relationship Id="rId4" Type="http://schemas.openxmlformats.org/officeDocument/2006/relationships/image" Target="../media/image7.jpg"/><Relationship Id="rId9" Type="http://schemas.openxmlformats.org/officeDocument/2006/relationships/image" Target="../media/image12.jfif"/><Relationship Id="rId1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13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9.jfif"/><Relationship Id="rId12" Type="http://schemas.openxmlformats.org/officeDocument/2006/relationships/image" Target="../media/image14.jf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11" Type="http://schemas.openxmlformats.org/officeDocument/2006/relationships/image" Target="../media/image13.jfif"/><Relationship Id="rId5" Type="http://schemas.openxmlformats.org/officeDocument/2006/relationships/image" Target="../media/image7.jpg"/><Relationship Id="rId10" Type="http://schemas.openxmlformats.org/officeDocument/2006/relationships/image" Target="../media/image12.jfif"/><Relationship Id="rId4" Type="http://schemas.openxmlformats.org/officeDocument/2006/relationships/image" Target="../media/image6.jpeg"/><Relationship Id="rId9" Type="http://schemas.openxmlformats.org/officeDocument/2006/relationships/image" Target="../media/image11.jfif"/><Relationship Id="rId1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DFA3-EC77-41C1-B9C4-FA274A9E2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week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AA371-EEF6-4146-A438-7C9A69DAE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mitchell van ‘t Kruys – 4058151</a:t>
            </a:r>
          </a:p>
          <a:p>
            <a:r>
              <a:rPr lang="en-US" dirty="0"/>
              <a:t>Luuk Vogel – 3850560</a:t>
            </a:r>
          </a:p>
          <a:p>
            <a:r>
              <a:rPr lang="en-US" dirty="0"/>
              <a:t>Viktor Florea – 3880346 </a:t>
            </a:r>
          </a:p>
          <a:p>
            <a:r>
              <a:rPr lang="en-US" dirty="0"/>
              <a:t>David Horvath - 3698009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C81686-F59A-408D-9759-BF083917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20" y="2584123"/>
            <a:ext cx="3076281" cy="16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FDE5-AE5A-4CEF-8BB4-6620280BC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Questions?/Feedback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71B65-121B-4E4B-9D9E-E7B12B0CD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D5E8C3-4719-4CB6-B57C-581976E5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20" y="2584123"/>
            <a:ext cx="3076281" cy="16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6449-52C9-44AB-80D0-86E225A3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223E-EC64-4747-BDBD-DB6E42D6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Description</a:t>
            </a:r>
          </a:p>
          <a:p>
            <a:r>
              <a:rPr lang="en-US" dirty="0"/>
              <a:t> Changes implemented to the system</a:t>
            </a:r>
          </a:p>
          <a:p>
            <a:r>
              <a:rPr lang="en-US" dirty="0"/>
              <a:t> Changes implemented to the administrator system</a:t>
            </a:r>
          </a:p>
          <a:p>
            <a:r>
              <a:rPr lang="en-US" dirty="0"/>
              <a:t> Issues</a:t>
            </a:r>
          </a:p>
          <a:p>
            <a:r>
              <a:rPr lang="en-US" dirty="0"/>
              <a:t> Priorities</a:t>
            </a:r>
          </a:p>
          <a:p>
            <a:r>
              <a:rPr lang="en-US" dirty="0"/>
              <a:t> Demo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56B153-4848-4DE9-8F6B-E2BFB6CE7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1AA0-990C-4E20-8C02-CAC45AEA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754B-FB55-4A1F-9AC0-4B348D06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134" y="2194560"/>
            <a:ext cx="5099066" cy="4024125"/>
          </a:xfrm>
        </p:spPr>
        <p:txBody>
          <a:bodyPr/>
          <a:lstStyle/>
          <a:p>
            <a:r>
              <a:rPr lang="en-US" dirty="0"/>
              <a:t>How do the Individual systems work?</a:t>
            </a:r>
          </a:p>
          <a:p>
            <a:r>
              <a:rPr lang="en-US" dirty="0"/>
              <a:t>How they work together.</a:t>
            </a:r>
          </a:p>
          <a:p>
            <a:r>
              <a:rPr lang="en-US" dirty="0"/>
              <a:t>Communication with the administrator system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3BB938-B0C8-42C1-9589-08EFE6D97515}"/>
              </a:ext>
            </a:extLst>
          </p:cNvPr>
          <p:cNvGrpSpPr/>
          <p:nvPr/>
        </p:nvGrpSpPr>
        <p:grpSpPr>
          <a:xfrm>
            <a:off x="685800" y="2194560"/>
            <a:ext cx="5634789" cy="4505900"/>
            <a:chOff x="4834579" y="707386"/>
            <a:chExt cx="7161773" cy="5998634"/>
          </a:xfrm>
        </p:grpSpPr>
        <p:pic>
          <p:nvPicPr>
            <p:cNvPr id="4" name="Content Placeholder 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B7372BB-1465-4574-B209-D7C1F29D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920" y="5595207"/>
              <a:ext cx="1666219" cy="1110813"/>
            </a:xfrm>
            <a:prstGeom prst="rect">
              <a:avLst/>
            </a:prstGeom>
          </p:spPr>
        </p:pic>
        <p:pic>
          <p:nvPicPr>
            <p:cNvPr id="5" name="Picture 4" descr="A picture containing building, bed, hanging, room&#10;&#10;Description automatically generated">
              <a:extLst>
                <a:ext uri="{FF2B5EF4-FFF2-40B4-BE49-F238E27FC236}">
                  <a16:creationId xmlns:a16="http://schemas.microsoft.com/office/drawing/2014/main" id="{7CA69B94-ACF4-4E2C-AE67-10F3D8F82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4834579" y="707386"/>
              <a:ext cx="7161773" cy="4588513"/>
            </a:xfrm>
            <a:prstGeom prst="rect">
              <a:avLst/>
            </a:prstGeom>
          </p:spPr>
        </p:pic>
        <p:pic>
          <p:nvPicPr>
            <p:cNvPr id="6" name="Picture 5" descr="A circuit board&#10;&#10;Description automatically generated">
              <a:extLst>
                <a:ext uri="{FF2B5EF4-FFF2-40B4-BE49-F238E27FC236}">
                  <a16:creationId xmlns:a16="http://schemas.microsoft.com/office/drawing/2014/main" id="{3221F403-58FB-45F1-B5D4-C7C76F629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2587" y="1641332"/>
              <a:ext cx="738471" cy="492560"/>
            </a:xfrm>
            <a:prstGeom prst="rect">
              <a:avLst/>
            </a:prstGeom>
          </p:spPr>
        </p:pic>
        <p:pic>
          <p:nvPicPr>
            <p:cNvPr id="7" name="Picture 6" descr="A circuit board&#10;&#10;Description automatically generated">
              <a:extLst>
                <a:ext uri="{FF2B5EF4-FFF2-40B4-BE49-F238E27FC236}">
                  <a16:creationId xmlns:a16="http://schemas.microsoft.com/office/drawing/2014/main" id="{CFE2D131-1F52-47EC-BEFB-CF616C258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591" y="1641332"/>
              <a:ext cx="738471" cy="492560"/>
            </a:xfrm>
            <a:prstGeom prst="rect">
              <a:avLst/>
            </a:prstGeom>
          </p:spPr>
        </p:pic>
        <p:pic>
          <p:nvPicPr>
            <p:cNvPr id="8" name="Picture 7" descr="A circuit board&#10;&#10;Description automatically generated">
              <a:extLst>
                <a:ext uri="{FF2B5EF4-FFF2-40B4-BE49-F238E27FC236}">
                  <a16:creationId xmlns:a16="http://schemas.microsoft.com/office/drawing/2014/main" id="{F98FAC27-BF94-4721-8505-D96956BE6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55" y="3900598"/>
              <a:ext cx="738471" cy="492560"/>
            </a:xfrm>
            <a:prstGeom prst="rect">
              <a:avLst/>
            </a:prstGeom>
          </p:spPr>
        </p:pic>
        <p:pic>
          <p:nvPicPr>
            <p:cNvPr id="9" name="Picture 8" descr="A circuit board&#10;&#10;Description automatically generated">
              <a:extLst>
                <a:ext uri="{FF2B5EF4-FFF2-40B4-BE49-F238E27FC236}">
                  <a16:creationId xmlns:a16="http://schemas.microsoft.com/office/drawing/2014/main" id="{5B36D26E-84CE-4699-B4DB-10E96FD1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627" y="3903445"/>
              <a:ext cx="738471" cy="492560"/>
            </a:xfrm>
            <a:prstGeom prst="rect">
              <a:avLst/>
            </a:prstGeom>
          </p:spPr>
        </p:pic>
        <p:pic>
          <p:nvPicPr>
            <p:cNvPr id="10" name="Picture 9" descr="A circuit board&#10;&#10;Description automatically generated">
              <a:extLst>
                <a:ext uri="{FF2B5EF4-FFF2-40B4-BE49-F238E27FC236}">
                  <a16:creationId xmlns:a16="http://schemas.microsoft.com/office/drawing/2014/main" id="{5058EFCC-733C-4606-A73F-44E4BCAB6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795" y="4703586"/>
              <a:ext cx="738471" cy="492560"/>
            </a:xfrm>
            <a:prstGeom prst="rect">
              <a:avLst/>
            </a:prstGeom>
          </p:spPr>
        </p:pic>
        <p:pic>
          <p:nvPicPr>
            <p:cNvPr id="11" name="Picture 10" descr="A picture containing meter&#10;&#10;Description automatically generated">
              <a:extLst>
                <a:ext uri="{FF2B5EF4-FFF2-40B4-BE49-F238E27FC236}">
                  <a16:creationId xmlns:a16="http://schemas.microsoft.com/office/drawing/2014/main" id="{223CF214-CF0A-463D-B263-43E33E45D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339" y="4398852"/>
              <a:ext cx="853045" cy="704539"/>
            </a:xfrm>
            <a:prstGeom prst="rect">
              <a:avLst/>
            </a:prstGeom>
          </p:spPr>
        </p:pic>
        <p:pic>
          <p:nvPicPr>
            <p:cNvPr id="12" name="Picture 11" descr="A picture containing pin&#10;&#10;Description automatically generated">
              <a:extLst>
                <a:ext uri="{FF2B5EF4-FFF2-40B4-BE49-F238E27FC236}">
                  <a16:creationId xmlns:a16="http://schemas.microsoft.com/office/drawing/2014/main" id="{B471A37E-1784-46DB-92D4-BB6AA9B8C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3059" y="3170628"/>
              <a:ext cx="729970" cy="729970"/>
            </a:xfrm>
            <a:prstGeom prst="rect">
              <a:avLst/>
            </a:prstGeom>
          </p:spPr>
        </p:pic>
        <p:pic>
          <p:nvPicPr>
            <p:cNvPr id="13" name="Picture 12" descr="A close up of an object&#10;&#10;Description automatically generated">
              <a:extLst>
                <a:ext uri="{FF2B5EF4-FFF2-40B4-BE49-F238E27FC236}">
                  <a16:creationId xmlns:a16="http://schemas.microsoft.com/office/drawing/2014/main" id="{9DCCA989-13C7-4C3D-9006-F4EE9E7BF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058" y="1472660"/>
              <a:ext cx="813191" cy="813191"/>
            </a:xfrm>
            <a:prstGeom prst="rect">
              <a:avLst/>
            </a:prstGeom>
          </p:spPr>
        </p:pic>
        <p:pic>
          <p:nvPicPr>
            <p:cNvPr id="14" name="Picture 13" descr="A close up of a fan&#10;&#10;Description automatically generated">
              <a:extLst>
                <a:ext uri="{FF2B5EF4-FFF2-40B4-BE49-F238E27FC236}">
                  <a16:creationId xmlns:a16="http://schemas.microsoft.com/office/drawing/2014/main" id="{10E88B17-C894-4E5D-A0F3-6D9540BF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1098" y="3772830"/>
              <a:ext cx="738471" cy="775563"/>
            </a:xfrm>
            <a:prstGeom prst="rect">
              <a:avLst/>
            </a:prstGeom>
          </p:spPr>
        </p:pic>
        <p:pic>
          <p:nvPicPr>
            <p:cNvPr id="15" name="Picture 14" descr="A circuit board&#10;&#10;Description automatically generated">
              <a:extLst>
                <a:ext uri="{FF2B5EF4-FFF2-40B4-BE49-F238E27FC236}">
                  <a16:creationId xmlns:a16="http://schemas.microsoft.com/office/drawing/2014/main" id="{FCD04AE6-6920-4A10-936F-D83D42E7C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725" y="1582079"/>
              <a:ext cx="594351" cy="594351"/>
            </a:xfrm>
            <a:prstGeom prst="rect">
              <a:avLst/>
            </a:prstGeom>
          </p:spPr>
        </p:pic>
        <p:pic>
          <p:nvPicPr>
            <p:cNvPr id="16" name="Picture 15" descr="A close up of a device&#10;&#10;Description automatically generated">
              <a:extLst>
                <a:ext uri="{FF2B5EF4-FFF2-40B4-BE49-F238E27FC236}">
                  <a16:creationId xmlns:a16="http://schemas.microsoft.com/office/drawing/2014/main" id="{7F41D14A-2402-4608-BD66-4641BB7A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650" y="2125718"/>
              <a:ext cx="594351" cy="594351"/>
            </a:xfrm>
            <a:prstGeom prst="rect">
              <a:avLst/>
            </a:prstGeom>
          </p:spPr>
        </p:pic>
        <p:pic>
          <p:nvPicPr>
            <p:cNvPr id="17" name="Picture 16" descr="A circuit board&#10;&#10;Description automatically generated">
              <a:extLst>
                <a:ext uri="{FF2B5EF4-FFF2-40B4-BE49-F238E27FC236}">
                  <a16:creationId xmlns:a16="http://schemas.microsoft.com/office/drawing/2014/main" id="{39430817-DA70-4AEE-9E4F-FC8E8F3A2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513" y="2137498"/>
              <a:ext cx="1130767" cy="7743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71D007F-29DA-421D-AF66-41626A9F5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796" y="3869150"/>
              <a:ext cx="865962" cy="865962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357B04-068B-4695-8B40-96137656B64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753726" y="1887612"/>
              <a:ext cx="1250051" cy="284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019133-D3E1-470B-8842-85BD25181941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8003777" y="1789271"/>
              <a:ext cx="2289722" cy="2945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6FE9C1-3CA7-43C8-BB5C-DD8978C248B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6278694" y="4087794"/>
              <a:ext cx="1725083" cy="647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6C151-2845-4F31-BEA6-E0DB32956CE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8003777" y="3995419"/>
              <a:ext cx="2272246" cy="739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39E13B-47AB-4F1C-A6F1-71B6801C9265}"/>
                </a:ext>
              </a:extLst>
            </p:cNvPr>
            <p:cNvCxnSpPr>
              <a:cxnSpLocks/>
              <a:stCxn id="18" idx="2"/>
              <a:endCxn id="4" idx="0"/>
            </p:cNvCxnSpPr>
            <p:nvPr/>
          </p:nvCxnSpPr>
          <p:spPr>
            <a:xfrm>
              <a:off x="8003777" y="4735112"/>
              <a:ext cx="46253" cy="860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A picture containing pin&#10;&#10;Description automatically generated">
              <a:extLst>
                <a:ext uri="{FF2B5EF4-FFF2-40B4-BE49-F238E27FC236}">
                  <a16:creationId xmlns:a16="http://schemas.microsoft.com/office/drawing/2014/main" id="{66E09ABA-E1BB-484D-AA68-D7712CF1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54" y="3170628"/>
              <a:ext cx="729970" cy="729970"/>
            </a:xfrm>
            <a:prstGeom prst="rect">
              <a:avLst/>
            </a:prstGeom>
          </p:spPr>
        </p:pic>
        <p:pic>
          <p:nvPicPr>
            <p:cNvPr id="25" name="Picture 24" descr="A close up of a device&#10;&#10;Description automatically generated">
              <a:extLst>
                <a:ext uri="{FF2B5EF4-FFF2-40B4-BE49-F238E27FC236}">
                  <a16:creationId xmlns:a16="http://schemas.microsoft.com/office/drawing/2014/main" id="{82F569E3-095C-4837-8C2B-68553A0A2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8818" y="2307958"/>
              <a:ext cx="774457" cy="580095"/>
            </a:xfrm>
            <a:prstGeom prst="rect">
              <a:avLst/>
            </a:prstGeom>
          </p:spPr>
        </p:pic>
      </p:grp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9307D6-D959-4921-9759-2B6F8FD8D1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84D2-25AA-4C50-9919-AB2E1D04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6442-19F6-4012-8314-ECB5AAE5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490" y="2194560"/>
            <a:ext cx="3936692" cy="3599316"/>
          </a:xfrm>
        </p:spPr>
        <p:txBody>
          <a:bodyPr/>
          <a:lstStyle/>
          <a:p>
            <a:r>
              <a:rPr lang="en-US" dirty="0"/>
              <a:t>Door system</a:t>
            </a:r>
          </a:p>
          <a:p>
            <a:r>
              <a:rPr lang="en-US" dirty="0"/>
              <a:t>Bedroom system</a:t>
            </a:r>
          </a:p>
          <a:p>
            <a:r>
              <a:rPr lang="en-US" dirty="0"/>
              <a:t>Living room system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158CD5-85F1-4191-8721-9FE0D5A6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45BD41A-E176-4700-958E-0BF7F6F6B4EA}"/>
              </a:ext>
            </a:extLst>
          </p:cNvPr>
          <p:cNvGrpSpPr/>
          <p:nvPr/>
        </p:nvGrpSpPr>
        <p:grpSpPr>
          <a:xfrm>
            <a:off x="685800" y="2194560"/>
            <a:ext cx="5634789" cy="4505900"/>
            <a:chOff x="685800" y="2194560"/>
            <a:chExt cx="5634789" cy="45059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97BB84-8807-4D2F-B859-694E7C635536}"/>
                </a:ext>
              </a:extLst>
            </p:cNvPr>
            <p:cNvGrpSpPr/>
            <p:nvPr/>
          </p:nvGrpSpPr>
          <p:grpSpPr>
            <a:xfrm>
              <a:off x="685800" y="2194560"/>
              <a:ext cx="5634789" cy="4505900"/>
              <a:chOff x="4834579" y="707386"/>
              <a:chExt cx="7161773" cy="5998634"/>
            </a:xfrm>
          </p:grpSpPr>
          <p:pic>
            <p:nvPicPr>
              <p:cNvPr id="7" name="Content Placeholder 5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01DDFA9E-804A-4142-BF65-44C1CDCC1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920" y="5595207"/>
                <a:ext cx="1666219" cy="1110813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building, bed, hanging, room&#10;&#10;Description automatically generated">
                <a:extLst>
                  <a:ext uri="{FF2B5EF4-FFF2-40B4-BE49-F238E27FC236}">
                    <a16:creationId xmlns:a16="http://schemas.microsoft.com/office/drawing/2014/main" id="{1B27D71B-9F2F-40E2-91F9-E4A5513515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>
              <a:xfrm>
                <a:off x="4834579" y="707386"/>
                <a:ext cx="7161773" cy="4588513"/>
              </a:xfrm>
              <a:prstGeom prst="rect">
                <a:avLst/>
              </a:prstGeom>
            </p:spPr>
          </p:pic>
          <p:pic>
            <p:nvPicPr>
              <p:cNvPr id="9" name="Picture 8" descr="A circuit board&#10;&#10;Description automatically generated">
                <a:extLst>
                  <a:ext uri="{FF2B5EF4-FFF2-40B4-BE49-F238E27FC236}">
                    <a16:creationId xmlns:a16="http://schemas.microsoft.com/office/drawing/2014/main" id="{28C9746D-C4D2-4E02-8CF5-8117A181D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587" y="1641332"/>
                <a:ext cx="738471" cy="492560"/>
              </a:xfrm>
              <a:prstGeom prst="rect">
                <a:avLst/>
              </a:prstGeom>
            </p:spPr>
          </p:pic>
          <p:pic>
            <p:nvPicPr>
              <p:cNvPr id="10" name="Picture 9" descr="A circuit board&#10;&#10;Description automatically generated">
                <a:extLst>
                  <a:ext uri="{FF2B5EF4-FFF2-40B4-BE49-F238E27FC236}">
                    <a16:creationId xmlns:a16="http://schemas.microsoft.com/office/drawing/2014/main" id="{BD6CCE9F-6DB8-4620-B81D-E275C648D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7591" y="1641332"/>
                <a:ext cx="738471" cy="492560"/>
              </a:xfrm>
              <a:prstGeom prst="rect">
                <a:avLst/>
              </a:prstGeom>
            </p:spPr>
          </p:pic>
          <p:pic>
            <p:nvPicPr>
              <p:cNvPr id="12" name="Picture 11" descr="A circuit board&#10;&#10;Description automatically generated">
                <a:extLst>
                  <a:ext uri="{FF2B5EF4-FFF2-40B4-BE49-F238E27FC236}">
                    <a16:creationId xmlns:a16="http://schemas.microsoft.com/office/drawing/2014/main" id="{31868E89-8019-4B1F-8D42-976A614AD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02627" y="3903445"/>
                <a:ext cx="738471" cy="492560"/>
              </a:xfrm>
              <a:prstGeom prst="rect">
                <a:avLst/>
              </a:prstGeom>
            </p:spPr>
          </p:pic>
          <p:pic>
            <p:nvPicPr>
              <p:cNvPr id="13" name="Picture 12" descr="A circuit board&#10;&#10;Description automatically generated">
                <a:extLst>
                  <a:ext uri="{FF2B5EF4-FFF2-40B4-BE49-F238E27FC236}">
                    <a16:creationId xmlns:a16="http://schemas.microsoft.com/office/drawing/2014/main" id="{06681D27-BD7A-454B-B4E8-0CEF55A2C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0795" y="4703586"/>
                <a:ext cx="738471" cy="49256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meter&#10;&#10;Description automatically generated">
                <a:extLst>
                  <a:ext uri="{FF2B5EF4-FFF2-40B4-BE49-F238E27FC236}">
                    <a16:creationId xmlns:a16="http://schemas.microsoft.com/office/drawing/2014/main" id="{A2D81FE3-E7EE-405E-886C-BDEA88690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3714" y="3167739"/>
                <a:ext cx="853045" cy="70454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pin&#10;&#10;Description automatically generated">
                <a:extLst>
                  <a:ext uri="{FF2B5EF4-FFF2-40B4-BE49-F238E27FC236}">
                    <a16:creationId xmlns:a16="http://schemas.microsoft.com/office/drawing/2014/main" id="{570639ED-EF28-4148-885A-7BFC0292F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3059" y="3170628"/>
                <a:ext cx="729970" cy="729970"/>
              </a:xfrm>
              <a:prstGeom prst="rect">
                <a:avLst/>
              </a:prstGeom>
            </p:spPr>
          </p:pic>
          <p:pic>
            <p:nvPicPr>
              <p:cNvPr id="16" name="Picture 15" descr="A close up of an object&#10;&#10;Description automatically generated">
                <a:extLst>
                  <a:ext uri="{FF2B5EF4-FFF2-40B4-BE49-F238E27FC236}">
                    <a16:creationId xmlns:a16="http://schemas.microsoft.com/office/drawing/2014/main" id="{551969F2-E977-4030-A758-B289E53FC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1058" y="1472660"/>
                <a:ext cx="813191" cy="813191"/>
              </a:xfrm>
              <a:prstGeom prst="rect">
                <a:avLst/>
              </a:prstGeom>
            </p:spPr>
          </p:pic>
          <p:pic>
            <p:nvPicPr>
              <p:cNvPr id="17" name="Picture 16" descr="A close up of a fan&#10;&#10;Description automatically generated">
                <a:extLst>
                  <a:ext uri="{FF2B5EF4-FFF2-40B4-BE49-F238E27FC236}">
                    <a16:creationId xmlns:a16="http://schemas.microsoft.com/office/drawing/2014/main" id="{86CFE50A-3770-4FAA-A4C9-F338A908F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1098" y="3772830"/>
                <a:ext cx="738471" cy="775563"/>
              </a:xfrm>
              <a:prstGeom prst="rect">
                <a:avLst/>
              </a:prstGeom>
            </p:spPr>
          </p:pic>
          <p:pic>
            <p:nvPicPr>
              <p:cNvPr id="18" name="Picture 17" descr="A circuit board&#10;&#10;Description automatically generated">
                <a:extLst>
                  <a:ext uri="{FF2B5EF4-FFF2-40B4-BE49-F238E27FC236}">
                    <a16:creationId xmlns:a16="http://schemas.microsoft.com/office/drawing/2014/main" id="{796A0FD3-10C9-4CDA-8990-81364CDA1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4725" y="1582079"/>
                <a:ext cx="594351" cy="594351"/>
              </a:xfrm>
              <a:prstGeom prst="rect">
                <a:avLst/>
              </a:prstGeom>
            </p:spPr>
          </p:pic>
          <p:pic>
            <p:nvPicPr>
              <p:cNvPr id="19" name="Picture 18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6D9889D7-74DB-4B7C-A5F4-21F5FD57C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9650" y="2125718"/>
                <a:ext cx="594351" cy="594351"/>
              </a:xfrm>
              <a:prstGeom prst="rect">
                <a:avLst/>
              </a:prstGeom>
            </p:spPr>
          </p:pic>
          <p:pic>
            <p:nvPicPr>
              <p:cNvPr id="20" name="Picture 19" descr="A circuit board&#10;&#10;Description automatically generated">
                <a:extLst>
                  <a:ext uri="{FF2B5EF4-FFF2-40B4-BE49-F238E27FC236}">
                    <a16:creationId xmlns:a16="http://schemas.microsoft.com/office/drawing/2014/main" id="{67BED675-093F-4183-9407-557A48B13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1513" y="2137498"/>
                <a:ext cx="1130767" cy="77437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29B1EA-3890-4EEE-B304-F7FB8894F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0796" y="3869150"/>
                <a:ext cx="865962" cy="865962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95CA45-582F-40EC-8F8D-CE37E4DE7796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6753726" y="1887612"/>
                <a:ext cx="1250051" cy="2847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C0D4F89-1D85-4894-A17C-DE98C1BD0C02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H="1">
                <a:off x="8003777" y="1789271"/>
                <a:ext cx="2289722" cy="2945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32F9DA7-6C4D-45D5-B317-A4B08C6EB054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 flipH="1">
                <a:off x="8003777" y="3995419"/>
                <a:ext cx="2272246" cy="7396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339D6F-164E-4E95-8405-4D9A7070DD5B}"/>
                  </a:ext>
                </a:extLst>
              </p:cNvPr>
              <p:cNvCxnSpPr>
                <a:cxnSpLocks/>
                <a:stCxn id="21" idx="2"/>
                <a:endCxn id="7" idx="0"/>
              </p:cNvCxnSpPr>
              <p:nvPr/>
            </p:nvCxnSpPr>
            <p:spPr>
              <a:xfrm>
                <a:off x="8003777" y="4735112"/>
                <a:ext cx="46253" cy="8600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A circuit board&#10;&#10;Description automatically generated">
              <a:extLst>
                <a:ext uri="{FF2B5EF4-FFF2-40B4-BE49-F238E27FC236}">
                  <a16:creationId xmlns:a16="http://schemas.microsoft.com/office/drawing/2014/main" id="{0D1B2258-CB6D-45DC-A37D-7C44AA1C7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00915" y="2725495"/>
              <a:ext cx="517321" cy="530147"/>
            </a:xfrm>
            <a:prstGeom prst="rect">
              <a:avLst/>
            </a:prstGeom>
          </p:spPr>
        </p:pic>
        <p:pic>
          <p:nvPicPr>
            <p:cNvPr id="31" name="Picture 30" descr="A circuit board&#10;&#10;Description automatically generated">
              <a:extLst>
                <a:ext uri="{FF2B5EF4-FFF2-40B4-BE49-F238E27FC236}">
                  <a16:creationId xmlns:a16="http://schemas.microsoft.com/office/drawing/2014/main" id="{CE5DFEF0-D8CF-4782-9B3E-A4E57EB9D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260561" y="4569533"/>
              <a:ext cx="517321" cy="530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3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84D2-25AA-4C50-9919-AB2E1D04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Administrator system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158CD5-85F1-4191-8721-9FE0D5A6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  <p:pic>
        <p:nvPicPr>
          <p:cNvPr id="2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02859-F468-4130-A9BD-F6EEA7028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041" y="2325556"/>
            <a:ext cx="6753918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84D2-25AA-4C50-9919-AB2E1D04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158CD5-85F1-4191-8721-9FE0D5A6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E55170-EFAA-4BCD-BD9F-8EA2A9738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3" y="2187016"/>
            <a:ext cx="7548690" cy="439207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8AB2A3-3E29-4C53-8FB0-F08CA8704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768" y="2049578"/>
            <a:ext cx="7548690" cy="46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1349-54F8-4072-AADC-8A3158EF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C00-4C34-4373-8A24-0004525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the admin system and the product</a:t>
            </a:r>
          </a:p>
          <a:p>
            <a:r>
              <a:rPr lang="en-US" dirty="0"/>
              <a:t>Improper timing</a:t>
            </a:r>
          </a:p>
          <a:p>
            <a:r>
              <a:rPr lang="en-US" dirty="0"/>
              <a:t>Improper baud rate(conversion needed)</a:t>
            </a:r>
          </a:p>
          <a:p>
            <a:r>
              <a:rPr lang="en-US" dirty="0"/>
              <a:t>Improper code(administration system)</a:t>
            </a:r>
          </a:p>
          <a:p>
            <a:endParaRPr lang="en-US" dirty="0"/>
          </a:p>
          <a:p>
            <a:r>
              <a:rPr lang="en-US" dirty="0"/>
              <a:t>Extra functionality issues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baudrates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FFA01C-6148-43BA-AE4F-724E4E63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2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1349-54F8-4072-AADC-8A3158EF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0C00-4C34-4373-8A24-0004525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system work together</a:t>
            </a:r>
          </a:p>
          <a:p>
            <a:r>
              <a:rPr lang="en-US" dirty="0"/>
              <a:t>Finish the fridge system</a:t>
            </a:r>
          </a:p>
          <a:p>
            <a:r>
              <a:rPr lang="en-US" dirty="0"/>
              <a:t>Proper timing</a:t>
            </a:r>
          </a:p>
          <a:p>
            <a:r>
              <a:rPr lang="en-US" dirty="0"/>
              <a:t>Finish the administrator system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8B8A9E-8A28-4D8C-A74D-B3FB78451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8" y="613921"/>
            <a:ext cx="1596272" cy="13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64C2-C2CD-4AAD-8009-D48A1FDCB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C1D06-4913-440B-82D4-65A0E332C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0904C1-6F3D-490F-B094-688A773E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20" y="2584123"/>
            <a:ext cx="3076281" cy="16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50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127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Demo week 17</vt:lpstr>
      <vt:lpstr>Table of contents</vt:lpstr>
      <vt:lpstr>description</vt:lpstr>
      <vt:lpstr>Changes</vt:lpstr>
      <vt:lpstr>Administrator system</vt:lpstr>
      <vt:lpstr>Changes </vt:lpstr>
      <vt:lpstr>Issues</vt:lpstr>
      <vt:lpstr>Priorities</vt:lpstr>
      <vt:lpstr>Demo</vt:lpstr>
      <vt:lpstr>Questions?/Feedback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week 17</dc:title>
  <dc:creator>mitchell van 't kruys</dc:creator>
  <cp:lastModifiedBy>mitchell van 't kruys</cp:lastModifiedBy>
  <cp:revision>14</cp:revision>
  <dcterms:created xsi:type="dcterms:W3CDTF">2020-01-17T06:32:45Z</dcterms:created>
  <dcterms:modified xsi:type="dcterms:W3CDTF">2020-01-17T06:57:22Z</dcterms:modified>
</cp:coreProperties>
</file>