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28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3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B780-6DA6-4388-992C-330CA39915A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41B5-3991-4ACE-91DE-2C527425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0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9D1-06B2-407D-A551-B059E87D3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 Devils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F0C2E-C9AE-4D18-96B6-C9A5C299A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demo 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B5713E-FE65-4FC1-B6C7-98CF2BB6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96" y="2601798"/>
            <a:ext cx="3054904" cy="16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E325-E26B-4F5D-94BF-C142962E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DF6C-FFFB-4985-AFE1-4426405B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deliverables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Risk analysis</a:t>
            </a:r>
          </a:p>
          <a:p>
            <a:r>
              <a:rPr lang="en-US" dirty="0"/>
              <a:t>Questions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E4FBCB-01C6-4E67-8D92-0C7862A3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22" y="595091"/>
            <a:ext cx="1618078" cy="13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7BB-B625-46E0-8C45-E95A36E8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9117-1FAB-446A-A17F-4AEB20A2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GB" dirty="0"/>
              <a:t>The goal of this project is to design a smart student home</a:t>
            </a:r>
          </a:p>
          <a:p>
            <a:r>
              <a:rPr lang="en-US" dirty="0"/>
              <a:t>Sketch					Wireframe			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C2AAA2-6363-4AE1-B104-95A777EC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22" y="595091"/>
            <a:ext cx="1618078" cy="1379624"/>
          </a:xfrm>
          <a:prstGeom prst="rect">
            <a:avLst/>
          </a:prstGeom>
        </p:spPr>
      </p:pic>
      <p:pic>
        <p:nvPicPr>
          <p:cNvPr id="6" name="Picture 5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903F3F7-9800-40E9-91AA-0E737F86B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0915" y="3083628"/>
            <a:ext cx="2701175" cy="3599316"/>
          </a:xfrm>
          <a:prstGeom prst="rect">
            <a:avLst/>
          </a:prstGeom>
        </p:spPr>
      </p:pic>
      <p:pic>
        <p:nvPicPr>
          <p:cNvPr id="8" name="Picture 7" descr="A picture containing building, bed, hanging, room&#10;&#10;Description automatically generated">
            <a:extLst>
              <a:ext uri="{FF2B5EF4-FFF2-40B4-BE49-F238E27FC236}">
                <a16:creationId xmlns:a16="http://schemas.microsoft.com/office/drawing/2014/main" id="{E79D66BE-0FEE-4699-B7AF-3058F70E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53" y="3537489"/>
            <a:ext cx="4186152" cy="26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7378-F493-4708-9490-3F343A52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FA82-76E9-419C-887E-B7BEF95BC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Mandatory</a:t>
            </a:r>
          </a:p>
          <a:p>
            <a:r>
              <a:rPr lang="en-US" dirty="0"/>
              <a:t>Digital key</a:t>
            </a:r>
          </a:p>
          <a:p>
            <a:r>
              <a:rPr lang="en-US" dirty="0" err="1"/>
              <a:t>Lcd</a:t>
            </a:r>
            <a:r>
              <a:rPr lang="en-US" dirty="0"/>
              <a:t> menu</a:t>
            </a:r>
          </a:p>
          <a:p>
            <a:r>
              <a:rPr lang="en-US" dirty="0"/>
              <a:t>Mood lighting</a:t>
            </a:r>
          </a:p>
          <a:p>
            <a:r>
              <a:rPr lang="en-US" dirty="0"/>
              <a:t>C# application</a:t>
            </a:r>
          </a:p>
          <a:p>
            <a:r>
              <a:rPr lang="en-US" dirty="0"/>
              <a:t>Food management</a:t>
            </a:r>
          </a:p>
          <a:p>
            <a:r>
              <a:rPr lang="en-US" dirty="0"/>
              <a:t>IR sensor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19F8-8570-4847-BCFA-88449B08E1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Extra’s</a:t>
            </a:r>
            <a:endParaRPr lang="en-US" dirty="0"/>
          </a:p>
          <a:p>
            <a:r>
              <a:rPr lang="en-US" dirty="0"/>
              <a:t>Smoke detector</a:t>
            </a:r>
          </a:p>
          <a:p>
            <a:r>
              <a:rPr lang="en-US" dirty="0"/>
              <a:t>Full </a:t>
            </a:r>
            <a:r>
              <a:rPr lang="en-US" dirty="0" err="1"/>
              <a:t>lcd</a:t>
            </a:r>
            <a:r>
              <a:rPr lang="en-US" dirty="0"/>
              <a:t> control</a:t>
            </a:r>
          </a:p>
          <a:p>
            <a:r>
              <a:rPr lang="en-US" dirty="0"/>
              <a:t>Automatic curtains</a:t>
            </a:r>
          </a:p>
          <a:p>
            <a:r>
              <a:rPr lang="en-US" dirty="0"/>
              <a:t>Room prototype</a:t>
            </a:r>
          </a:p>
          <a:p>
            <a:r>
              <a:rPr lang="en-US" dirty="0"/>
              <a:t>Full fan control</a:t>
            </a:r>
          </a:p>
        </p:txBody>
      </p:sp>
    </p:spTree>
    <p:extLst>
      <p:ext uri="{BB962C8B-B14F-4D97-AF65-F5344CB8AC3E}">
        <p14:creationId xmlns:p14="http://schemas.microsoft.com/office/powerpoint/2010/main" val="10486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7BB-B625-46E0-8C45-E95A36E8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9117-1FAB-446A-A17F-4AEB20A2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Whatsapp</a:t>
            </a:r>
            <a:r>
              <a:rPr lang="en-US" dirty="0"/>
              <a:t> and email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D332-6E4E-4213-8164-6ECAD68F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22" y="595091"/>
            <a:ext cx="1618078" cy="13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7BB-B625-46E0-8C45-E95A36E8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9117-1FAB-446A-A17F-4AEB20A2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Fhict</a:t>
            </a:r>
            <a:r>
              <a:rPr lang="en-US" dirty="0"/>
              <a:t> git</a:t>
            </a:r>
          </a:p>
          <a:p>
            <a:r>
              <a:rPr lang="en-US" dirty="0"/>
              <a:t>Google drive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D332-6E4E-4213-8164-6ECAD68F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22" y="595091"/>
            <a:ext cx="1618078" cy="13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7BB-B625-46E0-8C45-E95A36E8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D332-6E4E-4213-8164-6ECAD68F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22" y="595091"/>
            <a:ext cx="1618078" cy="137962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D01674-622A-463B-A8C9-D2E01C793B3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72660"/>
              </p:ext>
            </p:extLst>
          </p:nvPr>
        </p:nvGraphicFramePr>
        <p:xfrm>
          <a:off x="680321" y="2177592"/>
          <a:ext cx="8162122" cy="443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4" imgW="11864234" imgH="6743606" progId="Excel.Sheet.12">
                  <p:embed/>
                </p:oleObj>
              </mc:Choice>
              <mc:Fallback>
                <p:oleObj name="Worksheet" r:id="rId4" imgW="11864234" imgH="67436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321" y="2177592"/>
                        <a:ext cx="8162122" cy="4435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7BB-B625-46E0-8C45-E95A36E8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1777B4-82B0-45C9-B8B2-938EB7E04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091704"/>
            <a:ext cx="5673345" cy="4695182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D332-6E4E-4213-8164-6ECAD68F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22" y="595091"/>
            <a:ext cx="1618078" cy="1379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FB51D-EDD6-4CA4-A87B-930010770D19}"/>
              </a:ext>
            </a:extLst>
          </p:cNvPr>
          <p:cNvSpPr txBox="1"/>
          <p:nvPr/>
        </p:nvSpPr>
        <p:spPr>
          <a:xfrm>
            <a:off x="6504495" y="5643107"/>
            <a:ext cx="54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 = Low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= medium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= high risk</a:t>
            </a:r>
          </a:p>
        </p:txBody>
      </p:sp>
    </p:spTree>
    <p:extLst>
      <p:ext uri="{BB962C8B-B14F-4D97-AF65-F5344CB8AC3E}">
        <p14:creationId xmlns:p14="http://schemas.microsoft.com/office/powerpoint/2010/main" val="31678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B8D-1FBC-40B2-9F21-4B71B25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D9482-D526-4E01-9E2B-1F8B21D0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 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E18F1-7CAB-4534-95A1-7F9CD35B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326" y="4567197"/>
            <a:ext cx="1618078" cy="1379624"/>
          </a:xfrm>
          <a:prstGeom prst="rect">
            <a:avLst/>
          </a:prstGeom>
        </p:spPr>
      </p:pic>
      <p:pic>
        <p:nvPicPr>
          <p:cNvPr id="10" name="Picture 9" descr="A picture containing mirror, room, table, reflection&#10;&#10;Description automatically generated">
            <a:extLst>
              <a:ext uri="{FF2B5EF4-FFF2-40B4-BE49-F238E27FC236}">
                <a16:creationId xmlns:a16="http://schemas.microsoft.com/office/drawing/2014/main" id="{0C84C781-C50E-4A04-B70F-B068724C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85" y="546111"/>
            <a:ext cx="7220932" cy="39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</TotalTime>
  <Words>98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Berlin</vt:lpstr>
      <vt:lpstr>Worksheet</vt:lpstr>
      <vt:lpstr>The Tech Devils</vt:lpstr>
      <vt:lpstr>Table of Contents</vt:lpstr>
      <vt:lpstr>Project Description</vt:lpstr>
      <vt:lpstr>Deliverables</vt:lpstr>
      <vt:lpstr>Communication</vt:lpstr>
      <vt:lpstr>Configuration Management</vt:lpstr>
      <vt:lpstr>Timeline</vt:lpstr>
      <vt:lpstr>Risk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Devils</dc:title>
  <dc:creator>Mitchell van 't Kruys</dc:creator>
  <cp:lastModifiedBy>Kruys,Mitchell M.K.G. van 't</cp:lastModifiedBy>
  <cp:revision>33</cp:revision>
  <dcterms:created xsi:type="dcterms:W3CDTF">2019-12-09T06:53:03Z</dcterms:created>
  <dcterms:modified xsi:type="dcterms:W3CDTF">2019-12-09T08:47:39Z</dcterms:modified>
</cp:coreProperties>
</file>