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8" r:id="rId1"/>
  </p:sldMasterIdLst>
  <p:notesMasterIdLst>
    <p:notesMasterId r:id="rId25"/>
  </p:notesMasterIdLst>
  <p:sldIdLst>
    <p:sldId id="282" r:id="rId2"/>
    <p:sldId id="257" r:id="rId3"/>
    <p:sldId id="281" r:id="rId4"/>
    <p:sldId id="259" r:id="rId5"/>
    <p:sldId id="280" r:id="rId6"/>
    <p:sldId id="261" r:id="rId7"/>
    <p:sldId id="279" r:id="rId8"/>
    <p:sldId id="269" r:id="rId9"/>
    <p:sldId id="270" r:id="rId10"/>
    <p:sldId id="271" r:id="rId11"/>
    <p:sldId id="263" r:id="rId12"/>
    <p:sldId id="264" r:id="rId13"/>
    <p:sldId id="283" r:id="rId14"/>
    <p:sldId id="272" r:id="rId15"/>
    <p:sldId id="265" r:id="rId16"/>
    <p:sldId id="266" r:id="rId17"/>
    <p:sldId id="267" r:id="rId18"/>
    <p:sldId id="268" r:id="rId19"/>
    <p:sldId id="275" r:id="rId20"/>
    <p:sldId id="276" r:id="rId21"/>
    <p:sldId id="278" r:id="rId22"/>
    <p:sldId id="273" r:id="rId23"/>
    <p:sldId id="274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Wingdings 3" panose="05040102010807070707" pitchFamily="18" charset="2"/>
      <p:regular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6" roundtripDataSignature="AMtx7mg5t5iKzDnXjuaLv2QKoCawN0Ur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de0b8849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de0b88499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6de0b88499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de0b8849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de0b88499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6de0b88499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de0b8849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de0b88499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6de0b88499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de0b88499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6de0b8849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de0b8849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de0b88499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6de0b88499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0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7779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78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0503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892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85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9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4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0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3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5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0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140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5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5D2BC-EDB2-4EF6-BF19-2C4BC475A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2850A-62C6-4911-9998-928851F0B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 Devils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9" name="Google Shape;178;p2">
            <a:extLst>
              <a:ext uri="{FF2B5EF4-FFF2-40B4-BE49-F238E27FC236}">
                <a16:creationId xmlns:a16="http://schemas.microsoft.com/office/drawing/2014/main" id="{96E20FC3-24EC-4050-8371-7D16682419DC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9534525" y="0"/>
            <a:ext cx="2657475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605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de0b88499_0_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Kitchen System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Google Shape;290;g6de0b88499_0_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TCS3200 color sensor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- water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- vegetables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Google Shape;291;g6de0b88499_0_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Speaker: Mitchell van ‘t Kruys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2" name="Google Shape;292;g6de0b88499_0_7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9534525" y="0"/>
            <a:ext cx="26574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6de0b88499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1070" y="1905101"/>
            <a:ext cx="3623453" cy="377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B7961235-F42C-4C83-B51B-7416382FB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54A09A1-AE33-4C84-B62F-DC061FD56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4" name="Google Shape;224;g6de0b88499_0_37"/>
          <p:cNvSpPr txBox="1">
            <a:spLocks noGrp="1"/>
          </p:cNvSpPr>
          <p:nvPr>
            <p:ph type="ctrTitle"/>
          </p:nvPr>
        </p:nvSpPr>
        <p:spPr>
          <a:xfrm>
            <a:off x="540279" y="967417"/>
            <a:ext cx="5280460" cy="394325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Living Room System</a:t>
            </a:r>
          </a:p>
        </p:txBody>
      </p:sp>
      <p:sp>
        <p:nvSpPr>
          <p:cNvPr id="107" name="Freeform 27">
            <a:extLst>
              <a:ext uri="{FF2B5EF4-FFF2-40B4-BE49-F238E27FC236}">
                <a16:creationId xmlns:a16="http://schemas.microsoft.com/office/drawing/2014/main" id="{D62F2749-B982-4ADE-B1EF-67900258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5" name="Google Shape;225;g6de0b88499_0_37"/>
          <p:cNvSpPr txBox="1">
            <a:spLocks noGrp="1"/>
          </p:cNvSpPr>
          <p:nvPr>
            <p:ph type="subTitle" idx="1"/>
          </p:nvPr>
        </p:nvSpPr>
        <p:spPr>
          <a:xfrm>
            <a:off x="540279" y="5189400"/>
            <a:ext cx="5280460" cy="54426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Speaker: Viktor Florea</a:t>
            </a:r>
          </a:p>
        </p:txBody>
      </p:sp>
      <p:pic>
        <p:nvPicPr>
          <p:cNvPr id="3" name="Picture 2" descr="A circuit board&#10;&#10;Description automatically generated">
            <a:extLst>
              <a:ext uri="{FF2B5EF4-FFF2-40B4-BE49-F238E27FC236}">
                <a16:creationId xmlns:a16="http://schemas.microsoft.com/office/drawing/2014/main" id="{03699FAA-66F8-4636-9391-41A3D30B5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240" y="2375555"/>
            <a:ext cx="6092103" cy="4477697"/>
          </a:xfrm>
          <a:prstGeom prst="rect">
            <a:avLst/>
          </a:prstGeom>
        </p:spPr>
      </p:pic>
      <p:pic>
        <p:nvPicPr>
          <p:cNvPr id="10" name="Google Shape;282;p10">
            <a:extLst>
              <a:ext uri="{FF2B5EF4-FFF2-40B4-BE49-F238E27FC236}">
                <a16:creationId xmlns:a16="http://schemas.microsoft.com/office/drawing/2014/main" id="{0EC4CF00-1669-428C-A240-18073E9EB574}"/>
              </a:ext>
            </a:extLst>
          </p:cNvPr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9534525" y="0"/>
            <a:ext cx="26574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Living Room System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Google Shape;232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0050" indent="-285750">
              <a:spcBef>
                <a:spcPts val="0"/>
              </a:spcBef>
              <a:buSzPts val="1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Rotary encoder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menu screen</a:t>
            </a:r>
          </a:p>
          <a:p>
            <a:pPr marL="400050" indent="-285750">
              <a:spcBef>
                <a:spcPts val="0"/>
              </a:spcBef>
              <a:buSzPts val="18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Adaptive/mood lighting</a:t>
            </a:r>
          </a:p>
          <a:p>
            <a:pPr marL="400050" indent="-285750">
              <a:spcBef>
                <a:spcPts val="0"/>
              </a:spcBef>
              <a:buSzPts val="18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PIR sensor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Google Shape;233;p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Speaker: Viktor Florea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4" name="Google Shape;234;p7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9534525" y="0"/>
            <a:ext cx="26574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5D2BC-EDB2-4EF6-BF19-2C4BC475A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969" y="804335"/>
            <a:ext cx="5768697" cy="524933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2850A-62C6-4911-9998-928851F0B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035" y="804334"/>
            <a:ext cx="3348069" cy="5249332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Speaker: Viktor Florea</a:t>
            </a:r>
          </a:p>
        </p:txBody>
      </p:sp>
    </p:spTree>
    <p:extLst>
      <p:ext uri="{BB962C8B-B14F-4D97-AF65-F5344CB8AC3E}">
        <p14:creationId xmlns:p14="http://schemas.microsoft.com/office/powerpoint/2010/main" val="447837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 System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Google Shape;299;p1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Google Shape;300;p11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2" name="Google Shape;302;p11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9534525" y="0"/>
            <a:ext cx="265747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1"/>
          <p:cNvSpPr txBox="1"/>
          <p:nvPr/>
        </p:nvSpPr>
        <p:spPr>
          <a:xfrm>
            <a:off x="2589212" y="6189728"/>
            <a:ext cx="89116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Speaker Viktor Florea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Google Shape;304;p11"/>
          <p:cNvSpPr txBox="1"/>
          <p:nvPr/>
        </p:nvSpPr>
        <p:spPr>
          <a:xfrm>
            <a:off x="7190747" y="1756890"/>
            <a:ext cx="26583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Communication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Google Shape;305;p11"/>
          <p:cNvSpPr txBox="1"/>
          <p:nvPr/>
        </p:nvSpPr>
        <p:spPr>
          <a:xfrm>
            <a:off x="2589212" y="1756890"/>
            <a:ext cx="26583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Functionality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B7961235-F42C-4C83-B51B-7416382FB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54A09A1-AE33-4C84-B62F-DC061FD56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0" name="Google Shape;240;g6de0b88499_0_30"/>
          <p:cNvSpPr txBox="1">
            <a:spLocks noGrp="1"/>
          </p:cNvSpPr>
          <p:nvPr>
            <p:ph type="ctrTitle"/>
          </p:nvPr>
        </p:nvSpPr>
        <p:spPr>
          <a:xfrm>
            <a:off x="540279" y="967417"/>
            <a:ext cx="5280460" cy="394325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Bedroom System</a:t>
            </a:r>
          </a:p>
        </p:txBody>
      </p:sp>
      <p:sp>
        <p:nvSpPr>
          <p:cNvPr id="123" name="Freeform 27">
            <a:extLst>
              <a:ext uri="{FF2B5EF4-FFF2-40B4-BE49-F238E27FC236}">
                <a16:creationId xmlns:a16="http://schemas.microsoft.com/office/drawing/2014/main" id="{D62F2749-B982-4ADE-B1EF-67900258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1" name="Google Shape;241;g6de0b88499_0_30"/>
          <p:cNvSpPr txBox="1">
            <a:spLocks noGrp="1"/>
          </p:cNvSpPr>
          <p:nvPr>
            <p:ph type="subTitle" idx="1"/>
          </p:nvPr>
        </p:nvSpPr>
        <p:spPr>
          <a:xfrm>
            <a:off x="540279" y="5189400"/>
            <a:ext cx="5280460" cy="54426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Speaker: Luuk Vogel</a:t>
            </a:r>
          </a:p>
        </p:txBody>
      </p:sp>
      <p:pic>
        <p:nvPicPr>
          <p:cNvPr id="3" name="Picture 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E053909F-198D-4F97-A5FF-70E042433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241" y="2159540"/>
            <a:ext cx="6076001" cy="4693712"/>
          </a:xfrm>
          <a:prstGeom prst="rect">
            <a:avLst/>
          </a:prstGeom>
        </p:spPr>
      </p:pic>
      <p:pic>
        <p:nvPicPr>
          <p:cNvPr id="10" name="Google Shape;282;p10">
            <a:extLst>
              <a:ext uri="{FF2B5EF4-FFF2-40B4-BE49-F238E27FC236}">
                <a16:creationId xmlns:a16="http://schemas.microsoft.com/office/drawing/2014/main" id="{72EA459E-ABB1-48F7-A58C-4889C51E232A}"/>
              </a:ext>
            </a:extLst>
          </p:cNvPr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9534525" y="0"/>
            <a:ext cx="26574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Bedroom System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Google Shape;248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with LCD menu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with rotary encoder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control by dht11 sensor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Google Shape;249;p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Speaker: Luuk Vogel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0" name="Google Shape;250;p8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9534525" y="0"/>
            <a:ext cx="26574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0" name="Rectangle 70">
            <a:extLst>
              <a:ext uri="{FF2B5EF4-FFF2-40B4-BE49-F238E27FC236}">
                <a16:creationId xmlns:a16="http://schemas.microsoft.com/office/drawing/2014/main" id="{B7961235-F42C-4C83-B51B-7416382FB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72">
            <a:extLst>
              <a:ext uri="{FF2B5EF4-FFF2-40B4-BE49-F238E27FC236}">
                <a16:creationId xmlns:a16="http://schemas.microsoft.com/office/drawing/2014/main" id="{254A09A1-AE33-4C84-B62F-DC061FD56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6" name="Google Shape;256;g6de0b88499_0_23"/>
          <p:cNvSpPr txBox="1">
            <a:spLocks noGrp="1"/>
          </p:cNvSpPr>
          <p:nvPr>
            <p:ph type="ctrTitle"/>
          </p:nvPr>
        </p:nvSpPr>
        <p:spPr>
          <a:xfrm>
            <a:off x="540279" y="967417"/>
            <a:ext cx="5280460" cy="394325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Door System</a:t>
            </a:r>
          </a:p>
        </p:txBody>
      </p:sp>
      <p:sp>
        <p:nvSpPr>
          <p:cNvPr id="262" name="Freeform 27">
            <a:extLst>
              <a:ext uri="{FF2B5EF4-FFF2-40B4-BE49-F238E27FC236}">
                <a16:creationId xmlns:a16="http://schemas.microsoft.com/office/drawing/2014/main" id="{D62F2749-B982-4ADE-B1EF-67900258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7" name="Google Shape;257;g6de0b88499_0_23"/>
          <p:cNvSpPr txBox="1">
            <a:spLocks noGrp="1"/>
          </p:cNvSpPr>
          <p:nvPr>
            <p:ph type="subTitle" idx="1"/>
          </p:nvPr>
        </p:nvSpPr>
        <p:spPr>
          <a:xfrm>
            <a:off x="540279" y="5189400"/>
            <a:ext cx="5280460" cy="54426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Speaker: David Horvath</a:t>
            </a:r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91BC4FD9-E104-4D74-8E96-228104594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55651"/>
            <a:ext cx="6083480" cy="4197601"/>
          </a:xfrm>
          <a:prstGeom prst="rect">
            <a:avLst/>
          </a:prstGeom>
        </p:spPr>
      </p:pic>
      <p:pic>
        <p:nvPicPr>
          <p:cNvPr id="14" name="Google Shape;282;p10">
            <a:extLst>
              <a:ext uri="{FF2B5EF4-FFF2-40B4-BE49-F238E27FC236}">
                <a16:creationId xmlns:a16="http://schemas.microsoft.com/office/drawing/2014/main" id="{27A696C4-C082-46F9-8857-183092068572}"/>
              </a:ext>
            </a:extLst>
          </p:cNvPr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9534525" y="0"/>
            <a:ext cx="26574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Door System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Google Shape;264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writer/reader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Google Shape;265;p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Speaker: David Horvath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" name="Google Shape;266;p9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9534525" y="0"/>
            <a:ext cx="26574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5D2BC-EDB2-4EF6-BF19-2C4BC475A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2850A-62C6-4911-9998-928851F0B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Speaker: Mitchell van ‘t Kruys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3612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organization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room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bedroom system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Door system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Kitchen system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challenges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teamwork challenges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179" name="Google Shape;179;p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Speaker: Mitchell van ‘t Kruys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8" name="Google Shape;178;p2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9534525" y="0"/>
            <a:ext cx="26574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E18D-8F33-42DE-9189-AEB9AF2E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27C3A-05D0-4FBA-BBCC-7D45690BA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communication(protocols)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for the systems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PIR sensor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 sensor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301;p11">
            <a:extLst>
              <a:ext uri="{FF2B5EF4-FFF2-40B4-BE49-F238E27FC236}">
                <a16:creationId xmlns:a16="http://schemas.microsoft.com/office/drawing/2014/main" id="{2AF39346-FEC2-42EB-9855-B76CF6DE2CCC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589212" y="6135808"/>
            <a:ext cx="8915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Viktor Florea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311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E18D-8F33-42DE-9189-AEB9AF2E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Teamwork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27C3A-05D0-4FBA-BBCC-7D45690BA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2857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marL="400050" indent="-2857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pPr marL="400050" indent="-2857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400050" indent="-28575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301;p11">
            <a:extLst>
              <a:ext uri="{FF2B5EF4-FFF2-40B4-BE49-F238E27FC236}">
                <a16:creationId xmlns:a16="http://schemas.microsoft.com/office/drawing/2014/main" id="{B626482D-3621-4429-ADEE-BAEA6FE1398B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2589213" y="6135808"/>
            <a:ext cx="43138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Luuk Vogel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58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"/>
          <p:cNvSpPr txBox="1">
            <a:spLocks noGrp="1"/>
          </p:cNvSpPr>
          <p:nvPr>
            <p:ph type="title"/>
          </p:nvPr>
        </p:nvSpPr>
        <p:spPr>
          <a:xfrm>
            <a:off x="2551505" y="187048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1" name="Google Shape;311;p12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9534525" y="0"/>
            <a:ext cx="26574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2447810" y="187048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7" name="Google Shape;317;p13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9534525" y="0"/>
            <a:ext cx="26574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41">
            <a:extLst>
              <a:ext uri="{FF2B5EF4-FFF2-40B4-BE49-F238E27FC236}">
                <a16:creationId xmlns:a16="http://schemas.microsoft.com/office/drawing/2014/main" id="{22589B50-D615-4630-B6F7-29E99FF2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43">
            <a:extLst>
              <a:ext uri="{FF2B5EF4-FFF2-40B4-BE49-F238E27FC236}">
                <a16:creationId xmlns:a16="http://schemas.microsoft.com/office/drawing/2014/main" id="{B87A83DF-4E7A-4A81-867E-10E29C4BD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5D2BC-EDB2-4EF6-BF19-2C4BC475A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5280460" cy="394325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Organization</a:t>
            </a:r>
          </a:p>
        </p:txBody>
      </p:sp>
      <p:sp>
        <p:nvSpPr>
          <p:cNvPr id="80" name="Freeform 27">
            <a:extLst>
              <a:ext uri="{FF2B5EF4-FFF2-40B4-BE49-F238E27FC236}">
                <a16:creationId xmlns:a16="http://schemas.microsoft.com/office/drawing/2014/main" id="{435515D7-4CE9-4558-BA93-E245EFB64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2850A-62C6-4911-9998-928851F0B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5280460" cy="544260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Speaker: Mitchell van ‘t Kruys</a:t>
            </a:r>
          </a:p>
        </p:txBody>
      </p:sp>
      <p:pic>
        <p:nvPicPr>
          <p:cNvPr id="30" name="Graphic 29" descr="Hierarchy">
            <a:extLst>
              <a:ext uri="{FF2B5EF4-FFF2-40B4-BE49-F238E27FC236}">
                <a16:creationId xmlns:a16="http://schemas.microsoft.com/office/drawing/2014/main" id="{E7A766D2-14A2-4722-84D3-EAE096E25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45" y="1349117"/>
            <a:ext cx="4153750" cy="41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6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organization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3773881" cy="1555864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53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Team members:	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n-US" sz="153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Viktor Florea 	-	3880346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n-US" sz="153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David Horvath 	-	3698009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n-US" sz="153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Mitchell van ‘t Kruys 	- 	4058151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n-US" sz="153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Gothic"/>
              </a:rPr>
              <a:t>Luuk Vogel 	-	3850560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Google Shape;195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Speaker: Mitchell van ‘t Kruys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6363093" y="4354046"/>
            <a:ext cx="3773881" cy="1555864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1400" b="1" i="0" u="none" strike="noStrike" cap="none" dirty="0">
                <a:solidFill>
                  <a:srgbClr val="595959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Mentors/tutors:	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Xeumei Pu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Jaap Geurts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" name="Google Shape;194;p3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9534525" y="0"/>
            <a:ext cx="26574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5D2BC-EDB2-4EF6-BF19-2C4BC475A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2850A-62C6-4911-9998-928851F0B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Speaker: Mitchell van ‘t Kruys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7011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Google Shape;208;p5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Ambient and smart facility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system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lighting system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lighting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 detector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conditioner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Google Shape;209;p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product: the prototype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report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Google Shape;210;p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Speaker: Mitchell van ‘t Kruys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1" name="Google Shape;211;p5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9534525" y="0"/>
            <a:ext cx="26574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5D2BC-EDB2-4EF6-BF19-2C4BC475A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2850A-62C6-4911-9998-928851F0B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Speaker: Mitchell van ‘t Kruys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3425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D29BD510-E7CC-431C-9DC5-D07910F6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8E0437A-FA20-4E33-95A8-BBC1FD5C7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2" name="Google Shape;272;g6de0b88499_0_14"/>
          <p:cNvSpPr txBox="1">
            <a:spLocks noGrp="1"/>
          </p:cNvSpPr>
          <p:nvPr>
            <p:ph type="ctrTitle"/>
          </p:nvPr>
        </p:nvSpPr>
        <p:spPr>
          <a:xfrm>
            <a:off x="540279" y="967417"/>
            <a:ext cx="5280460" cy="394325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kitchen System</a:t>
            </a:r>
          </a:p>
        </p:txBody>
      </p:sp>
      <p:sp>
        <p:nvSpPr>
          <p:cNvPr id="91" name="Freeform 27">
            <a:extLst>
              <a:ext uri="{FF2B5EF4-FFF2-40B4-BE49-F238E27FC236}">
                <a16:creationId xmlns:a16="http://schemas.microsoft.com/office/drawing/2014/main" id="{C08A186A-A32B-412D-8105-6DDEC68B6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3" name="Google Shape;273;g6de0b88499_0_14"/>
          <p:cNvSpPr txBox="1">
            <a:spLocks noGrp="1"/>
          </p:cNvSpPr>
          <p:nvPr>
            <p:ph type="subTitle" idx="1"/>
          </p:nvPr>
        </p:nvSpPr>
        <p:spPr>
          <a:xfrm>
            <a:off x="540279" y="5189400"/>
            <a:ext cx="5280460" cy="54426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Speaker: Mitchell van ‘t Kruys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3B06D1C-75DF-4E0C-B26C-78A4F8B39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1241" y="3426233"/>
            <a:ext cx="6080759" cy="0"/>
          </a:xfrm>
          <a:prstGeom prst="line">
            <a:avLst/>
          </a:prstGeom>
          <a:ln w="50800" cap="flat">
            <a:solidFill>
              <a:schemeClr val="bg2">
                <a:lumMod val="1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A8604B10-6EB9-414D-8FB1-0FF81FD9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2434"/>
            <a:ext cx="6067056" cy="4686218"/>
          </a:xfrm>
          <a:prstGeom prst="rect">
            <a:avLst/>
          </a:prstGeom>
        </p:spPr>
      </p:pic>
      <p:pic>
        <p:nvPicPr>
          <p:cNvPr id="13" name="Google Shape;282;p10">
            <a:extLst>
              <a:ext uri="{FF2B5EF4-FFF2-40B4-BE49-F238E27FC236}">
                <a16:creationId xmlns:a16="http://schemas.microsoft.com/office/drawing/2014/main" id="{D7EF9FE3-B3B1-4ADD-94FD-083A5265CD2A}"/>
              </a:ext>
            </a:extLst>
          </p:cNvPr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9534525" y="0"/>
            <a:ext cx="26574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Kitchen System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Google Shape;280;p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Mq2-Gas sensor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Google Shape;281;p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Speaker: Mitchell van ‘t Kruys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2" name="Google Shape;282;p10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9534525" y="0"/>
            <a:ext cx="26574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2950" y="2133600"/>
            <a:ext cx="3001653" cy="400220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0"/>
          <p:cNvSpPr/>
          <p:nvPr/>
        </p:nvSpPr>
        <p:spPr>
          <a:xfrm>
            <a:off x="5501300" y="2133600"/>
            <a:ext cx="3001653" cy="400220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322</Words>
  <Application>Microsoft Office PowerPoint</Application>
  <PresentationFormat>Widescreen</PresentationFormat>
  <Paragraphs>121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Wingdings 3</vt:lpstr>
      <vt:lpstr>Century Gothic</vt:lpstr>
      <vt:lpstr>Times New Roman</vt:lpstr>
      <vt:lpstr>Calibri</vt:lpstr>
      <vt:lpstr>Arial</vt:lpstr>
      <vt:lpstr>Wingdings</vt:lpstr>
      <vt:lpstr>Noto Sans Symbols</vt:lpstr>
      <vt:lpstr>Wisp</vt:lpstr>
      <vt:lpstr>Final Demo</vt:lpstr>
      <vt:lpstr>Table of Contents</vt:lpstr>
      <vt:lpstr>Project Organization</vt:lpstr>
      <vt:lpstr>Project organization</vt:lpstr>
      <vt:lpstr>Project Description</vt:lpstr>
      <vt:lpstr>Project Description</vt:lpstr>
      <vt:lpstr>The System</vt:lpstr>
      <vt:lpstr>The kitchen System</vt:lpstr>
      <vt:lpstr>Kitchen System</vt:lpstr>
      <vt:lpstr>Kitchen System</vt:lpstr>
      <vt:lpstr>The Living Room System</vt:lpstr>
      <vt:lpstr>Living Room System</vt:lpstr>
      <vt:lpstr>Administrator System</vt:lpstr>
      <vt:lpstr>Administrator System</vt:lpstr>
      <vt:lpstr>The Bedroom System</vt:lpstr>
      <vt:lpstr>Bedroom System</vt:lpstr>
      <vt:lpstr>Door System</vt:lpstr>
      <vt:lpstr>Door System</vt:lpstr>
      <vt:lpstr>Lessons Learnt</vt:lpstr>
      <vt:lpstr>Technical Challenges</vt:lpstr>
      <vt:lpstr>Teamwork Challenges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Demo</dc:title>
  <dc:creator>mitchell van 't kruys</dc:creator>
  <cp:lastModifiedBy>mitchell van 't kruys</cp:lastModifiedBy>
  <cp:revision>5</cp:revision>
  <dcterms:created xsi:type="dcterms:W3CDTF">2020-01-21T09:07:37Z</dcterms:created>
  <dcterms:modified xsi:type="dcterms:W3CDTF">2020-01-21T17:19:02Z</dcterms:modified>
</cp:coreProperties>
</file>