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yan gourav" initials="gg" lastIdx="1" clrIdx="0">
    <p:extLst>
      <p:ext uri="{19B8F6BF-5375-455C-9EA6-DF929625EA0E}">
        <p15:presenceInfo xmlns:p15="http://schemas.microsoft.com/office/powerpoint/2012/main" userId="fb5794058af966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09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ci3.googleusercontent.com/mail-sig/AIorK4xXUuufH_XbU_wcNMJHeiEt08csTULQ39N1mW_mNFynWcvnc35G1BKLp29hTFWpdBpwjD6yY9o">
            <a:extLst>
              <a:ext uri="{FF2B5EF4-FFF2-40B4-BE49-F238E27FC236}">
                <a16:creationId xmlns:a16="http://schemas.microsoft.com/office/drawing/2014/main" id="{49C6404A-448E-BB9D-0C8D-AE1ED1539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688" y="165991"/>
            <a:ext cx="1785949" cy="5792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335F71-BAB8-DC59-8E37-EE3ACC2EF6B4}"/>
              </a:ext>
            </a:extLst>
          </p:cNvPr>
          <p:cNvSpPr txBox="1"/>
          <p:nvPr/>
        </p:nvSpPr>
        <p:spPr>
          <a:xfrm>
            <a:off x="406400" y="1253068"/>
            <a:ext cx="13975644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Lora" pitchFamily="2" charset="0"/>
              </a:rPr>
              <a:t> </a:t>
            </a:r>
            <a:r>
              <a:rPr lang="en-US" sz="3200" b="1" dirty="0" err="1">
                <a:latin typeface="Lora" pitchFamily="2" charset="0"/>
              </a:rPr>
              <a:t>Chitkara</a:t>
            </a:r>
            <a:r>
              <a:rPr lang="en-US" sz="3200" b="1" dirty="0">
                <a:latin typeface="Lora" pitchFamily="2" charset="0"/>
              </a:rPr>
              <a:t> University Institute of Engineering  &amp; Technology</a:t>
            </a:r>
          </a:p>
          <a:p>
            <a:pPr algn="ctr"/>
            <a:r>
              <a:rPr lang="en-US" sz="1600" b="1" dirty="0">
                <a:latin typeface="Lora" pitchFamily="2" charset="0"/>
              </a:rPr>
              <a:t>Department of Computer Science and Engineering</a:t>
            </a:r>
          </a:p>
          <a:p>
            <a:pPr algn="ctr"/>
            <a:endParaRPr lang="en-IN" sz="1600" b="1" dirty="0"/>
          </a:p>
          <a:p>
            <a:pPr algn="ctr"/>
            <a:r>
              <a:rPr lang="en-IN" sz="5000" b="1" u="sng" dirty="0"/>
              <a:t>IP PROJECT</a:t>
            </a:r>
          </a:p>
          <a:p>
            <a:pPr algn="ctr"/>
            <a:endParaRPr lang="en-US" sz="2000" dirty="0"/>
          </a:p>
          <a:p>
            <a:pPr algn="ctr"/>
            <a:r>
              <a:rPr lang="en-IN" sz="4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Expense Tracker App</a:t>
            </a:r>
            <a:endParaRPr lang="en-US" sz="40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529C8-5F91-1FB0-BB20-55556B11EBF7}"/>
              </a:ext>
            </a:extLst>
          </p:cNvPr>
          <p:cNvSpPr txBox="1"/>
          <p:nvPr/>
        </p:nvSpPr>
        <p:spPr>
          <a:xfrm>
            <a:off x="79022" y="6309283"/>
            <a:ext cx="7315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b="1" dirty="0"/>
          </a:p>
          <a:p>
            <a:r>
              <a:rPr lang="en-IN" sz="1800" b="1" dirty="0"/>
              <a:t>Team Name: ELITES</a:t>
            </a:r>
          </a:p>
          <a:p>
            <a:r>
              <a:rPr lang="en-IN" sz="1800" b="1" dirty="0"/>
              <a:t>Group: 11</a:t>
            </a:r>
          </a:p>
          <a:p>
            <a:r>
              <a:rPr lang="en-IN" sz="1800" b="1" dirty="0"/>
              <a:t>Guide Name: </a:t>
            </a:r>
            <a:r>
              <a:rPr lang="en-IN" b="1" dirty="0"/>
              <a:t>Dr </a:t>
            </a:r>
            <a:r>
              <a:rPr lang="en-IN" b="1" dirty="0" err="1"/>
              <a:t>Ochin</a:t>
            </a:r>
            <a:r>
              <a:rPr lang="en-IN" b="1" dirty="0"/>
              <a:t> Sharma</a:t>
            </a:r>
            <a:endParaRPr lang="en-IN" sz="1800" b="1" dirty="0"/>
          </a:p>
          <a:p>
            <a:r>
              <a:rPr lang="en-US" sz="1800" b="1" dirty="0"/>
              <a:t>Semester : 6</a:t>
            </a:r>
            <a:r>
              <a:rPr lang="en-US" sz="1800" b="1" baseline="30000" dirty="0"/>
              <a:t>th</a:t>
            </a:r>
          </a:p>
          <a:p>
            <a:r>
              <a:rPr lang="en-US" sz="1800" b="1" dirty="0"/>
              <a:t>Session : July – Dec 2024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45DC4-22C2-D32C-649C-28779D0C0F55}"/>
              </a:ext>
            </a:extLst>
          </p:cNvPr>
          <p:cNvSpPr txBox="1"/>
          <p:nvPr/>
        </p:nvSpPr>
        <p:spPr>
          <a:xfrm>
            <a:off x="9999955" y="6688021"/>
            <a:ext cx="6197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Name :ALOK KUMAR , Roll No:2110991632 </a:t>
            </a:r>
          </a:p>
          <a:p>
            <a:r>
              <a:rPr lang="en-IN" sz="1800" b="1" dirty="0"/>
              <a:t>Name :GYAN GOURAV , Roll No:2110991707                                                                                                                                                                      Name :</a:t>
            </a:r>
            <a:r>
              <a:rPr lang="en-IN" b="1" dirty="0"/>
              <a:t>VISHU MITTAL </a:t>
            </a:r>
            <a:r>
              <a:rPr lang="en-IN" sz="1800" b="1" dirty="0"/>
              <a:t>, Roll No:2110991551                                                                                                                                                                         Name :VISHAL VERMA , Roll No:2110991</a:t>
            </a:r>
            <a:r>
              <a:rPr lang="en-IN" b="1" dirty="0"/>
              <a:t>546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89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274" y="2756654"/>
            <a:ext cx="4930973" cy="271617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33199" y="148066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Introduction to the Financial Calculator Project</a:t>
            </a:r>
            <a:endParaRPr lang="en-US" sz="6036" dirty="0"/>
          </a:p>
        </p:txBody>
      </p:sp>
      <p:sp>
        <p:nvSpPr>
          <p:cNvPr id="7" name="Text 2"/>
          <p:cNvSpPr/>
          <p:nvPr/>
        </p:nvSpPr>
        <p:spPr>
          <a:xfrm>
            <a:off x="833199" y="46885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This project aims to develop a comprehensive MERN stack-based financial calculator application. The application will provide users with a range of financial tools and functionalities to help them manage their finances more effectively.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1299686" y="6360081"/>
            <a:ext cx="195750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572107"/>
            <a:ext cx="804207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Overview of the MERN Stack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MongoDB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NoSQL database used to store financial data and user information.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Express.js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backend framework that handles API calls and server-side logic.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React.js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frontend library used to build the user interface and interactive components.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048708"/>
            <a:ext cx="668845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Front-End Functionality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24993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7" name="Text 3"/>
          <p:cNvSpPr/>
          <p:nvPr/>
        </p:nvSpPr>
        <p:spPr>
          <a:xfrm>
            <a:off x="1012627" y="3291602"/>
            <a:ext cx="1409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326249"/>
            <a:ext cx="32417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Intuitive User Interface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front-end will feature a clean, modern, and responsive design to provide a seamless user experience.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24993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1" name="Text 7"/>
          <p:cNvSpPr/>
          <p:nvPr/>
        </p:nvSpPr>
        <p:spPr>
          <a:xfrm>
            <a:off x="5743575" y="3291602"/>
            <a:ext cx="2076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3326249"/>
            <a:ext cx="32225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Interactive Calculators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Users can access a range of financial calculators, such as mortgage, loan, and investment calculators.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5" name="Text 11"/>
          <p:cNvSpPr/>
          <p:nvPr/>
        </p:nvSpPr>
        <p:spPr>
          <a:xfrm>
            <a:off x="979765" y="5310307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344954"/>
            <a:ext cx="35829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Personalized Dashboards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582537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Users can create custom dashboards to track their financial goals and progress.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676638"/>
            <a:ext cx="655129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Back-End Functionality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2704267"/>
            <a:ext cx="4542115" cy="1990963"/>
          </a:xfrm>
          <a:prstGeom prst="roundRect">
            <a:avLst>
              <a:gd name="adj" fmla="val 3348"/>
            </a:avLst>
          </a:prstGeom>
          <a:solidFill>
            <a:srgbClr val="1A1A21"/>
          </a:solidFill>
          <a:ln/>
        </p:spPr>
      </p:sp>
      <p:sp>
        <p:nvSpPr>
          <p:cNvPr id="7" name="Text 3"/>
          <p:cNvSpPr/>
          <p:nvPr/>
        </p:nvSpPr>
        <p:spPr>
          <a:xfrm>
            <a:off x="4712970" y="2926437"/>
            <a:ext cx="31971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Secure Authentication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12970" y="3406854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Users can securely register, log in, and manage their account information.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9255085" y="2704267"/>
            <a:ext cx="4542115" cy="1990963"/>
          </a:xfrm>
          <a:prstGeom prst="roundRect">
            <a:avLst>
              <a:gd name="adj" fmla="val 3348"/>
            </a:avLst>
          </a:prstGeom>
          <a:solidFill>
            <a:srgbClr val="1A1A21"/>
          </a:solidFill>
          <a:ln/>
        </p:spPr>
      </p:sp>
      <p:sp>
        <p:nvSpPr>
          <p:cNvPr id="10" name="Text 6"/>
          <p:cNvSpPr/>
          <p:nvPr/>
        </p:nvSpPr>
        <p:spPr>
          <a:xfrm>
            <a:off x="9477256" y="2926437"/>
            <a:ext cx="37672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Data Storage and Retrieval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9477256" y="3406854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backend handles the storage and retrieval of user financial data in the MongoDB database.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490799" y="4917400"/>
            <a:ext cx="9306401" cy="1635562"/>
          </a:xfrm>
          <a:prstGeom prst="roundRect">
            <a:avLst>
              <a:gd name="adj" fmla="val 4076"/>
            </a:avLst>
          </a:prstGeom>
          <a:solidFill>
            <a:srgbClr val="1A1A21"/>
          </a:solidFill>
          <a:ln/>
        </p:spPr>
      </p:sp>
      <p:sp>
        <p:nvSpPr>
          <p:cNvPr id="13" name="Text 9"/>
          <p:cNvSpPr/>
          <p:nvPr/>
        </p:nvSpPr>
        <p:spPr>
          <a:xfrm>
            <a:off x="4712970" y="51395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API Endpoints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4712970" y="5619988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Express.js backend provides API endpoints for the front-end to interact with the application's functionality.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30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Integration of Front-End and Back-End</a:t>
            </a:r>
            <a:endParaRPr lang="en-US" sz="43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156" y="2320052"/>
            <a:ext cx="1104781" cy="176772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22288" y="2540913"/>
            <a:ext cx="3015734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Data Synchronization</a:t>
            </a:r>
            <a:endParaRPr lang="en-US" sz="2175" dirty="0"/>
          </a:p>
        </p:txBody>
      </p:sp>
      <p:sp>
        <p:nvSpPr>
          <p:cNvPr id="8" name="Text 3"/>
          <p:cNvSpPr/>
          <p:nvPr/>
        </p:nvSpPr>
        <p:spPr>
          <a:xfrm>
            <a:off x="59222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front-end communicates with the back-end via API calls to ensure real-time synchronization of user data.</a:t>
            </a:r>
            <a:endParaRPr lang="en-US" sz="174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156" y="4087773"/>
            <a:ext cx="1104781" cy="17677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22288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State Management</a:t>
            </a:r>
            <a:endParaRPr lang="en-US" sz="2175" dirty="0"/>
          </a:p>
        </p:txBody>
      </p:sp>
      <p:sp>
        <p:nvSpPr>
          <p:cNvPr id="11" name="Text 5"/>
          <p:cNvSpPr/>
          <p:nvPr/>
        </p:nvSpPr>
        <p:spPr>
          <a:xfrm>
            <a:off x="59222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React.js handles the state management of the front-end, enabling seamless updates and interactions.</a:t>
            </a:r>
            <a:endParaRPr lang="en-US" sz="174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156" y="5855494"/>
            <a:ext cx="1104781" cy="1767721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22288" y="6076355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Responsive Design</a:t>
            </a:r>
            <a:endParaRPr lang="en-US" sz="2175" dirty="0"/>
          </a:p>
        </p:txBody>
      </p:sp>
      <p:sp>
        <p:nvSpPr>
          <p:cNvPr id="14" name="Text 7"/>
          <p:cNvSpPr/>
          <p:nvPr/>
        </p:nvSpPr>
        <p:spPr>
          <a:xfrm>
            <a:off x="59222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application's responsive design ensures a consistent and optimized user experience across various devices.</a:t>
            </a:r>
            <a:endParaRPr lang="en-US" sz="17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43113"/>
            <a:ext cx="83313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Key Features and Capabilities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29291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Comprehensive Calculators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209455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application offers a wide range of financial calculators, including mortgage, loan, investment, and retirement planning tools.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2929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Data Visualization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386226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Users can generate visual representations of their financial data, such as charts and graphs, to gain better insights.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292912"/>
            <a:ext cx="27793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Personal Budgeting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386226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app provides tools for users to create and manage personalized budgets, track expenses, and monitor their financial health.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05633"/>
            <a:ext cx="917400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Challenges and Lessons Learned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344347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1219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602361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Ensuring the application can handle increasing user traffic and data demands.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3344347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1219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Security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602361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Implementing robust security measures to protect user financial data and privacy.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344347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1219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Integration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602361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Seamlessly integrating the front-end and back-end components for a cohesive user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838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Conclusion and Future Enhancements</a:t>
            </a:r>
            <a:endParaRPr lang="en-US" sz="4338" dirty="0"/>
          </a:p>
        </p:txBody>
      </p:sp>
      <p:sp>
        <p:nvSpPr>
          <p:cNvPr id="6" name="Shape 2"/>
          <p:cNvSpPr/>
          <p:nvPr/>
        </p:nvSpPr>
        <p:spPr>
          <a:xfrm>
            <a:off x="4800719" y="2315170"/>
            <a:ext cx="27503" cy="5306854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7" name="Shape 3"/>
          <p:cNvSpPr/>
          <p:nvPr/>
        </p:nvSpPr>
        <p:spPr>
          <a:xfrm>
            <a:off x="5062299" y="2721352"/>
            <a:ext cx="771168" cy="27503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8" name="Shape 4"/>
          <p:cNvSpPr/>
          <p:nvPr/>
        </p:nvSpPr>
        <p:spPr>
          <a:xfrm>
            <a:off x="4566523" y="2487335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1A1A21"/>
          </a:solidFill>
          <a:ln/>
        </p:spPr>
      </p:sp>
      <p:sp>
        <p:nvSpPr>
          <p:cNvPr id="9" name="Text 5"/>
          <p:cNvSpPr/>
          <p:nvPr/>
        </p:nvSpPr>
        <p:spPr>
          <a:xfrm>
            <a:off x="4744522" y="2528649"/>
            <a:ext cx="139779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6"/>
          <p:cNvSpPr/>
          <p:nvPr/>
        </p:nvSpPr>
        <p:spPr>
          <a:xfrm>
            <a:off x="6026348" y="2535436"/>
            <a:ext cx="3349823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Ongoing Improvements</a:t>
            </a:r>
            <a:endParaRPr lang="en-US" sz="2169" dirty="0"/>
          </a:p>
        </p:txBody>
      </p:sp>
      <p:sp>
        <p:nvSpPr>
          <p:cNvPr id="11" name="Text 7"/>
          <p:cNvSpPr/>
          <p:nvPr/>
        </p:nvSpPr>
        <p:spPr>
          <a:xfrm>
            <a:off x="60263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team will continuously refine and enhance the application based on user feedback and emerging trends in the financial software industry.</a:t>
            </a:r>
            <a:endParaRPr lang="en-US" sz="1735" dirty="0"/>
          </a:p>
        </p:txBody>
      </p:sp>
      <p:sp>
        <p:nvSpPr>
          <p:cNvPr id="12" name="Shape 8"/>
          <p:cNvSpPr/>
          <p:nvPr/>
        </p:nvSpPr>
        <p:spPr>
          <a:xfrm>
            <a:off x="5062299" y="4563725"/>
            <a:ext cx="771168" cy="27503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13" name="Shape 9"/>
          <p:cNvSpPr/>
          <p:nvPr/>
        </p:nvSpPr>
        <p:spPr>
          <a:xfrm>
            <a:off x="4566523" y="4329708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1A1A21"/>
          </a:solidFill>
          <a:ln/>
        </p:spPr>
      </p:sp>
      <p:sp>
        <p:nvSpPr>
          <p:cNvPr id="14" name="Text 10"/>
          <p:cNvSpPr/>
          <p:nvPr/>
        </p:nvSpPr>
        <p:spPr>
          <a:xfrm>
            <a:off x="4711422" y="4371023"/>
            <a:ext cx="205859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1"/>
          <p:cNvSpPr/>
          <p:nvPr/>
        </p:nvSpPr>
        <p:spPr>
          <a:xfrm>
            <a:off x="6026348" y="4377809"/>
            <a:ext cx="3303627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Expanded Functionality</a:t>
            </a:r>
            <a:endParaRPr lang="en-US" sz="2169" dirty="0"/>
          </a:p>
        </p:txBody>
      </p:sp>
      <p:sp>
        <p:nvSpPr>
          <p:cNvPr id="16" name="Text 12"/>
          <p:cNvSpPr/>
          <p:nvPr/>
        </p:nvSpPr>
        <p:spPr>
          <a:xfrm>
            <a:off x="60263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Future updates may include integration with external financial institutions, advanced analytics, and personalized investment recommendations.</a:t>
            </a:r>
            <a:endParaRPr lang="en-US" sz="1735" dirty="0"/>
          </a:p>
        </p:txBody>
      </p:sp>
      <p:sp>
        <p:nvSpPr>
          <p:cNvPr id="17" name="Shape 13"/>
          <p:cNvSpPr/>
          <p:nvPr/>
        </p:nvSpPr>
        <p:spPr>
          <a:xfrm>
            <a:off x="5062299" y="6406098"/>
            <a:ext cx="771168" cy="27503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18" name="Shape 14"/>
          <p:cNvSpPr/>
          <p:nvPr/>
        </p:nvSpPr>
        <p:spPr>
          <a:xfrm>
            <a:off x="4566523" y="6172081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1A1A21"/>
          </a:solidFill>
          <a:ln/>
        </p:spPr>
      </p:sp>
      <p:sp>
        <p:nvSpPr>
          <p:cNvPr id="19" name="Text 15"/>
          <p:cNvSpPr/>
          <p:nvPr/>
        </p:nvSpPr>
        <p:spPr>
          <a:xfrm>
            <a:off x="4711898" y="6213396"/>
            <a:ext cx="204907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6"/>
          <p:cNvSpPr/>
          <p:nvPr/>
        </p:nvSpPr>
        <p:spPr>
          <a:xfrm>
            <a:off x="6026348" y="6220182"/>
            <a:ext cx="3263146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Increased Accessibility</a:t>
            </a:r>
            <a:endParaRPr lang="en-US" sz="2169" dirty="0"/>
          </a:p>
        </p:txBody>
      </p:sp>
      <p:sp>
        <p:nvSpPr>
          <p:cNvPr id="21" name="Text 17"/>
          <p:cNvSpPr/>
          <p:nvPr/>
        </p:nvSpPr>
        <p:spPr>
          <a:xfrm>
            <a:off x="60263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team aims to make the application more accessible to users with diverse needs, including those with disabilities or limited financial literacy.</a:t>
            </a:r>
            <a:endParaRPr lang="en-US" sz="173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552</Words>
  <Application>Microsoft Office PowerPoint</Application>
  <PresentationFormat>Custom</PresentationFormat>
  <Paragraphs>79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Lora</vt:lpstr>
      <vt:lpstr>Noto Sans TC</vt:lpstr>
      <vt:lpstr>Sora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gyan gourav</cp:lastModifiedBy>
  <cp:revision>7</cp:revision>
  <dcterms:created xsi:type="dcterms:W3CDTF">2024-04-25T12:54:40Z</dcterms:created>
  <dcterms:modified xsi:type="dcterms:W3CDTF">2024-05-23T09:23:33Z</dcterms:modified>
</cp:coreProperties>
</file>