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4BA"/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>
        <p:scale>
          <a:sx n="70" d="100"/>
          <a:sy n="70" d="100"/>
        </p:scale>
        <p:origin x="93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703537-2B55-3202-6300-E9C357C9EF17}"/>
              </a:ext>
            </a:extLst>
          </p:cNvPr>
          <p:cNvSpPr/>
          <p:nvPr/>
        </p:nvSpPr>
        <p:spPr>
          <a:xfrm>
            <a:off x="188257" y="777921"/>
            <a:ext cx="3122432" cy="1690889"/>
          </a:xfrm>
          <a:prstGeom prst="roundRect">
            <a:avLst>
              <a:gd name="adj" fmla="val 11199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0BF2947-099D-0CB3-DE18-9A29862E1C67}"/>
              </a:ext>
            </a:extLst>
          </p:cNvPr>
          <p:cNvSpPr/>
          <p:nvPr/>
        </p:nvSpPr>
        <p:spPr>
          <a:xfrm>
            <a:off x="3570546" y="777921"/>
            <a:ext cx="1141384" cy="1700584"/>
          </a:xfrm>
          <a:prstGeom prst="round2DiagRect">
            <a:avLst>
              <a:gd name="adj1" fmla="val 17917"/>
              <a:gd name="adj2" fmla="val 0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014D849-B4A5-8740-8163-21BF0C37F1FD}"/>
              </a:ext>
            </a:extLst>
          </p:cNvPr>
          <p:cNvSpPr/>
          <p:nvPr/>
        </p:nvSpPr>
        <p:spPr>
          <a:xfrm>
            <a:off x="6690658" y="768227"/>
            <a:ext cx="1141383" cy="1700583"/>
          </a:xfrm>
          <a:prstGeom prst="round2DiagRect">
            <a:avLst>
              <a:gd name="adj1" fmla="val 17917"/>
              <a:gd name="adj2" fmla="val 0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5F89354-FAD1-33FC-4B87-A5751F81E632}"/>
              </a:ext>
            </a:extLst>
          </p:cNvPr>
          <p:cNvSpPr/>
          <p:nvPr/>
        </p:nvSpPr>
        <p:spPr>
          <a:xfrm>
            <a:off x="5130602" y="768227"/>
            <a:ext cx="1141383" cy="1700583"/>
          </a:xfrm>
          <a:prstGeom prst="round2DiagRect">
            <a:avLst>
              <a:gd name="adj1" fmla="val 17917"/>
              <a:gd name="adj2" fmla="val 0"/>
            </a:avLst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2F03A38-4670-F913-A534-56EEA2B7602A}"/>
              </a:ext>
            </a:extLst>
          </p:cNvPr>
          <p:cNvSpPr/>
          <p:nvPr/>
        </p:nvSpPr>
        <p:spPr>
          <a:xfrm>
            <a:off x="8282476" y="768228"/>
            <a:ext cx="3721267" cy="777618"/>
          </a:xfrm>
          <a:prstGeom prst="round2DiagRect">
            <a:avLst>
              <a:gd name="adj1" fmla="val 17917"/>
              <a:gd name="adj2" fmla="val 0"/>
            </a:avLst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174552-CB04-0279-03AA-F19A12E604BB}"/>
              </a:ext>
            </a:extLst>
          </p:cNvPr>
          <p:cNvSpPr/>
          <p:nvPr/>
        </p:nvSpPr>
        <p:spPr>
          <a:xfrm>
            <a:off x="8282476" y="1651380"/>
            <a:ext cx="3744210" cy="2509038"/>
          </a:xfrm>
          <a:prstGeom prst="roundRect">
            <a:avLst>
              <a:gd name="adj" fmla="val 7843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1F59ED-66B2-9003-C27B-5C6974955046}"/>
              </a:ext>
            </a:extLst>
          </p:cNvPr>
          <p:cNvSpPr/>
          <p:nvPr/>
        </p:nvSpPr>
        <p:spPr>
          <a:xfrm>
            <a:off x="165315" y="2560391"/>
            <a:ext cx="4829766" cy="1819105"/>
          </a:xfrm>
          <a:prstGeom prst="roundRect">
            <a:avLst>
              <a:gd name="adj" fmla="val 8214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B378AE-0E97-EEEF-BD7A-76A67455E570}"/>
              </a:ext>
            </a:extLst>
          </p:cNvPr>
          <p:cNvSpPr/>
          <p:nvPr/>
        </p:nvSpPr>
        <p:spPr>
          <a:xfrm>
            <a:off x="5089210" y="2560391"/>
            <a:ext cx="3085799" cy="1819104"/>
          </a:xfrm>
          <a:custGeom>
            <a:avLst/>
            <a:gdLst>
              <a:gd name="connsiteX0" fmla="*/ 131426 w 3246566"/>
              <a:gd name="connsiteY0" fmla="*/ 0 h 1819104"/>
              <a:gd name="connsiteX1" fmla="*/ 3115140 w 3246566"/>
              <a:gd name="connsiteY1" fmla="*/ 0 h 1819104"/>
              <a:gd name="connsiteX2" fmla="*/ 3246566 w 3246566"/>
              <a:gd name="connsiteY2" fmla="*/ 131426 h 1819104"/>
              <a:gd name="connsiteX3" fmla="*/ 3246566 w 3246566"/>
              <a:gd name="connsiteY3" fmla="*/ 1468600 h 1819104"/>
              <a:gd name="connsiteX4" fmla="*/ 3115140 w 3246566"/>
              <a:gd name="connsiteY4" fmla="*/ 1600026 h 1819104"/>
              <a:gd name="connsiteX5" fmla="*/ 759990 w 3246566"/>
              <a:gd name="connsiteY5" fmla="*/ 1600026 h 1819104"/>
              <a:gd name="connsiteX6" fmla="*/ 759990 w 3246566"/>
              <a:gd name="connsiteY6" fmla="*/ 1756678 h 1819104"/>
              <a:gd name="connsiteX7" fmla="*/ 697564 w 3246566"/>
              <a:gd name="connsiteY7" fmla="*/ 1819104 h 1819104"/>
              <a:gd name="connsiteX8" fmla="*/ 62426 w 3246566"/>
              <a:gd name="connsiteY8" fmla="*/ 1819104 h 1819104"/>
              <a:gd name="connsiteX9" fmla="*/ 0 w 3246566"/>
              <a:gd name="connsiteY9" fmla="*/ 1756678 h 1819104"/>
              <a:gd name="connsiteX10" fmla="*/ 0 w 3246566"/>
              <a:gd name="connsiteY10" fmla="*/ 1468600 h 1819104"/>
              <a:gd name="connsiteX11" fmla="*/ 0 w 3246566"/>
              <a:gd name="connsiteY11" fmla="*/ 131426 h 1819104"/>
              <a:gd name="connsiteX12" fmla="*/ 0 w 3246566"/>
              <a:gd name="connsiteY12" fmla="*/ 83611 h 1819104"/>
              <a:gd name="connsiteX13" fmla="*/ 62426 w 3246566"/>
              <a:gd name="connsiteY13" fmla="*/ 21185 h 1819104"/>
              <a:gd name="connsiteX14" fmla="*/ 64166 w 3246566"/>
              <a:gd name="connsiteY14" fmla="*/ 21185 h 1819104"/>
              <a:gd name="connsiteX15" fmla="*/ 80269 w 3246566"/>
              <a:gd name="connsiteY15" fmla="*/ 10328 h 1819104"/>
              <a:gd name="connsiteX16" fmla="*/ 131426 w 3246566"/>
              <a:gd name="connsiteY16" fmla="*/ 0 h 181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6566" h="1819104">
                <a:moveTo>
                  <a:pt x="131426" y="0"/>
                </a:moveTo>
                <a:lnTo>
                  <a:pt x="3115140" y="0"/>
                </a:lnTo>
                <a:cubicBezTo>
                  <a:pt x="3187725" y="0"/>
                  <a:pt x="3246566" y="58841"/>
                  <a:pt x="3246566" y="131426"/>
                </a:cubicBezTo>
                <a:lnTo>
                  <a:pt x="3246566" y="1468600"/>
                </a:lnTo>
                <a:cubicBezTo>
                  <a:pt x="3246566" y="1541185"/>
                  <a:pt x="3187725" y="1600026"/>
                  <a:pt x="3115140" y="1600026"/>
                </a:cubicBezTo>
                <a:lnTo>
                  <a:pt x="759990" y="1600026"/>
                </a:lnTo>
                <a:lnTo>
                  <a:pt x="759990" y="1756678"/>
                </a:lnTo>
                <a:cubicBezTo>
                  <a:pt x="759990" y="1791155"/>
                  <a:pt x="732041" y="1819104"/>
                  <a:pt x="697564" y="1819104"/>
                </a:cubicBezTo>
                <a:lnTo>
                  <a:pt x="62426" y="1819104"/>
                </a:lnTo>
                <a:cubicBezTo>
                  <a:pt x="27949" y="1819104"/>
                  <a:pt x="0" y="1791155"/>
                  <a:pt x="0" y="1756678"/>
                </a:cubicBezTo>
                <a:lnTo>
                  <a:pt x="0" y="1468600"/>
                </a:lnTo>
                <a:lnTo>
                  <a:pt x="0" y="131426"/>
                </a:lnTo>
                <a:lnTo>
                  <a:pt x="0" y="83611"/>
                </a:lnTo>
                <a:cubicBezTo>
                  <a:pt x="0" y="49134"/>
                  <a:pt x="27949" y="21185"/>
                  <a:pt x="62426" y="21185"/>
                </a:cubicBezTo>
                <a:lnTo>
                  <a:pt x="64166" y="21185"/>
                </a:lnTo>
                <a:lnTo>
                  <a:pt x="80269" y="10328"/>
                </a:lnTo>
                <a:cubicBezTo>
                  <a:pt x="95993" y="3678"/>
                  <a:pt x="113280" y="0"/>
                  <a:pt x="131426" y="0"/>
                </a:cubicBezTo>
                <a:close/>
              </a:path>
            </a:pathLst>
          </a:cu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F32CC3-09AB-BFAA-4818-8B9374D8521D}"/>
              </a:ext>
            </a:extLst>
          </p:cNvPr>
          <p:cNvSpPr/>
          <p:nvPr/>
        </p:nvSpPr>
        <p:spPr>
          <a:xfrm>
            <a:off x="5980002" y="4276423"/>
            <a:ext cx="6023741" cy="2410979"/>
          </a:xfrm>
          <a:prstGeom prst="roundRect">
            <a:avLst>
              <a:gd name="adj" fmla="val 5950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E51186-BBFF-7A88-941A-A1099B05FE15}"/>
              </a:ext>
            </a:extLst>
          </p:cNvPr>
          <p:cNvSpPr/>
          <p:nvPr/>
        </p:nvSpPr>
        <p:spPr>
          <a:xfrm>
            <a:off x="188257" y="4471077"/>
            <a:ext cx="3851480" cy="2219192"/>
          </a:xfrm>
          <a:prstGeom prst="roundRect">
            <a:avLst>
              <a:gd name="adj" fmla="val 5950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98C306A2-969F-C122-9D54-6E2CCAB4C787}"/>
              </a:ext>
            </a:extLst>
          </p:cNvPr>
          <p:cNvSpPr/>
          <p:nvPr/>
        </p:nvSpPr>
        <p:spPr>
          <a:xfrm>
            <a:off x="4135273" y="4471076"/>
            <a:ext cx="1746912" cy="2216326"/>
          </a:xfrm>
          <a:prstGeom prst="round2DiagRect">
            <a:avLst>
              <a:gd name="adj1" fmla="val 17917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FD022D-72D7-7367-8E16-94EA3CC006C3}"/>
              </a:ext>
            </a:extLst>
          </p:cNvPr>
          <p:cNvSpPr/>
          <p:nvPr/>
        </p:nvSpPr>
        <p:spPr>
          <a:xfrm>
            <a:off x="150933" y="801263"/>
            <a:ext cx="3122432" cy="1653900"/>
          </a:xfrm>
          <a:prstGeom prst="roundRect">
            <a:avLst>
              <a:gd name="adj" fmla="val 111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CD8A48-E72A-C6B3-EC96-6B283C86809A}"/>
              </a:ext>
            </a:extLst>
          </p:cNvPr>
          <p:cNvSpPr/>
          <p:nvPr/>
        </p:nvSpPr>
        <p:spPr>
          <a:xfrm>
            <a:off x="3830930" y="925231"/>
            <a:ext cx="617023" cy="617023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26871C-F3E6-0196-824E-B689A235473C}"/>
              </a:ext>
            </a:extLst>
          </p:cNvPr>
          <p:cNvSpPr/>
          <p:nvPr/>
        </p:nvSpPr>
        <p:spPr>
          <a:xfrm>
            <a:off x="5390986" y="925231"/>
            <a:ext cx="620614" cy="620614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C4A753-A208-E221-CE70-28BD7C79AA50}"/>
              </a:ext>
            </a:extLst>
          </p:cNvPr>
          <p:cNvSpPr/>
          <p:nvPr/>
        </p:nvSpPr>
        <p:spPr>
          <a:xfrm>
            <a:off x="6951042" y="925231"/>
            <a:ext cx="620614" cy="620614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AC5975-23AB-FC36-8273-72B7036DBB03}"/>
              </a:ext>
            </a:extLst>
          </p:cNvPr>
          <p:cNvSpPr/>
          <p:nvPr/>
        </p:nvSpPr>
        <p:spPr>
          <a:xfrm>
            <a:off x="4231765" y="4681545"/>
            <a:ext cx="522568" cy="522568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5770A2-47E9-6F9B-1697-16E83F44DFFA}"/>
              </a:ext>
            </a:extLst>
          </p:cNvPr>
          <p:cNvSpPr/>
          <p:nvPr/>
        </p:nvSpPr>
        <p:spPr>
          <a:xfrm>
            <a:off x="4249275" y="5380812"/>
            <a:ext cx="522568" cy="5225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26CF1A-2B77-F63F-FDFB-62BDF6C35E2E}"/>
              </a:ext>
            </a:extLst>
          </p:cNvPr>
          <p:cNvSpPr/>
          <p:nvPr/>
        </p:nvSpPr>
        <p:spPr>
          <a:xfrm>
            <a:off x="4266785" y="6080079"/>
            <a:ext cx="522569" cy="522569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9B6065-3635-40A0-29CD-AFB7A8D2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5" y="935864"/>
            <a:ext cx="557944" cy="557944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8E8AD3-F0CA-C86E-AD76-7249B1DAC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26" y="998427"/>
            <a:ext cx="504357" cy="504357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2D50BA-477F-63B2-82C2-13288F26F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50" y="6133244"/>
            <a:ext cx="427047" cy="427047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9F2C73-3247-C3CF-42A5-52734CD33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14" y="4713443"/>
            <a:ext cx="413014" cy="413014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2E9A02-7028-0F93-43DB-2E40B66C31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090">
            <a:off x="296176" y="162246"/>
            <a:ext cx="555380" cy="555380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E20971-EC2B-17F5-D916-9ACEFD8CF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5425215"/>
            <a:ext cx="413014" cy="413014"/>
          </a:xfrm>
          <a:prstGeom prst="rect">
            <a:avLst/>
          </a:prstGeom>
        </p:spPr>
      </p:pic>
      <p:pic>
        <p:nvPicPr>
          <p:cNvPr id="50" name="Picture 49" descr="A black background with a black square">
            <a:extLst>
              <a:ext uri="{FF2B5EF4-FFF2-40B4-BE49-F238E27FC236}">
                <a16:creationId xmlns:a16="http://schemas.microsoft.com/office/drawing/2014/main" id="{3E8709C7-4F37-B8A8-3E98-7E817E13C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55" y="988902"/>
            <a:ext cx="552532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Gyan Prakash</cp:lastModifiedBy>
  <cp:revision>11</cp:revision>
  <dcterms:created xsi:type="dcterms:W3CDTF">2023-12-06T06:56:06Z</dcterms:created>
  <dcterms:modified xsi:type="dcterms:W3CDTF">2024-03-23T20:45:32Z</dcterms:modified>
</cp:coreProperties>
</file>