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8300700" cy="10299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372551" y="3192907"/>
            <a:ext cx="15555596" cy="21629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745104" y="5767832"/>
            <a:ext cx="12810492" cy="25749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5300" y="3414750"/>
            <a:ext cx="13530098" cy="21507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915035" y="2368930"/>
            <a:ext cx="7960805" cy="67978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-1" y="0"/>
            <a:ext cx="18288001" cy="10286997"/>
          </a:xfrm>
          <a:prstGeom prst="rect">
            <a:avLst/>
          </a:prstGeom>
          <a:solidFill>
            <a:srgbClr val="F5F2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526372" y="2677019"/>
            <a:ext cx="15247955" cy="361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15035" y="2403263"/>
            <a:ext cx="16470631" cy="6797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7141238" y="9578720"/>
            <a:ext cx="244427" cy="2416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700" u="none">
          <a:solidFill>
            <a:srgbClr val="332C2C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2C2C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 txBox="1"/>
          <p:nvPr>
            <p:ph type="title"/>
          </p:nvPr>
        </p:nvSpPr>
        <p:spPr>
          <a:xfrm>
            <a:off x="1526372" y="2677019"/>
            <a:ext cx="15247955" cy="1124027"/>
          </a:xfrm>
          <a:prstGeom prst="rect">
            <a:avLst/>
          </a:prstGeom>
        </p:spPr>
        <p:txBody>
          <a:bodyPr/>
          <a:lstStyle>
            <a:lvl1pPr marR="5080" indent="100965">
              <a:spcBef>
                <a:spcPts val="100"/>
              </a:spcBef>
              <a:defRPr b="1" sz="7200">
                <a:solidFill>
                  <a:srgbClr val="1F1F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/>
            <a:r>
              <a:t>GUESSING GAME</a:t>
            </a:r>
          </a:p>
        </p:txBody>
      </p:sp>
      <p:sp>
        <p:nvSpPr>
          <p:cNvPr id="57" name="object 3"/>
          <p:cNvSpPr/>
          <p:nvPr/>
        </p:nvSpPr>
        <p:spPr>
          <a:xfrm>
            <a:off x="0" y="11"/>
            <a:ext cx="18287988" cy="2550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462"/>
                </a:moveTo>
                <a:lnTo>
                  <a:pt x="3993" y="4462"/>
                </a:lnTo>
                <a:lnTo>
                  <a:pt x="4015" y="4344"/>
                </a:lnTo>
                <a:lnTo>
                  <a:pt x="4063" y="4093"/>
                </a:lnTo>
                <a:lnTo>
                  <a:pt x="4111" y="3847"/>
                </a:lnTo>
                <a:lnTo>
                  <a:pt x="4160" y="3608"/>
                </a:lnTo>
                <a:lnTo>
                  <a:pt x="4210" y="3375"/>
                </a:lnTo>
                <a:lnTo>
                  <a:pt x="4260" y="3149"/>
                </a:lnTo>
                <a:lnTo>
                  <a:pt x="4310" y="2932"/>
                </a:lnTo>
                <a:lnTo>
                  <a:pt x="4362" y="2722"/>
                </a:lnTo>
                <a:lnTo>
                  <a:pt x="4410" y="2532"/>
                </a:lnTo>
                <a:lnTo>
                  <a:pt x="4459" y="2348"/>
                </a:lnTo>
                <a:lnTo>
                  <a:pt x="4509" y="2169"/>
                </a:lnTo>
                <a:lnTo>
                  <a:pt x="4560" y="1996"/>
                </a:lnTo>
                <a:lnTo>
                  <a:pt x="4611" y="1829"/>
                </a:lnTo>
                <a:lnTo>
                  <a:pt x="4663" y="1666"/>
                </a:lnTo>
                <a:lnTo>
                  <a:pt x="4716" y="1510"/>
                </a:lnTo>
                <a:lnTo>
                  <a:pt x="4770" y="1358"/>
                </a:lnTo>
                <a:lnTo>
                  <a:pt x="4825" y="1212"/>
                </a:lnTo>
                <a:lnTo>
                  <a:pt x="4880" y="1071"/>
                </a:lnTo>
                <a:lnTo>
                  <a:pt x="4937" y="935"/>
                </a:lnTo>
                <a:lnTo>
                  <a:pt x="4994" y="805"/>
                </a:lnTo>
                <a:lnTo>
                  <a:pt x="5052" y="679"/>
                </a:lnTo>
                <a:lnTo>
                  <a:pt x="5111" y="559"/>
                </a:lnTo>
                <a:lnTo>
                  <a:pt x="5171" y="444"/>
                </a:lnTo>
                <a:lnTo>
                  <a:pt x="5232" y="333"/>
                </a:lnTo>
                <a:lnTo>
                  <a:pt x="5294" y="228"/>
                </a:lnTo>
                <a:lnTo>
                  <a:pt x="5356" y="128"/>
                </a:lnTo>
                <a:lnTo>
                  <a:pt x="5420" y="33"/>
                </a:lnTo>
                <a:lnTo>
                  <a:pt x="5444" y="0"/>
                </a:lnTo>
                <a:lnTo>
                  <a:pt x="5144" y="0"/>
                </a:lnTo>
                <a:lnTo>
                  <a:pt x="5093" y="98"/>
                </a:lnTo>
                <a:lnTo>
                  <a:pt x="5033" y="220"/>
                </a:lnTo>
                <a:lnTo>
                  <a:pt x="4974" y="348"/>
                </a:lnTo>
                <a:lnTo>
                  <a:pt x="4915" y="481"/>
                </a:lnTo>
                <a:lnTo>
                  <a:pt x="4858" y="619"/>
                </a:lnTo>
                <a:lnTo>
                  <a:pt x="4802" y="763"/>
                </a:lnTo>
                <a:lnTo>
                  <a:pt x="4746" y="912"/>
                </a:lnTo>
                <a:lnTo>
                  <a:pt x="4691" y="1066"/>
                </a:lnTo>
                <a:lnTo>
                  <a:pt x="4637" y="1226"/>
                </a:lnTo>
                <a:lnTo>
                  <a:pt x="4584" y="1391"/>
                </a:lnTo>
                <a:lnTo>
                  <a:pt x="4532" y="1562"/>
                </a:lnTo>
                <a:lnTo>
                  <a:pt x="4480" y="1738"/>
                </a:lnTo>
                <a:lnTo>
                  <a:pt x="4429" y="1920"/>
                </a:lnTo>
                <a:lnTo>
                  <a:pt x="4379" y="2108"/>
                </a:lnTo>
                <a:lnTo>
                  <a:pt x="4330" y="2301"/>
                </a:lnTo>
                <a:lnTo>
                  <a:pt x="4277" y="2516"/>
                </a:lnTo>
                <a:lnTo>
                  <a:pt x="4226" y="2738"/>
                </a:lnTo>
                <a:lnTo>
                  <a:pt x="4175" y="2968"/>
                </a:lnTo>
                <a:lnTo>
                  <a:pt x="4125" y="3205"/>
                </a:lnTo>
                <a:lnTo>
                  <a:pt x="4075" y="3448"/>
                </a:lnTo>
                <a:lnTo>
                  <a:pt x="4026" y="3697"/>
                </a:lnTo>
                <a:lnTo>
                  <a:pt x="3977" y="3952"/>
                </a:lnTo>
                <a:lnTo>
                  <a:pt x="3929" y="4212"/>
                </a:lnTo>
                <a:lnTo>
                  <a:pt x="3885" y="4462"/>
                </a:lnTo>
                <a:lnTo>
                  <a:pt x="0" y="4462"/>
                </a:lnTo>
                <a:lnTo>
                  <a:pt x="0" y="4865"/>
                </a:lnTo>
                <a:lnTo>
                  <a:pt x="3814" y="4865"/>
                </a:lnTo>
                <a:lnTo>
                  <a:pt x="3788" y="5019"/>
                </a:lnTo>
                <a:lnTo>
                  <a:pt x="3742" y="5296"/>
                </a:lnTo>
                <a:lnTo>
                  <a:pt x="3696" y="5575"/>
                </a:lnTo>
                <a:lnTo>
                  <a:pt x="3651" y="5857"/>
                </a:lnTo>
                <a:lnTo>
                  <a:pt x="3606" y="6142"/>
                </a:lnTo>
                <a:lnTo>
                  <a:pt x="3516" y="6715"/>
                </a:lnTo>
                <a:lnTo>
                  <a:pt x="3236" y="8553"/>
                </a:lnTo>
                <a:lnTo>
                  <a:pt x="3115" y="9335"/>
                </a:lnTo>
                <a:lnTo>
                  <a:pt x="2991" y="10129"/>
                </a:lnTo>
                <a:lnTo>
                  <a:pt x="2906" y="10663"/>
                </a:lnTo>
                <a:lnTo>
                  <a:pt x="2819" y="11198"/>
                </a:lnTo>
                <a:lnTo>
                  <a:pt x="2730" y="11734"/>
                </a:lnTo>
                <a:lnTo>
                  <a:pt x="2640" y="12269"/>
                </a:lnTo>
                <a:lnTo>
                  <a:pt x="2548" y="12801"/>
                </a:lnTo>
                <a:lnTo>
                  <a:pt x="2501" y="13066"/>
                </a:lnTo>
                <a:lnTo>
                  <a:pt x="2454" y="13329"/>
                </a:lnTo>
                <a:lnTo>
                  <a:pt x="2406" y="13591"/>
                </a:lnTo>
                <a:lnTo>
                  <a:pt x="2358" y="13852"/>
                </a:lnTo>
                <a:lnTo>
                  <a:pt x="2310" y="14111"/>
                </a:lnTo>
                <a:lnTo>
                  <a:pt x="2261" y="14369"/>
                </a:lnTo>
                <a:lnTo>
                  <a:pt x="2212" y="14624"/>
                </a:lnTo>
                <a:lnTo>
                  <a:pt x="2162" y="14877"/>
                </a:lnTo>
                <a:lnTo>
                  <a:pt x="2112" y="15128"/>
                </a:lnTo>
                <a:lnTo>
                  <a:pt x="2062" y="15376"/>
                </a:lnTo>
                <a:lnTo>
                  <a:pt x="2011" y="15622"/>
                </a:lnTo>
                <a:lnTo>
                  <a:pt x="1959" y="15864"/>
                </a:lnTo>
                <a:lnTo>
                  <a:pt x="1908" y="16104"/>
                </a:lnTo>
                <a:lnTo>
                  <a:pt x="1856" y="16340"/>
                </a:lnTo>
                <a:lnTo>
                  <a:pt x="1803" y="16573"/>
                </a:lnTo>
                <a:lnTo>
                  <a:pt x="1750" y="16802"/>
                </a:lnTo>
                <a:lnTo>
                  <a:pt x="1697" y="17028"/>
                </a:lnTo>
                <a:lnTo>
                  <a:pt x="1643" y="17250"/>
                </a:lnTo>
                <a:lnTo>
                  <a:pt x="1589" y="17467"/>
                </a:lnTo>
                <a:lnTo>
                  <a:pt x="1534" y="17681"/>
                </a:lnTo>
                <a:lnTo>
                  <a:pt x="1479" y="17890"/>
                </a:lnTo>
                <a:lnTo>
                  <a:pt x="1423" y="18097"/>
                </a:lnTo>
                <a:lnTo>
                  <a:pt x="1367" y="18298"/>
                </a:lnTo>
                <a:lnTo>
                  <a:pt x="1310" y="18493"/>
                </a:lnTo>
                <a:lnTo>
                  <a:pt x="1254" y="18681"/>
                </a:lnTo>
                <a:lnTo>
                  <a:pt x="1197" y="18863"/>
                </a:lnTo>
                <a:lnTo>
                  <a:pt x="1141" y="19039"/>
                </a:lnTo>
                <a:lnTo>
                  <a:pt x="1084" y="19208"/>
                </a:lnTo>
                <a:lnTo>
                  <a:pt x="1028" y="19371"/>
                </a:lnTo>
                <a:lnTo>
                  <a:pt x="971" y="19527"/>
                </a:lnTo>
                <a:lnTo>
                  <a:pt x="915" y="19677"/>
                </a:lnTo>
                <a:lnTo>
                  <a:pt x="858" y="19821"/>
                </a:lnTo>
                <a:lnTo>
                  <a:pt x="802" y="19958"/>
                </a:lnTo>
                <a:lnTo>
                  <a:pt x="745" y="20089"/>
                </a:lnTo>
                <a:lnTo>
                  <a:pt x="689" y="20213"/>
                </a:lnTo>
                <a:lnTo>
                  <a:pt x="633" y="20331"/>
                </a:lnTo>
                <a:lnTo>
                  <a:pt x="576" y="20442"/>
                </a:lnTo>
                <a:lnTo>
                  <a:pt x="520" y="20547"/>
                </a:lnTo>
                <a:lnTo>
                  <a:pt x="464" y="20645"/>
                </a:lnTo>
                <a:lnTo>
                  <a:pt x="407" y="20737"/>
                </a:lnTo>
                <a:lnTo>
                  <a:pt x="351" y="20823"/>
                </a:lnTo>
                <a:lnTo>
                  <a:pt x="295" y="20901"/>
                </a:lnTo>
                <a:lnTo>
                  <a:pt x="239" y="20974"/>
                </a:lnTo>
                <a:lnTo>
                  <a:pt x="183" y="21040"/>
                </a:lnTo>
                <a:lnTo>
                  <a:pt x="127" y="21090"/>
                </a:lnTo>
                <a:lnTo>
                  <a:pt x="71" y="21116"/>
                </a:lnTo>
                <a:lnTo>
                  <a:pt x="15" y="21119"/>
                </a:lnTo>
                <a:lnTo>
                  <a:pt x="0" y="21114"/>
                </a:lnTo>
                <a:lnTo>
                  <a:pt x="0" y="21595"/>
                </a:lnTo>
                <a:lnTo>
                  <a:pt x="16" y="21599"/>
                </a:lnTo>
                <a:lnTo>
                  <a:pt x="36" y="21600"/>
                </a:lnTo>
                <a:lnTo>
                  <a:pt x="75" y="21595"/>
                </a:lnTo>
                <a:lnTo>
                  <a:pt x="153" y="21551"/>
                </a:lnTo>
                <a:lnTo>
                  <a:pt x="249" y="21447"/>
                </a:lnTo>
                <a:lnTo>
                  <a:pt x="306" y="21374"/>
                </a:lnTo>
                <a:lnTo>
                  <a:pt x="364" y="21295"/>
                </a:lnTo>
                <a:lnTo>
                  <a:pt x="421" y="21208"/>
                </a:lnTo>
                <a:lnTo>
                  <a:pt x="475" y="21119"/>
                </a:lnTo>
                <a:lnTo>
                  <a:pt x="478" y="21115"/>
                </a:lnTo>
                <a:lnTo>
                  <a:pt x="535" y="21015"/>
                </a:lnTo>
                <a:lnTo>
                  <a:pt x="592" y="20909"/>
                </a:lnTo>
                <a:lnTo>
                  <a:pt x="650" y="20796"/>
                </a:lnTo>
                <a:lnTo>
                  <a:pt x="707" y="20676"/>
                </a:lnTo>
                <a:lnTo>
                  <a:pt x="764" y="20550"/>
                </a:lnTo>
                <a:lnTo>
                  <a:pt x="822" y="20417"/>
                </a:lnTo>
                <a:lnTo>
                  <a:pt x="879" y="20278"/>
                </a:lnTo>
                <a:lnTo>
                  <a:pt x="936" y="20132"/>
                </a:lnTo>
                <a:lnTo>
                  <a:pt x="994" y="19980"/>
                </a:lnTo>
                <a:lnTo>
                  <a:pt x="1051" y="19821"/>
                </a:lnTo>
                <a:lnTo>
                  <a:pt x="1109" y="19655"/>
                </a:lnTo>
                <a:lnTo>
                  <a:pt x="1166" y="19483"/>
                </a:lnTo>
                <a:lnTo>
                  <a:pt x="1223" y="19305"/>
                </a:lnTo>
                <a:lnTo>
                  <a:pt x="1281" y="19120"/>
                </a:lnTo>
                <a:lnTo>
                  <a:pt x="1338" y="18928"/>
                </a:lnTo>
                <a:lnTo>
                  <a:pt x="1395" y="18730"/>
                </a:lnTo>
                <a:lnTo>
                  <a:pt x="1452" y="18526"/>
                </a:lnTo>
                <a:lnTo>
                  <a:pt x="1509" y="18315"/>
                </a:lnTo>
                <a:lnTo>
                  <a:pt x="1565" y="18105"/>
                </a:lnTo>
                <a:lnTo>
                  <a:pt x="1620" y="17889"/>
                </a:lnTo>
                <a:lnTo>
                  <a:pt x="1675" y="17671"/>
                </a:lnTo>
                <a:lnTo>
                  <a:pt x="1729" y="17447"/>
                </a:lnTo>
                <a:lnTo>
                  <a:pt x="1783" y="17220"/>
                </a:lnTo>
                <a:lnTo>
                  <a:pt x="1836" y="16989"/>
                </a:lnTo>
                <a:lnTo>
                  <a:pt x="1889" y="16754"/>
                </a:lnTo>
                <a:lnTo>
                  <a:pt x="1942" y="16515"/>
                </a:lnTo>
                <a:lnTo>
                  <a:pt x="1994" y="16274"/>
                </a:lnTo>
                <a:lnTo>
                  <a:pt x="2046" y="16029"/>
                </a:lnTo>
                <a:lnTo>
                  <a:pt x="2097" y="15782"/>
                </a:lnTo>
                <a:lnTo>
                  <a:pt x="2148" y="15532"/>
                </a:lnTo>
                <a:lnTo>
                  <a:pt x="2199" y="15279"/>
                </a:lnTo>
                <a:lnTo>
                  <a:pt x="2249" y="15024"/>
                </a:lnTo>
                <a:lnTo>
                  <a:pt x="2298" y="14766"/>
                </a:lnTo>
                <a:lnTo>
                  <a:pt x="2348" y="14507"/>
                </a:lnTo>
                <a:lnTo>
                  <a:pt x="2396" y="14246"/>
                </a:lnTo>
                <a:lnTo>
                  <a:pt x="2445" y="13983"/>
                </a:lnTo>
                <a:lnTo>
                  <a:pt x="2493" y="13719"/>
                </a:lnTo>
                <a:lnTo>
                  <a:pt x="2540" y="13453"/>
                </a:lnTo>
                <a:lnTo>
                  <a:pt x="2587" y="13186"/>
                </a:lnTo>
                <a:lnTo>
                  <a:pt x="2680" y="12650"/>
                </a:lnTo>
                <a:lnTo>
                  <a:pt x="2771" y="12111"/>
                </a:lnTo>
                <a:lnTo>
                  <a:pt x="2860" y="11571"/>
                </a:lnTo>
                <a:lnTo>
                  <a:pt x="2948" y="11032"/>
                </a:lnTo>
                <a:lnTo>
                  <a:pt x="3034" y="10495"/>
                </a:lnTo>
                <a:lnTo>
                  <a:pt x="3159" y="9695"/>
                </a:lnTo>
                <a:lnTo>
                  <a:pt x="3280" y="8907"/>
                </a:lnTo>
                <a:lnTo>
                  <a:pt x="3559" y="7078"/>
                </a:lnTo>
                <a:lnTo>
                  <a:pt x="3647" y="6510"/>
                </a:lnTo>
                <a:lnTo>
                  <a:pt x="3692" y="6229"/>
                </a:lnTo>
                <a:lnTo>
                  <a:pt x="3737" y="5949"/>
                </a:lnTo>
                <a:lnTo>
                  <a:pt x="3782" y="5673"/>
                </a:lnTo>
                <a:lnTo>
                  <a:pt x="3828" y="5399"/>
                </a:lnTo>
                <a:lnTo>
                  <a:pt x="3874" y="5129"/>
                </a:lnTo>
                <a:lnTo>
                  <a:pt x="3920" y="4865"/>
                </a:lnTo>
                <a:lnTo>
                  <a:pt x="21600" y="4865"/>
                </a:lnTo>
                <a:lnTo>
                  <a:pt x="21600" y="4462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object 4"/>
          <p:cNvSpPr/>
          <p:nvPr/>
        </p:nvSpPr>
        <p:spPr>
          <a:xfrm>
            <a:off x="0" y="7892605"/>
            <a:ext cx="18287988" cy="2395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33" y="49"/>
                </a:lnTo>
                <a:lnTo>
                  <a:pt x="21442" y="168"/>
                </a:lnTo>
                <a:lnTo>
                  <a:pt x="21387" y="251"/>
                </a:lnTo>
                <a:lnTo>
                  <a:pt x="21332" y="342"/>
                </a:lnTo>
                <a:lnTo>
                  <a:pt x="21277" y="440"/>
                </a:lnTo>
                <a:lnTo>
                  <a:pt x="21222" y="545"/>
                </a:lnTo>
                <a:lnTo>
                  <a:pt x="21167" y="657"/>
                </a:lnTo>
                <a:lnTo>
                  <a:pt x="21112" y="777"/>
                </a:lnTo>
                <a:lnTo>
                  <a:pt x="21057" y="903"/>
                </a:lnTo>
                <a:lnTo>
                  <a:pt x="21002" y="1037"/>
                </a:lnTo>
                <a:lnTo>
                  <a:pt x="20947" y="1177"/>
                </a:lnTo>
                <a:lnTo>
                  <a:pt x="20892" y="1325"/>
                </a:lnTo>
                <a:lnTo>
                  <a:pt x="20837" y="1480"/>
                </a:lnTo>
                <a:lnTo>
                  <a:pt x="20781" y="1642"/>
                </a:lnTo>
                <a:lnTo>
                  <a:pt x="20726" y="1811"/>
                </a:lnTo>
                <a:lnTo>
                  <a:pt x="20671" y="1987"/>
                </a:lnTo>
                <a:lnTo>
                  <a:pt x="20616" y="2170"/>
                </a:lnTo>
                <a:lnTo>
                  <a:pt x="20561" y="2360"/>
                </a:lnTo>
                <a:lnTo>
                  <a:pt x="20506" y="2557"/>
                </a:lnTo>
                <a:lnTo>
                  <a:pt x="20451" y="2761"/>
                </a:lnTo>
                <a:lnTo>
                  <a:pt x="20396" y="2972"/>
                </a:lnTo>
                <a:lnTo>
                  <a:pt x="20342" y="3190"/>
                </a:lnTo>
                <a:lnTo>
                  <a:pt x="20287" y="3414"/>
                </a:lnTo>
                <a:lnTo>
                  <a:pt x="20232" y="3648"/>
                </a:lnTo>
                <a:lnTo>
                  <a:pt x="20177" y="3887"/>
                </a:lnTo>
                <a:lnTo>
                  <a:pt x="20122" y="4131"/>
                </a:lnTo>
                <a:lnTo>
                  <a:pt x="20068" y="4380"/>
                </a:lnTo>
                <a:lnTo>
                  <a:pt x="20015" y="4633"/>
                </a:lnTo>
                <a:lnTo>
                  <a:pt x="19962" y="4891"/>
                </a:lnTo>
                <a:lnTo>
                  <a:pt x="19910" y="5152"/>
                </a:lnTo>
                <a:lnTo>
                  <a:pt x="19857" y="5417"/>
                </a:lnTo>
                <a:lnTo>
                  <a:pt x="19806" y="5686"/>
                </a:lnTo>
                <a:lnTo>
                  <a:pt x="19755" y="5958"/>
                </a:lnTo>
                <a:lnTo>
                  <a:pt x="19704" y="6234"/>
                </a:lnTo>
                <a:lnTo>
                  <a:pt x="19654" y="6512"/>
                </a:lnTo>
                <a:lnTo>
                  <a:pt x="19604" y="6793"/>
                </a:lnTo>
                <a:lnTo>
                  <a:pt x="19555" y="7076"/>
                </a:lnTo>
                <a:lnTo>
                  <a:pt x="19506" y="7362"/>
                </a:lnTo>
                <a:lnTo>
                  <a:pt x="19458" y="7650"/>
                </a:lnTo>
                <a:lnTo>
                  <a:pt x="19410" y="7939"/>
                </a:lnTo>
                <a:lnTo>
                  <a:pt x="19363" y="8230"/>
                </a:lnTo>
                <a:lnTo>
                  <a:pt x="19316" y="8523"/>
                </a:lnTo>
                <a:lnTo>
                  <a:pt x="19270" y="8816"/>
                </a:lnTo>
                <a:lnTo>
                  <a:pt x="19224" y="9111"/>
                </a:lnTo>
                <a:lnTo>
                  <a:pt x="19179" y="9406"/>
                </a:lnTo>
                <a:lnTo>
                  <a:pt x="19134" y="9701"/>
                </a:lnTo>
                <a:lnTo>
                  <a:pt x="19089" y="9997"/>
                </a:lnTo>
                <a:lnTo>
                  <a:pt x="19002" y="10588"/>
                </a:lnTo>
                <a:lnTo>
                  <a:pt x="18916" y="11178"/>
                </a:lnTo>
                <a:lnTo>
                  <a:pt x="18833" y="11764"/>
                </a:lnTo>
                <a:lnTo>
                  <a:pt x="18711" y="12632"/>
                </a:lnTo>
                <a:lnTo>
                  <a:pt x="18446" y="14560"/>
                </a:lnTo>
                <a:lnTo>
                  <a:pt x="18357" y="15193"/>
                </a:lnTo>
                <a:lnTo>
                  <a:pt x="18312" y="15507"/>
                </a:lnTo>
                <a:lnTo>
                  <a:pt x="18267" y="15818"/>
                </a:lnTo>
                <a:lnTo>
                  <a:pt x="18221" y="16127"/>
                </a:lnTo>
                <a:lnTo>
                  <a:pt x="18175" y="16432"/>
                </a:lnTo>
                <a:lnTo>
                  <a:pt x="18129" y="16733"/>
                </a:lnTo>
                <a:lnTo>
                  <a:pt x="18119" y="16794"/>
                </a:lnTo>
                <a:lnTo>
                  <a:pt x="0" y="16794"/>
                </a:lnTo>
                <a:lnTo>
                  <a:pt x="0" y="17224"/>
                </a:lnTo>
                <a:lnTo>
                  <a:pt x="18050" y="17224"/>
                </a:lnTo>
                <a:lnTo>
                  <a:pt x="18035" y="17320"/>
                </a:lnTo>
                <a:lnTo>
                  <a:pt x="17987" y="17604"/>
                </a:lnTo>
                <a:lnTo>
                  <a:pt x="17938" y="17883"/>
                </a:lnTo>
                <a:lnTo>
                  <a:pt x="17889" y="18154"/>
                </a:lnTo>
                <a:lnTo>
                  <a:pt x="17840" y="18417"/>
                </a:lnTo>
                <a:lnTo>
                  <a:pt x="17789" y="18672"/>
                </a:lnTo>
                <a:lnTo>
                  <a:pt x="17738" y="18918"/>
                </a:lnTo>
                <a:lnTo>
                  <a:pt x="17686" y="19155"/>
                </a:lnTo>
                <a:lnTo>
                  <a:pt x="17637" y="19369"/>
                </a:lnTo>
                <a:lnTo>
                  <a:pt x="17587" y="19577"/>
                </a:lnTo>
                <a:lnTo>
                  <a:pt x="17536" y="19778"/>
                </a:lnTo>
                <a:lnTo>
                  <a:pt x="17484" y="19973"/>
                </a:lnTo>
                <a:lnTo>
                  <a:pt x="17431" y="20160"/>
                </a:lnTo>
                <a:lnTo>
                  <a:pt x="17377" y="20342"/>
                </a:lnTo>
                <a:lnTo>
                  <a:pt x="17323" y="20517"/>
                </a:lnTo>
                <a:lnTo>
                  <a:pt x="17267" y="20686"/>
                </a:lnTo>
                <a:lnTo>
                  <a:pt x="17210" y="20849"/>
                </a:lnTo>
                <a:lnTo>
                  <a:pt x="17153" y="21005"/>
                </a:lnTo>
                <a:lnTo>
                  <a:pt x="17094" y="21156"/>
                </a:lnTo>
                <a:lnTo>
                  <a:pt x="17035" y="21300"/>
                </a:lnTo>
                <a:lnTo>
                  <a:pt x="16974" y="21438"/>
                </a:lnTo>
                <a:lnTo>
                  <a:pt x="16912" y="21570"/>
                </a:lnTo>
                <a:lnTo>
                  <a:pt x="16897" y="21600"/>
                </a:lnTo>
                <a:lnTo>
                  <a:pt x="17115" y="21600"/>
                </a:lnTo>
                <a:lnTo>
                  <a:pt x="17204" y="21367"/>
                </a:lnTo>
                <a:lnTo>
                  <a:pt x="17259" y="21213"/>
                </a:lnTo>
                <a:lnTo>
                  <a:pt x="17314" y="21054"/>
                </a:lnTo>
                <a:lnTo>
                  <a:pt x="17367" y="20888"/>
                </a:lnTo>
                <a:lnTo>
                  <a:pt x="17419" y="20717"/>
                </a:lnTo>
                <a:lnTo>
                  <a:pt x="17471" y="20540"/>
                </a:lnTo>
                <a:lnTo>
                  <a:pt x="17522" y="20357"/>
                </a:lnTo>
                <a:lnTo>
                  <a:pt x="17572" y="20168"/>
                </a:lnTo>
                <a:lnTo>
                  <a:pt x="17621" y="19972"/>
                </a:lnTo>
                <a:lnTo>
                  <a:pt x="17669" y="19772"/>
                </a:lnTo>
                <a:lnTo>
                  <a:pt x="17717" y="19564"/>
                </a:lnTo>
                <a:lnTo>
                  <a:pt x="17767" y="19335"/>
                </a:lnTo>
                <a:lnTo>
                  <a:pt x="17816" y="19098"/>
                </a:lnTo>
                <a:lnTo>
                  <a:pt x="17865" y="18852"/>
                </a:lnTo>
                <a:lnTo>
                  <a:pt x="17913" y="18599"/>
                </a:lnTo>
                <a:lnTo>
                  <a:pt x="17961" y="18339"/>
                </a:lnTo>
                <a:lnTo>
                  <a:pt x="18008" y="18073"/>
                </a:lnTo>
                <a:lnTo>
                  <a:pt x="18054" y="17801"/>
                </a:lnTo>
                <a:lnTo>
                  <a:pt x="18100" y="17523"/>
                </a:lnTo>
                <a:lnTo>
                  <a:pt x="18145" y="17241"/>
                </a:lnTo>
                <a:lnTo>
                  <a:pt x="18148" y="17224"/>
                </a:lnTo>
                <a:lnTo>
                  <a:pt x="21600" y="17224"/>
                </a:lnTo>
                <a:lnTo>
                  <a:pt x="21600" y="16794"/>
                </a:lnTo>
                <a:lnTo>
                  <a:pt x="18214" y="16794"/>
                </a:lnTo>
                <a:lnTo>
                  <a:pt x="18234" y="16663"/>
                </a:lnTo>
                <a:lnTo>
                  <a:pt x="18278" y="16369"/>
                </a:lnTo>
                <a:lnTo>
                  <a:pt x="18322" y="16071"/>
                </a:lnTo>
                <a:lnTo>
                  <a:pt x="18365" y="15772"/>
                </a:lnTo>
                <a:lnTo>
                  <a:pt x="18408" y="15470"/>
                </a:lnTo>
                <a:lnTo>
                  <a:pt x="18493" y="14863"/>
                </a:lnTo>
                <a:lnTo>
                  <a:pt x="18753" y="12977"/>
                </a:lnTo>
                <a:lnTo>
                  <a:pt x="18874" y="12115"/>
                </a:lnTo>
                <a:lnTo>
                  <a:pt x="18957" y="11533"/>
                </a:lnTo>
                <a:lnTo>
                  <a:pt x="19041" y="10948"/>
                </a:lnTo>
                <a:lnTo>
                  <a:pt x="19128" y="10361"/>
                </a:lnTo>
                <a:lnTo>
                  <a:pt x="19217" y="9774"/>
                </a:lnTo>
                <a:lnTo>
                  <a:pt x="19262" y="9482"/>
                </a:lnTo>
                <a:lnTo>
                  <a:pt x="19308" y="9189"/>
                </a:lnTo>
                <a:lnTo>
                  <a:pt x="19354" y="8898"/>
                </a:lnTo>
                <a:lnTo>
                  <a:pt x="19400" y="8608"/>
                </a:lnTo>
                <a:lnTo>
                  <a:pt x="19447" y="8319"/>
                </a:lnTo>
                <a:lnTo>
                  <a:pt x="19494" y="8032"/>
                </a:lnTo>
                <a:lnTo>
                  <a:pt x="19542" y="7746"/>
                </a:lnTo>
                <a:lnTo>
                  <a:pt x="19591" y="7463"/>
                </a:lnTo>
                <a:lnTo>
                  <a:pt x="19640" y="7182"/>
                </a:lnTo>
                <a:lnTo>
                  <a:pt x="19689" y="6903"/>
                </a:lnTo>
                <a:lnTo>
                  <a:pt x="19739" y="6627"/>
                </a:lnTo>
                <a:lnTo>
                  <a:pt x="19789" y="6354"/>
                </a:lnTo>
                <a:lnTo>
                  <a:pt x="19839" y="6084"/>
                </a:lnTo>
                <a:lnTo>
                  <a:pt x="19891" y="5817"/>
                </a:lnTo>
                <a:lnTo>
                  <a:pt x="19942" y="5554"/>
                </a:lnTo>
                <a:lnTo>
                  <a:pt x="19994" y="5295"/>
                </a:lnTo>
                <a:lnTo>
                  <a:pt x="20047" y="5039"/>
                </a:lnTo>
                <a:lnTo>
                  <a:pt x="20100" y="4788"/>
                </a:lnTo>
                <a:lnTo>
                  <a:pt x="20153" y="4542"/>
                </a:lnTo>
                <a:lnTo>
                  <a:pt x="20207" y="4300"/>
                </a:lnTo>
                <a:lnTo>
                  <a:pt x="20261" y="4063"/>
                </a:lnTo>
                <a:lnTo>
                  <a:pt x="20316" y="3830"/>
                </a:lnTo>
                <a:lnTo>
                  <a:pt x="20372" y="3599"/>
                </a:lnTo>
                <a:lnTo>
                  <a:pt x="20429" y="3375"/>
                </a:lnTo>
                <a:lnTo>
                  <a:pt x="20486" y="3158"/>
                </a:lnTo>
                <a:lnTo>
                  <a:pt x="20542" y="2949"/>
                </a:lnTo>
                <a:lnTo>
                  <a:pt x="20599" y="2747"/>
                </a:lnTo>
                <a:lnTo>
                  <a:pt x="20656" y="2553"/>
                </a:lnTo>
                <a:lnTo>
                  <a:pt x="20712" y="2367"/>
                </a:lnTo>
                <a:lnTo>
                  <a:pt x="20769" y="2188"/>
                </a:lnTo>
                <a:lnTo>
                  <a:pt x="20826" y="2017"/>
                </a:lnTo>
                <a:lnTo>
                  <a:pt x="20883" y="1853"/>
                </a:lnTo>
                <a:lnTo>
                  <a:pt x="20940" y="1697"/>
                </a:lnTo>
                <a:lnTo>
                  <a:pt x="20997" y="1549"/>
                </a:lnTo>
                <a:lnTo>
                  <a:pt x="21054" y="1408"/>
                </a:lnTo>
                <a:lnTo>
                  <a:pt x="21110" y="1275"/>
                </a:lnTo>
                <a:lnTo>
                  <a:pt x="21167" y="1149"/>
                </a:lnTo>
                <a:lnTo>
                  <a:pt x="21224" y="1032"/>
                </a:lnTo>
                <a:lnTo>
                  <a:pt x="21281" y="921"/>
                </a:lnTo>
                <a:lnTo>
                  <a:pt x="21337" y="819"/>
                </a:lnTo>
                <a:lnTo>
                  <a:pt x="21394" y="724"/>
                </a:lnTo>
                <a:lnTo>
                  <a:pt x="21451" y="637"/>
                </a:lnTo>
                <a:lnTo>
                  <a:pt x="21507" y="558"/>
                </a:lnTo>
                <a:lnTo>
                  <a:pt x="21564" y="497"/>
                </a:lnTo>
                <a:lnTo>
                  <a:pt x="21600" y="476"/>
                </a:lnTo>
                <a:lnTo>
                  <a:pt x="21600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TextBox 4"/>
          <p:cNvSpPr txBox="1"/>
          <p:nvPr/>
        </p:nvSpPr>
        <p:spPr>
          <a:xfrm>
            <a:off x="1573678" y="4442495"/>
            <a:ext cx="10881361" cy="159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500"/>
            </a:pPr>
            <a:r>
              <a:t>Project creator :</a:t>
            </a:r>
          </a:p>
          <a:p>
            <a:pPr>
              <a:defRPr sz="2500"/>
            </a:pPr>
            <a:r>
              <a:t>GYANARANJAN BISWAL(2210990354)</a:t>
            </a:r>
          </a:p>
          <a:p>
            <a:pPr>
              <a:defRPr sz="2500"/>
            </a:pPr>
          </a:p>
        </p:txBody>
      </p:sp>
      <p:sp>
        <p:nvSpPr>
          <p:cNvPr id="60" name="TextBox 5"/>
          <p:cNvSpPr txBox="1"/>
          <p:nvPr/>
        </p:nvSpPr>
        <p:spPr>
          <a:xfrm>
            <a:off x="5690870" y="5391150"/>
            <a:ext cx="9052560" cy="443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1F1F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/>
            <a:r>
              <a:t>Welcome everyone! Today, we'll delve into some Python code for a fun guessing game with two exciting variations. In the first variation, you'll try to guess a random number chosen by the computer. In the second variation, the tables are turned, and the computer will attempt to guess a number you pick!  Both variations use logic and are a great introduction to programming concepts.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5"/>
          <p:cNvSpPr/>
          <p:nvPr/>
        </p:nvSpPr>
        <p:spPr>
          <a:xfrm>
            <a:off x="13042214" y="5610076"/>
            <a:ext cx="5245786" cy="4676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374" y="27"/>
                </a:lnTo>
                <a:lnTo>
                  <a:pt x="21165" y="56"/>
                </a:lnTo>
                <a:lnTo>
                  <a:pt x="20958" y="89"/>
                </a:lnTo>
                <a:lnTo>
                  <a:pt x="20754" y="125"/>
                </a:lnTo>
                <a:lnTo>
                  <a:pt x="20551" y="165"/>
                </a:lnTo>
                <a:lnTo>
                  <a:pt x="20351" y="209"/>
                </a:lnTo>
                <a:lnTo>
                  <a:pt x="20153" y="256"/>
                </a:lnTo>
                <a:lnTo>
                  <a:pt x="19957" y="306"/>
                </a:lnTo>
                <a:lnTo>
                  <a:pt x="19764" y="360"/>
                </a:lnTo>
                <a:lnTo>
                  <a:pt x="19572" y="417"/>
                </a:lnTo>
                <a:lnTo>
                  <a:pt x="19382" y="478"/>
                </a:lnTo>
                <a:lnTo>
                  <a:pt x="19195" y="542"/>
                </a:lnTo>
                <a:lnTo>
                  <a:pt x="19009" y="609"/>
                </a:lnTo>
                <a:lnTo>
                  <a:pt x="18825" y="680"/>
                </a:lnTo>
                <a:lnTo>
                  <a:pt x="18643" y="753"/>
                </a:lnTo>
                <a:lnTo>
                  <a:pt x="18463" y="830"/>
                </a:lnTo>
                <a:lnTo>
                  <a:pt x="18285" y="910"/>
                </a:lnTo>
                <a:lnTo>
                  <a:pt x="18109" y="992"/>
                </a:lnTo>
                <a:lnTo>
                  <a:pt x="17935" y="1078"/>
                </a:lnTo>
                <a:lnTo>
                  <a:pt x="17762" y="1167"/>
                </a:lnTo>
                <a:lnTo>
                  <a:pt x="17591" y="1258"/>
                </a:lnTo>
                <a:lnTo>
                  <a:pt x="17422" y="1353"/>
                </a:lnTo>
                <a:lnTo>
                  <a:pt x="17255" y="1450"/>
                </a:lnTo>
                <a:lnTo>
                  <a:pt x="17089" y="1550"/>
                </a:lnTo>
                <a:lnTo>
                  <a:pt x="16925" y="1653"/>
                </a:lnTo>
                <a:lnTo>
                  <a:pt x="16763" y="1758"/>
                </a:lnTo>
                <a:lnTo>
                  <a:pt x="16602" y="1866"/>
                </a:lnTo>
                <a:lnTo>
                  <a:pt x="16443" y="1977"/>
                </a:lnTo>
                <a:lnTo>
                  <a:pt x="16285" y="2090"/>
                </a:lnTo>
                <a:lnTo>
                  <a:pt x="16129" y="2206"/>
                </a:lnTo>
                <a:lnTo>
                  <a:pt x="15975" y="2324"/>
                </a:lnTo>
                <a:lnTo>
                  <a:pt x="15822" y="2445"/>
                </a:lnTo>
                <a:lnTo>
                  <a:pt x="15670" y="2568"/>
                </a:lnTo>
                <a:lnTo>
                  <a:pt x="15520" y="2693"/>
                </a:lnTo>
                <a:lnTo>
                  <a:pt x="15371" y="2820"/>
                </a:lnTo>
                <a:lnTo>
                  <a:pt x="15223" y="2950"/>
                </a:lnTo>
                <a:lnTo>
                  <a:pt x="15077" y="3082"/>
                </a:lnTo>
                <a:lnTo>
                  <a:pt x="14932" y="3216"/>
                </a:lnTo>
                <a:lnTo>
                  <a:pt x="14789" y="3353"/>
                </a:lnTo>
                <a:lnTo>
                  <a:pt x="14646" y="3491"/>
                </a:lnTo>
                <a:lnTo>
                  <a:pt x="14505" y="3631"/>
                </a:lnTo>
                <a:lnTo>
                  <a:pt x="14365" y="3773"/>
                </a:lnTo>
                <a:lnTo>
                  <a:pt x="14227" y="3918"/>
                </a:lnTo>
                <a:lnTo>
                  <a:pt x="14089" y="4064"/>
                </a:lnTo>
                <a:lnTo>
                  <a:pt x="13953" y="4212"/>
                </a:lnTo>
                <a:lnTo>
                  <a:pt x="13818" y="4362"/>
                </a:lnTo>
                <a:lnTo>
                  <a:pt x="13683" y="4513"/>
                </a:lnTo>
                <a:lnTo>
                  <a:pt x="13550" y="4666"/>
                </a:lnTo>
                <a:lnTo>
                  <a:pt x="13418" y="4821"/>
                </a:lnTo>
                <a:lnTo>
                  <a:pt x="13287" y="4978"/>
                </a:lnTo>
                <a:lnTo>
                  <a:pt x="13156" y="5136"/>
                </a:lnTo>
                <a:lnTo>
                  <a:pt x="13027" y="5295"/>
                </a:lnTo>
                <a:lnTo>
                  <a:pt x="12899" y="5457"/>
                </a:lnTo>
                <a:lnTo>
                  <a:pt x="12771" y="5619"/>
                </a:lnTo>
                <a:lnTo>
                  <a:pt x="12645" y="5783"/>
                </a:lnTo>
                <a:lnTo>
                  <a:pt x="12519" y="5949"/>
                </a:lnTo>
                <a:lnTo>
                  <a:pt x="12394" y="6115"/>
                </a:lnTo>
                <a:lnTo>
                  <a:pt x="12270" y="6283"/>
                </a:lnTo>
                <a:lnTo>
                  <a:pt x="12146" y="6452"/>
                </a:lnTo>
                <a:lnTo>
                  <a:pt x="12023" y="6623"/>
                </a:lnTo>
                <a:lnTo>
                  <a:pt x="11901" y="6794"/>
                </a:lnTo>
                <a:lnTo>
                  <a:pt x="11780" y="6967"/>
                </a:lnTo>
                <a:lnTo>
                  <a:pt x="11659" y="7140"/>
                </a:lnTo>
                <a:lnTo>
                  <a:pt x="11539" y="7315"/>
                </a:lnTo>
                <a:lnTo>
                  <a:pt x="11420" y="7491"/>
                </a:lnTo>
                <a:lnTo>
                  <a:pt x="11301" y="7667"/>
                </a:lnTo>
                <a:lnTo>
                  <a:pt x="11182" y="7845"/>
                </a:lnTo>
                <a:lnTo>
                  <a:pt x="11064" y="8023"/>
                </a:lnTo>
                <a:lnTo>
                  <a:pt x="10947" y="8202"/>
                </a:lnTo>
                <a:lnTo>
                  <a:pt x="10830" y="8382"/>
                </a:lnTo>
                <a:lnTo>
                  <a:pt x="10713" y="8562"/>
                </a:lnTo>
                <a:lnTo>
                  <a:pt x="10597" y="8743"/>
                </a:lnTo>
                <a:lnTo>
                  <a:pt x="10481" y="8925"/>
                </a:lnTo>
                <a:lnTo>
                  <a:pt x="10366" y="9107"/>
                </a:lnTo>
                <a:lnTo>
                  <a:pt x="10251" y="9290"/>
                </a:lnTo>
                <a:lnTo>
                  <a:pt x="10136" y="9474"/>
                </a:lnTo>
                <a:lnTo>
                  <a:pt x="10021" y="9657"/>
                </a:lnTo>
                <a:lnTo>
                  <a:pt x="9907" y="9842"/>
                </a:lnTo>
                <a:lnTo>
                  <a:pt x="9793" y="10026"/>
                </a:lnTo>
                <a:lnTo>
                  <a:pt x="9679" y="10211"/>
                </a:lnTo>
                <a:lnTo>
                  <a:pt x="9565" y="10396"/>
                </a:lnTo>
                <a:lnTo>
                  <a:pt x="9452" y="10581"/>
                </a:lnTo>
                <a:lnTo>
                  <a:pt x="9338" y="10767"/>
                </a:lnTo>
                <a:lnTo>
                  <a:pt x="9225" y="10952"/>
                </a:lnTo>
                <a:lnTo>
                  <a:pt x="9111" y="11138"/>
                </a:lnTo>
                <a:lnTo>
                  <a:pt x="8998" y="11324"/>
                </a:lnTo>
                <a:lnTo>
                  <a:pt x="8885" y="11510"/>
                </a:lnTo>
                <a:lnTo>
                  <a:pt x="8771" y="11695"/>
                </a:lnTo>
                <a:lnTo>
                  <a:pt x="8658" y="11881"/>
                </a:lnTo>
                <a:lnTo>
                  <a:pt x="8544" y="12066"/>
                </a:lnTo>
                <a:lnTo>
                  <a:pt x="8431" y="12252"/>
                </a:lnTo>
                <a:lnTo>
                  <a:pt x="8317" y="12437"/>
                </a:lnTo>
                <a:lnTo>
                  <a:pt x="8203" y="12622"/>
                </a:lnTo>
                <a:lnTo>
                  <a:pt x="8089" y="12806"/>
                </a:lnTo>
                <a:lnTo>
                  <a:pt x="7975" y="12990"/>
                </a:lnTo>
                <a:lnTo>
                  <a:pt x="7860" y="13174"/>
                </a:lnTo>
                <a:lnTo>
                  <a:pt x="7745" y="13358"/>
                </a:lnTo>
                <a:lnTo>
                  <a:pt x="7630" y="13540"/>
                </a:lnTo>
                <a:lnTo>
                  <a:pt x="7515" y="13723"/>
                </a:lnTo>
                <a:lnTo>
                  <a:pt x="7399" y="13905"/>
                </a:lnTo>
                <a:lnTo>
                  <a:pt x="7283" y="14086"/>
                </a:lnTo>
                <a:lnTo>
                  <a:pt x="7166" y="14266"/>
                </a:lnTo>
                <a:lnTo>
                  <a:pt x="7049" y="14446"/>
                </a:lnTo>
                <a:lnTo>
                  <a:pt x="6932" y="14625"/>
                </a:lnTo>
                <a:lnTo>
                  <a:pt x="6814" y="14803"/>
                </a:lnTo>
                <a:lnTo>
                  <a:pt x="6696" y="14981"/>
                </a:lnTo>
                <a:lnTo>
                  <a:pt x="6577" y="15157"/>
                </a:lnTo>
                <a:lnTo>
                  <a:pt x="6457" y="15333"/>
                </a:lnTo>
                <a:lnTo>
                  <a:pt x="6337" y="15507"/>
                </a:lnTo>
                <a:lnTo>
                  <a:pt x="6216" y="15681"/>
                </a:lnTo>
                <a:lnTo>
                  <a:pt x="6095" y="15854"/>
                </a:lnTo>
                <a:lnTo>
                  <a:pt x="5973" y="16025"/>
                </a:lnTo>
                <a:lnTo>
                  <a:pt x="5850" y="16196"/>
                </a:lnTo>
                <a:lnTo>
                  <a:pt x="5727" y="16365"/>
                </a:lnTo>
                <a:lnTo>
                  <a:pt x="5602" y="16533"/>
                </a:lnTo>
                <a:lnTo>
                  <a:pt x="5477" y="16699"/>
                </a:lnTo>
                <a:lnTo>
                  <a:pt x="5351" y="16865"/>
                </a:lnTo>
                <a:lnTo>
                  <a:pt x="5225" y="17029"/>
                </a:lnTo>
                <a:lnTo>
                  <a:pt x="5097" y="17191"/>
                </a:lnTo>
                <a:lnTo>
                  <a:pt x="4969" y="17352"/>
                </a:lnTo>
                <a:lnTo>
                  <a:pt x="4840" y="17512"/>
                </a:lnTo>
                <a:lnTo>
                  <a:pt x="4709" y="17670"/>
                </a:lnTo>
                <a:lnTo>
                  <a:pt x="4578" y="17827"/>
                </a:lnTo>
                <a:lnTo>
                  <a:pt x="4446" y="17981"/>
                </a:lnTo>
                <a:lnTo>
                  <a:pt x="4313" y="18135"/>
                </a:lnTo>
                <a:lnTo>
                  <a:pt x="4179" y="18286"/>
                </a:lnTo>
                <a:lnTo>
                  <a:pt x="4043" y="18436"/>
                </a:lnTo>
                <a:lnTo>
                  <a:pt x="3907" y="18584"/>
                </a:lnTo>
                <a:lnTo>
                  <a:pt x="3769" y="18730"/>
                </a:lnTo>
                <a:lnTo>
                  <a:pt x="3631" y="18874"/>
                </a:lnTo>
                <a:lnTo>
                  <a:pt x="3491" y="19017"/>
                </a:lnTo>
                <a:lnTo>
                  <a:pt x="3350" y="19157"/>
                </a:lnTo>
                <a:lnTo>
                  <a:pt x="3207" y="19295"/>
                </a:lnTo>
                <a:lnTo>
                  <a:pt x="3064" y="19431"/>
                </a:lnTo>
                <a:lnTo>
                  <a:pt x="2919" y="19566"/>
                </a:lnTo>
                <a:lnTo>
                  <a:pt x="2773" y="19698"/>
                </a:lnTo>
                <a:lnTo>
                  <a:pt x="2625" y="19827"/>
                </a:lnTo>
                <a:lnTo>
                  <a:pt x="2477" y="19955"/>
                </a:lnTo>
                <a:lnTo>
                  <a:pt x="2326" y="20080"/>
                </a:lnTo>
                <a:lnTo>
                  <a:pt x="2175" y="20203"/>
                </a:lnTo>
                <a:lnTo>
                  <a:pt x="2022" y="20324"/>
                </a:lnTo>
                <a:lnTo>
                  <a:pt x="1867" y="20442"/>
                </a:lnTo>
                <a:lnTo>
                  <a:pt x="1711" y="20558"/>
                </a:lnTo>
                <a:lnTo>
                  <a:pt x="1553" y="20671"/>
                </a:lnTo>
                <a:lnTo>
                  <a:pt x="1394" y="20781"/>
                </a:lnTo>
                <a:lnTo>
                  <a:pt x="1233" y="20890"/>
                </a:lnTo>
                <a:lnTo>
                  <a:pt x="1071" y="20995"/>
                </a:lnTo>
                <a:lnTo>
                  <a:pt x="907" y="21098"/>
                </a:lnTo>
                <a:lnTo>
                  <a:pt x="741" y="21198"/>
                </a:lnTo>
                <a:lnTo>
                  <a:pt x="574" y="21295"/>
                </a:lnTo>
                <a:lnTo>
                  <a:pt x="405" y="21389"/>
                </a:lnTo>
                <a:lnTo>
                  <a:pt x="234" y="21481"/>
                </a:lnTo>
                <a:lnTo>
                  <a:pt x="61" y="21570"/>
                </a:lnTo>
                <a:lnTo>
                  <a:pt x="0" y="21600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object 6"/>
          <p:cNvSpPr/>
          <p:nvPr/>
        </p:nvSpPr>
        <p:spPr>
          <a:xfrm>
            <a:off x="0" y="548194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object 7"/>
          <p:cNvSpPr/>
          <p:nvPr/>
        </p:nvSpPr>
        <p:spPr>
          <a:xfrm>
            <a:off x="0" y="975490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5" name="Gemini_Generated_Image.jpeg" descr="Gemini_Generated_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698" y="2298291"/>
            <a:ext cx="5405856" cy="540585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Python is a powerful and versatile programming language that's widely used for various purposes, including web development, data science, and even machine learning. One of its strengths is its readability, making it a perfect language for beginners to le"/>
          <p:cNvSpPr txBox="1"/>
          <p:nvPr>
            <p:ph type="body" sz="half" idx="1"/>
          </p:nvPr>
        </p:nvSpPr>
        <p:spPr>
          <a:xfrm>
            <a:off x="6972078" y="2496104"/>
            <a:ext cx="10584745" cy="4725671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Python is a powerful and versatile programming language that's widely used for various purposes, including web development, data science, and even machine learning. One of its strengths is its readability, making it a perfect language for beginners to learn programming concepts. Today, we'll leverage Python's capabilities to create two fun guessing games.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"/>
          <p:cNvSpPr/>
          <p:nvPr/>
        </p:nvSpPr>
        <p:spPr>
          <a:xfrm>
            <a:off x="0" y="548208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object 7"/>
          <p:cNvSpPr/>
          <p:nvPr/>
        </p:nvSpPr>
        <p:spPr>
          <a:xfrm>
            <a:off x="0" y="975490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Box 21"/>
          <p:cNvSpPr txBox="1"/>
          <p:nvPr/>
        </p:nvSpPr>
        <p:spPr>
          <a:xfrm>
            <a:off x="1007395" y="2391491"/>
            <a:ext cx="10306847" cy="62596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buSzPct val="100000"/>
              <a:buChar char="•"/>
              <a:defRPr sz="3200"/>
            </a:pPr>
            <a:r>
              <a:t>Guess a random number chosen by the computer.</a:t>
            </a:r>
          </a:p>
          <a:p>
            <a:pPr marL="228600" indent="-228600">
              <a:buSzPct val="100000"/>
              <a:buChar char="•"/>
              <a:defRPr sz="3200"/>
            </a:pPr>
            <a:r>
              <a:t>We define a function called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guess(x)</a:t>
            </a:r>
            <a:r>
              <a:t>.</a:t>
            </a:r>
          </a:p>
          <a:p>
            <a:pPr marL="228600" indent="-228600">
              <a:buSzPct val="100000"/>
              <a:buChar char="•"/>
              <a:defRPr sz="3200"/>
            </a:pPr>
            <a:r>
              <a:t>The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 parameter sets the upper limit for the random number.</a:t>
            </a:r>
          </a:p>
          <a:p>
            <a:pPr>
              <a:defRPr sz="3200"/>
            </a:pPr>
          </a:p>
          <a:p>
            <a:pPr>
              <a:defRPr sz="3200"/>
            </a:pPr>
            <a:r>
              <a:t>The first game we'll explore is called the user guessing game. In this variation, you'll try to guess a random number secretly chosen by the computer. To create this functionality, we define a function named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guess(x)</a:t>
            </a:r>
            <a:r>
              <a:t>. This function takes one parameter,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, which sets the highest possible value the computer's random number can be.</a:t>
            </a:r>
          </a:p>
        </p:txBody>
      </p:sp>
      <p:pic>
        <p:nvPicPr>
          <p:cNvPr id="7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9750" y="2940050"/>
            <a:ext cx="5181600" cy="5162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/>
          <p:nvPr/>
        </p:nvSpPr>
        <p:spPr>
          <a:xfrm>
            <a:off x="0" y="9753448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object 8"/>
          <p:cNvSpPr txBox="1"/>
          <p:nvPr>
            <p:ph type="title"/>
          </p:nvPr>
        </p:nvSpPr>
        <p:spPr>
          <a:xfrm>
            <a:off x="2292349" y="1399806"/>
            <a:ext cx="16356966" cy="593432"/>
          </a:xfrm>
          <a:prstGeom prst="rect">
            <a:avLst/>
          </a:prstGeom>
        </p:spPr>
        <p:txBody>
          <a:bodyPr/>
          <a:lstStyle>
            <a:lvl1pPr marR="5080" indent="12700" algn="just">
              <a:lnSpc>
                <a:spcPts val="3400"/>
              </a:lnSpc>
              <a:spcBef>
                <a:spcPts val="400"/>
              </a:spcBef>
              <a:defRPr b="1" sz="6000">
                <a:solidFill>
                  <a:srgbClr val="1F1F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/>
            <a:r>
              <a:t>Generating the Random Number</a:t>
            </a:r>
          </a:p>
        </p:txBody>
      </p:sp>
      <p:sp>
        <p:nvSpPr>
          <p:cNvPr id="75" name="TextBox 8"/>
          <p:cNvSpPr txBox="1"/>
          <p:nvPr/>
        </p:nvSpPr>
        <p:spPr>
          <a:xfrm>
            <a:off x="1532687" y="2786146"/>
            <a:ext cx="8934857" cy="61743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3100"/>
            </a:pPr>
            <a:r>
              <a:t>The computer picks a secret number.</a:t>
            </a:r>
          </a:p>
          <a:p>
            <a:pPr marL="228600" indent="-228600">
              <a:buSzPct val="100000"/>
              <a:buChar char="•"/>
              <a:defRPr sz="3100"/>
            </a:pPr>
            <a:r>
              <a:t>We use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random.randint(1, x)</a:t>
            </a:r>
            <a:r>
              <a:t> to generate the random number.</a:t>
            </a:r>
          </a:p>
          <a:p>
            <a:pPr marL="228600" indent="-228600">
              <a:buSzPct val="100000"/>
              <a:buChar char="•"/>
              <a:defRPr sz="3100"/>
            </a:pPr>
            <a:r>
              <a:t>This function picks a random integer between 1 and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.</a:t>
            </a:r>
          </a:p>
          <a:p>
            <a:pPr>
              <a:defRPr sz="3100"/>
            </a:pPr>
          </a:p>
          <a:p>
            <a:pPr>
              <a:defRPr sz="3100"/>
            </a:pPr>
            <a:r>
              <a:t>Inside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guess(x)</a:t>
            </a:r>
            <a:r>
              <a:t> function, we 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random</a:t>
            </a:r>
            <a:r>
              <a:t> library's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randint(1, x)</a:t>
            </a:r>
            <a:r>
              <a:t> function. This function generates a random integer between 1 (inclusive) and the value of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(inclusive). This random number is stored by the computer, but it won't be revealed to you yet.</a:t>
            </a:r>
          </a:p>
        </p:txBody>
      </p:sp>
      <p:sp>
        <p:nvSpPr>
          <p:cNvPr id="76" name="object 5"/>
          <p:cNvSpPr/>
          <p:nvPr/>
        </p:nvSpPr>
        <p:spPr>
          <a:xfrm>
            <a:off x="0" y="548843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7436" y="2525311"/>
            <a:ext cx="5638801" cy="6399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6"/>
          <p:cNvSpPr txBox="1"/>
          <p:nvPr>
            <p:ph type="title"/>
          </p:nvPr>
        </p:nvSpPr>
        <p:spPr>
          <a:xfrm>
            <a:off x="2136537" y="738842"/>
            <a:ext cx="13722588" cy="936155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b="1" sz="6000">
                <a:solidFill>
                  <a:srgbClr val="1F1F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/>
            <a:r>
              <a:t>The Guessing Loop</a:t>
            </a:r>
          </a:p>
        </p:txBody>
      </p:sp>
      <p:sp>
        <p:nvSpPr>
          <p:cNvPr id="80" name="TextBox 8"/>
          <p:cNvSpPr txBox="1"/>
          <p:nvPr/>
        </p:nvSpPr>
        <p:spPr>
          <a:xfrm>
            <a:off x="962183" y="2039524"/>
            <a:ext cx="10510664" cy="68335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The loop continues until your guess is correct.</a:t>
            </a:r>
          </a:p>
          <a:p>
            <a:pPr>
              <a:defRPr sz="3200"/>
            </a:pPr>
            <a:r>
              <a:t>We use a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 loop that continues as long as your guess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guess</a:t>
            </a:r>
            <a:r>
              <a:t>) is not equal to the random number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random_number</a:t>
            </a:r>
            <a:r>
              <a:t>).</a:t>
            </a:r>
          </a:p>
          <a:p>
            <a:pPr>
              <a:defRPr sz="3200"/>
            </a:pPr>
            <a:r>
              <a:t>Inside the loop, you'll be prompted to enter your guess.</a:t>
            </a:r>
          </a:p>
          <a:p>
            <a:pPr>
              <a:defRPr sz="3200"/>
            </a:pPr>
            <a:r>
              <a:t>Speaker Notes</a:t>
            </a:r>
          </a:p>
          <a:p>
            <a:pPr>
              <a:defRPr sz="3200"/>
            </a:pPr>
            <a:r>
              <a:t>The core part of the user guessing game is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loop. This loop keeps running until you manage to guess the correct number. Inside the loop, you'll be prompted to enter your guess using 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statement. Once you enter your guess and press enter, the program will check if it's the correct answer.</a:t>
            </a:r>
          </a:p>
        </p:txBody>
      </p:sp>
      <p:sp>
        <p:nvSpPr>
          <p:cNvPr id="81" name="object 5"/>
          <p:cNvSpPr/>
          <p:nvPr/>
        </p:nvSpPr>
        <p:spPr>
          <a:xfrm>
            <a:off x="0" y="548843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object 6"/>
          <p:cNvSpPr/>
          <p:nvPr/>
        </p:nvSpPr>
        <p:spPr>
          <a:xfrm>
            <a:off x="0" y="9753448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5950" y="1968520"/>
            <a:ext cx="5712062" cy="6610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object 3"/>
          <p:cNvGrpSpPr/>
          <p:nvPr/>
        </p:nvGrpSpPr>
        <p:grpSpPr>
          <a:xfrm>
            <a:off x="0" y="548829"/>
            <a:ext cx="18287988" cy="9251482"/>
            <a:chOff x="0" y="0"/>
            <a:chExt cx="18287987" cy="9251480"/>
          </a:xfrm>
        </p:grpSpPr>
        <p:pic>
          <p:nvPicPr>
            <p:cNvPr id="85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26750" y="1820557"/>
              <a:ext cx="6546850" cy="4718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8" name="object 5"/>
            <p:cNvGrpSpPr/>
            <p:nvPr/>
          </p:nvGrpSpPr>
          <p:grpSpPr>
            <a:xfrm>
              <a:off x="0" y="0"/>
              <a:ext cx="18287988" cy="9251481"/>
              <a:chOff x="0" y="0"/>
              <a:chExt cx="18287987" cy="9251480"/>
            </a:xfrm>
          </p:grpSpPr>
          <p:sp>
            <p:nvSpPr>
              <p:cNvPr id="86" name="Rectangle"/>
              <p:cNvSpPr/>
              <p:nvPr/>
            </p:nvSpPr>
            <p:spPr>
              <a:xfrm>
                <a:off x="0" y="9203855"/>
                <a:ext cx="18287988" cy="47626"/>
              </a:xfrm>
              <a:prstGeom prst="rect">
                <a:avLst/>
              </a:pr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" name="Rectangle"/>
              <p:cNvSpPr/>
              <p:nvPr/>
            </p:nvSpPr>
            <p:spPr>
              <a:xfrm>
                <a:off x="0" y="0"/>
                <a:ext cx="18287988" cy="47625"/>
              </a:xfrm>
              <a:prstGeom prst="rect">
                <a:avLst/>
              </a:pr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0" name="object 7"/>
          <p:cNvSpPr txBox="1"/>
          <p:nvPr>
            <p:ph type="title"/>
          </p:nvPr>
        </p:nvSpPr>
        <p:spPr>
          <a:xfrm>
            <a:off x="1585339" y="1429588"/>
            <a:ext cx="8257848" cy="939801"/>
          </a:xfrm>
          <a:prstGeom prst="rect">
            <a:avLst/>
          </a:prstGeom>
        </p:spPr>
        <p:txBody>
          <a:bodyPr/>
          <a:lstStyle>
            <a:lvl1pPr indent="12064" defTabSz="868680">
              <a:defRPr sz="6650"/>
            </a:lvl1pPr>
          </a:lstStyle>
          <a:p>
            <a:pPr/>
            <a:r>
              <a:t>Checking Your Guess</a:t>
            </a:r>
          </a:p>
        </p:txBody>
      </p:sp>
      <p:sp>
        <p:nvSpPr>
          <p:cNvPr id="91" name="TextBox 8"/>
          <p:cNvSpPr txBox="1"/>
          <p:nvPr/>
        </p:nvSpPr>
        <p:spPr>
          <a:xfrm>
            <a:off x="1361544" y="2661169"/>
            <a:ext cx="8705438" cy="64575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The program checks if your guess is correct.</a:t>
            </a:r>
          </a:p>
          <a:p>
            <a:pPr>
              <a:defRPr sz="2800"/>
            </a:pPr>
            <a:r>
              <a:t>An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t> statement checks if your guess is lower than the random number.</a:t>
            </a:r>
          </a:p>
          <a:p>
            <a:pPr>
              <a:defRPr sz="2800"/>
            </a:pPr>
            <a:r>
              <a:t>If your guess is lower, a message is displayed indicating you need to guess higher.</a:t>
            </a:r>
          </a:p>
          <a:p>
            <a:pPr>
              <a:defRPr sz="2800"/>
            </a:pPr>
            <a:r>
              <a:t>There's a similar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t> statement for guesses that are too high.</a:t>
            </a:r>
          </a:p>
          <a:p>
            <a:pPr>
              <a:defRPr sz="2800"/>
            </a:pPr>
            <a:r>
              <a:t>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t> statement checks if your guess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guess</a:t>
            </a:r>
            <a:r>
              <a:t>) is lower than the random number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random_number</a:t>
            </a:r>
            <a:r>
              <a:t>). If your guess is lower, a message is displayed prompting you to guess higher. There's a similar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t> statement that checks for guesses that are too high. This way, the program provides hints to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15340888" y="7929340"/>
            <a:ext cx="2947152" cy="2357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313" y="82"/>
                </a:lnTo>
                <a:lnTo>
                  <a:pt x="20949" y="196"/>
                </a:lnTo>
                <a:lnTo>
                  <a:pt x="20592" y="319"/>
                </a:lnTo>
                <a:lnTo>
                  <a:pt x="20241" y="450"/>
                </a:lnTo>
                <a:lnTo>
                  <a:pt x="19895" y="590"/>
                </a:lnTo>
                <a:lnTo>
                  <a:pt x="19555" y="738"/>
                </a:lnTo>
                <a:lnTo>
                  <a:pt x="19221" y="893"/>
                </a:lnTo>
                <a:lnTo>
                  <a:pt x="18892" y="1057"/>
                </a:lnTo>
                <a:lnTo>
                  <a:pt x="18568" y="1228"/>
                </a:lnTo>
                <a:lnTo>
                  <a:pt x="18250" y="1407"/>
                </a:lnTo>
                <a:lnTo>
                  <a:pt x="17936" y="1593"/>
                </a:lnTo>
                <a:lnTo>
                  <a:pt x="17627" y="1786"/>
                </a:lnTo>
                <a:lnTo>
                  <a:pt x="17323" y="1985"/>
                </a:lnTo>
                <a:lnTo>
                  <a:pt x="17024" y="2192"/>
                </a:lnTo>
                <a:lnTo>
                  <a:pt x="16729" y="2404"/>
                </a:lnTo>
                <a:lnTo>
                  <a:pt x="16438" y="2623"/>
                </a:lnTo>
                <a:lnTo>
                  <a:pt x="16152" y="2849"/>
                </a:lnTo>
                <a:lnTo>
                  <a:pt x="15869" y="3080"/>
                </a:lnTo>
                <a:lnTo>
                  <a:pt x="15591" y="3316"/>
                </a:lnTo>
                <a:lnTo>
                  <a:pt x="15316" y="3559"/>
                </a:lnTo>
                <a:lnTo>
                  <a:pt x="15046" y="3806"/>
                </a:lnTo>
                <a:lnTo>
                  <a:pt x="14778" y="4059"/>
                </a:lnTo>
                <a:lnTo>
                  <a:pt x="14514" y="4316"/>
                </a:lnTo>
                <a:lnTo>
                  <a:pt x="14254" y="4579"/>
                </a:lnTo>
                <a:lnTo>
                  <a:pt x="13996" y="4846"/>
                </a:lnTo>
                <a:lnTo>
                  <a:pt x="13742" y="5117"/>
                </a:lnTo>
                <a:lnTo>
                  <a:pt x="13490" y="5392"/>
                </a:lnTo>
                <a:lnTo>
                  <a:pt x="13241" y="5672"/>
                </a:lnTo>
                <a:lnTo>
                  <a:pt x="12995" y="5955"/>
                </a:lnTo>
                <a:lnTo>
                  <a:pt x="12752" y="6242"/>
                </a:lnTo>
                <a:lnTo>
                  <a:pt x="12510" y="6532"/>
                </a:lnTo>
                <a:lnTo>
                  <a:pt x="12271" y="6826"/>
                </a:lnTo>
                <a:lnTo>
                  <a:pt x="12034" y="7122"/>
                </a:lnTo>
                <a:lnTo>
                  <a:pt x="11799" y="7422"/>
                </a:lnTo>
                <a:lnTo>
                  <a:pt x="11566" y="7724"/>
                </a:lnTo>
                <a:lnTo>
                  <a:pt x="11335" y="8028"/>
                </a:lnTo>
                <a:lnTo>
                  <a:pt x="11105" y="8335"/>
                </a:lnTo>
                <a:lnTo>
                  <a:pt x="10876" y="8644"/>
                </a:lnTo>
                <a:lnTo>
                  <a:pt x="10649" y="8955"/>
                </a:lnTo>
                <a:lnTo>
                  <a:pt x="10423" y="9267"/>
                </a:lnTo>
                <a:lnTo>
                  <a:pt x="10199" y="9581"/>
                </a:lnTo>
                <a:lnTo>
                  <a:pt x="9975" y="9896"/>
                </a:lnTo>
                <a:lnTo>
                  <a:pt x="9752" y="10213"/>
                </a:lnTo>
                <a:lnTo>
                  <a:pt x="9529" y="10530"/>
                </a:lnTo>
                <a:lnTo>
                  <a:pt x="9307" y="10848"/>
                </a:lnTo>
                <a:lnTo>
                  <a:pt x="9086" y="11167"/>
                </a:lnTo>
                <a:lnTo>
                  <a:pt x="8864" y="11486"/>
                </a:lnTo>
                <a:lnTo>
                  <a:pt x="8643" y="11806"/>
                </a:lnTo>
                <a:lnTo>
                  <a:pt x="8422" y="12125"/>
                </a:lnTo>
                <a:lnTo>
                  <a:pt x="8200" y="12444"/>
                </a:lnTo>
                <a:lnTo>
                  <a:pt x="7979" y="12763"/>
                </a:lnTo>
                <a:lnTo>
                  <a:pt x="7757" y="13081"/>
                </a:lnTo>
                <a:lnTo>
                  <a:pt x="7534" y="13398"/>
                </a:lnTo>
                <a:lnTo>
                  <a:pt x="7311" y="13715"/>
                </a:lnTo>
                <a:lnTo>
                  <a:pt x="7087" y="14030"/>
                </a:lnTo>
                <a:lnTo>
                  <a:pt x="6862" y="14344"/>
                </a:lnTo>
                <a:lnTo>
                  <a:pt x="6636" y="14657"/>
                </a:lnTo>
                <a:lnTo>
                  <a:pt x="6409" y="14967"/>
                </a:lnTo>
                <a:lnTo>
                  <a:pt x="6181" y="15276"/>
                </a:lnTo>
                <a:lnTo>
                  <a:pt x="5951" y="15583"/>
                </a:lnTo>
                <a:lnTo>
                  <a:pt x="5719" y="15888"/>
                </a:lnTo>
                <a:lnTo>
                  <a:pt x="5486" y="16190"/>
                </a:lnTo>
                <a:lnTo>
                  <a:pt x="5251" y="16489"/>
                </a:lnTo>
                <a:lnTo>
                  <a:pt x="5014" y="16785"/>
                </a:lnTo>
                <a:lnTo>
                  <a:pt x="4775" y="17079"/>
                </a:lnTo>
                <a:lnTo>
                  <a:pt x="4534" y="17369"/>
                </a:lnTo>
                <a:lnTo>
                  <a:pt x="4290" y="17656"/>
                </a:lnTo>
                <a:lnTo>
                  <a:pt x="4044" y="17939"/>
                </a:lnTo>
                <a:lnTo>
                  <a:pt x="3795" y="18219"/>
                </a:lnTo>
                <a:lnTo>
                  <a:pt x="3544" y="18494"/>
                </a:lnTo>
                <a:lnTo>
                  <a:pt x="3289" y="18766"/>
                </a:lnTo>
                <a:lnTo>
                  <a:pt x="3032" y="19032"/>
                </a:lnTo>
                <a:lnTo>
                  <a:pt x="2771" y="19295"/>
                </a:lnTo>
                <a:lnTo>
                  <a:pt x="2507" y="19552"/>
                </a:lnTo>
                <a:lnTo>
                  <a:pt x="2240" y="19805"/>
                </a:lnTo>
                <a:lnTo>
                  <a:pt x="1969" y="20053"/>
                </a:lnTo>
                <a:lnTo>
                  <a:pt x="1694" y="20295"/>
                </a:lnTo>
                <a:lnTo>
                  <a:pt x="1416" y="20532"/>
                </a:lnTo>
                <a:lnTo>
                  <a:pt x="1134" y="20763"/>
                </a:lnTo>
                <a:lnTo>
                  <a:pt x="847" y="20988"/>
                </a:lnTo>
                <a:lnTo>
                  <a:pt x="557" y="21207"/>
                </a:lnTo>
                <a:lnTo>
                  <a:pt x="262" y="21420"/>
                </a:lnTo>
                <a:lnTo>
                  <a:pt x="0" y="21600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6" name="object 3"/>
          <p:cNvGrpSpPr/>
          <p:nvPr/>
        </p:nvGrpSpPr>
        <p:grpSpPr>
          <a:xfrm>
            <a:off x="-1" y="-1"/>
            <a:ext cx="18287989" cy="2313962"/>
            <a:chOff x="0" y="0"/>
            <a:chExt cx="18287987" cy="2313961"/>
          </a:xfrm>
        </p:grpSpPr>
        <p:sp>
          <p:nvSpPr>
            <p:cNvPr id="94" name="object 4"/>
            <p:cNvSpPr/>
            <p:nvPr/>
          </p:nvSpPr>
          <p:spPr>
            <a:xfrm>
              <a:off x="-1" y="-1"/>
              <a:ext cx="2740302" cy="2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102" y="305"/>
                  </a:lnTo>
                  <a:lnTo>
                    <a:pt x="20780" y="515"/>
                  </a:lnTo>
                  <a:lnTo>
                    <a:pt x="20463" y="732"/>
                  </a:lnTo>
                  <a:lnTo>
                    <a:pt x="20150" y="955"/>
                  </a:lnTo>
                  <a:lnTo>
                    <a:pt x="19842" y="1184"/>
                  </a:lnTo>
                  <a:lnTo>
                    <a:pt x="19538" y="1420"/>
                  </a:lnTo>
                  <a:lnTo>
                    <a:pt x="19239" y="1661"/>
                  </a:lnTo>
                  <a:lnTo>
                    <a:pt x="18944" y="1908"/>
                  </a:lnTo>
                  <a:lnTo>
                    <a:pt x="18652" y="2160"/>
                  </a:lnTo>
                  <a:lnTo>
                    <a:pt x="18365" y="2418"/>
                  </a:lnTo>
                  <a:lnTo>
                    <a:pt x="18081" y="2680"/>
                  </a:lnTo>
                  <a:lnTo>
                    <a:pt x="17801" y="2947"/>
                  </a:lnTo>
                  <a:lnTo>
                    <a:pt x="17524" y="3219"/>
                  </a:lnTo>
                  <a:lnTo>
                    <a:pt x="17250" y="3496"/>
                  </a:lnTo>
                  <a:lnTo>
                    <a:pt x="16979" y="3776"/>
                  </a:lnTo>
                  <a:lnTo>
                    <a:pt x="16712" y="4061"/>
                  </a:lnTo>
                  <a:lnTo>
                    <a:pt x="16447" y="4350"/>
                  </a:lnTo>
                  <a:lnTo>
                    <a:pt x="16185" y="4642"/>
                  </a:lnTo>
                  <a:lnTo>
                    <a:pt x="15926" y="4938"/>
                  </a:lnTo>
                  <a:lnTo>
                    <a:pt x="15668" y="5237"/>
                  </a:lnTo>
                  <a:lnTo>
                    <a:pt x="15414" y="5539"/>
                  </a:lnTo>
                  <a:lnTo>
                    <a:pt x="15161" y="5844"/>
                  </a:lnTo>
                  <a:lnTo>
                    <a:pt x="14910" y="6152"/>
                  </a:lnTo>
                  <a:lnTo>
                    <a:pt x="14661" y="6462"/>
                  </a:lnTo>
                  <a:lnTo>
                    <a:pt x="14414" y="6774"/>
                  </a:lnTo>
                  <a:lnTo>
                    <a:pt x="14168" y="7089"/>
                  </a:lnTo>
                  <a:lnTo>
                    <a:pt x="13924" y="7406"/>
                  </a:lnTo>
                  <a:lnTo>
                    <a:pt x="13681" y="7724"/>
                  </a:lnTo>
                  <a:lnTo>
                    <a:pt x="13439" y="8044"/>
                  </a:lnTo>
                  <a:lnTo>
                    <a:pt x="13198" y="8365"/>
                  </a:lnTo>
                  <a:lnTo>
                    <a:pt x="12958" y="8688"/>
                  </a:lnTo>
                  <a:lnTo>
                    <a:pt x="12719" y="9011"/>
                  </a:lnTo>
                  <a:lnTo>
                    <a:pt x="12480" y="9335"/>
                  </a:lnTo>
                  <a:lnTo>
                    <a:pt x="12242" y="9660"/>
                  </a:lnTo>
                  <a:lnTo>
                    <a:pt x="12004" y="9985"/>
                  </a:lnTo>
                  <a:lnTo>
                    <a:pt x="11766" y="10311"/>
                  </a:lnTo>
                  <a:lnTo>
                    <a:pt x="11528" y="10636"/>
                  </a:lnTo>
                  <a:lnTo>
                    <a:pt x="11290" y="10961"/>
                  </a:lnTo>
                  <a:lnTo>
                    <a:pt x="11052" y="11286"/>
                  </a:lnTo>
                  <a:lnTo>
                    <a:pt x="10813" y="11610"/>
                  </a:lnTo>
                  <a:lnTo>
                    <a:pt x="10574" y="11933"/>
                  </a:lnTo>
                  <a:lnTo>
                    <a:pt x="10334" y="12256"/>
                  </a:lnTo>
                  <a:lnTo>
                    <a:pt x="10093" y="12577"/>
                  </a:lnTo>
                  <a:lnTo>
                    <a:pt x="9851" y="12897"/>
                  </a:lnTo>
                  <a:lnTo>
                    <a:pt x="9608" y="13215"/>
                  </a:lnTo>
                  <a:lnTo>
                    <a:pt x="9364" y="13532"/>
                  </a:lnTo>
                  <a:lnTo>
                    <a:pt x="9118" y="13847"/>
                  </a:lnTo>
                  <a:lnTo>
                    <a:pt x="8871" y="14159"/>
                  </a:lnTo>
                  <a:lnTo>
                    <a:pt x="8622" y="14470"/>
                  </a:lnTo>
                  <a:lnTo>
                    <a:pt x="8371" y="14777"/>
                  </a:lnTo>
                  <a:lnTo>
                    <a:pt x="8119" y="15082"/>
                  </a:lnTo>
                  <a:lnTo>
                    <a:pt x="7864" y="15385"/>
                  </a:lnTo>
                  <a:lnTo>
                    <a:pt x="7607" y="15684"/>
                  </a:lnTo>
                  <a:lnTo>
                    <a:pt x="7347" y="15979"/>
                  </a:lnTo>
                  <a:lnTo>
                    <a:pt x="7085" y="16272"/>
                  </a:lnTo>
                  <a:lnTo>
                    <a:pt x="6820" y="16560"/>
                  </a:lnTo>
                  <a:lnTo>
                    <a:pt x="6553" y="16845"/>
                  </a:lnTo>
                  <a:lnTo>
                    <a:pt x="6282" y="17126"/>
                  </a:lnTo>
                  <a:lnTo>
                    <a:pt x="6009" y="17402"/>
                  </a:lnTo>
                  <a:lnTo>
                    <a:pt x="5732" y="17674"/>
                  </a:lnTo>
                  <a:lnTo>
                    <a:pt x="5451" y="17941"/>
                  </a:lnTo>
                  <a:lnTo>
                    <a:pt x="5168" y="18204"/>
                  </a:lnTo>
                  <a:lnTo>
                    <a:pt x="4880" y="18461"/>
                  </a:lnTo>
                  <a:lnTo>
                    <a:pt x="4589" y="18713"/>
                  </a:lnTo>
                  <a:lnTo>
                    <a:pt x="4293" y="18960"/>
                  </a:lnTo>
                  <a:lnTo>
                    <a:pt x="3994" y="19201"/>
                  </a:lnTo>
                  <a:lnTo>
                    <a:pt x="3690" y="19437"/>
                  </a:lnTo>
                  <a:lnTo>
                    <a:pt x="3382" y="19666"/>
                  </a:lnTo>
                  <a:lnTo>
                    <a:pt x="3070" y="19889"/>
                  </a:lnTo>
                  <a:lnTo>
                    <a:pt x="2753" y="20106"/>
                  </a:lnTo>
                  <a:lnTo>
                    <a:pt x="2431" y="20316"/>
                  </a:lnTo>
                  <a:lnTo>
                    <a:pt x="2104" y="20520"/>
                  </a:lnTo>
                  <a:lnTo>
                    <a:pt x="1772" y="20716"/>
                  </a:lnTo>
                  <a:lnTo>
                    <a:pt x="1434" y="20906"/>
                  </a:lnTo>
                  <a:lnTo>
                    <a:pt x="1092" y="21088"/>
                  </a:lnTo>
                  <a:lnTo>
                    <a:pt x="743" y="21262"/>
                  </a:lnTo>
                  <a:lnTo>
                    <a:pt x="390" y="21429"/>
                  </a:lnTo>
                  <a:lnTo>
                    <a:pt x="30" y="21588"/>
                  </a:lnTo>
                  <a:lnTo>
                    <a:pt x="0" y="21600"/>
                  </a:lnTo>
                </a:path>
              </a:pathLst>
            </a:custGeom>
            <a:noFill/>
            <a:ln w="24995" cap="flat">
              <a:solidFill>
                <a:srgbClr val="332C2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object 5"/>
            <p:cNvSpPr/>
            <p:nvPr/>
          </p:nvSpPr>
          <p:spPr>
            <a:xfrm>
              <a:off x="0" y="536294"/>
              <a:ext cx="18287988" cy="47626"/>
            </a:xfrm>
            <a:prstGeom prst="rect">
              <a:avLst/>
            </a:prstGeom>
            <a:solidFill>
              <a:srgbClr val="332C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" name="object 6"/>
          <p:cNvSpPr/>
          <p:nvPr/>
        </p:nvSpPr>
        <p:spPr>
          <a:xfrm>
            <a:off x="0" y="975452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object 7"/>
          <p:cNvSpPr txBox="1"/>
          <p:nvPr>
            <p:ph type="title"/>
          </p:nvPr>
        </p:nvSpPr>
        <p:spPr>
          <a:xfrm>
            <a:off x="7086541" y="3244850"/>
            <a:ext cx="4137660" cy="1525906"/>
          </a:xfrm>
          <a:prstGeom prst="rect">
            <a:avLst/>
          </a:prstGeom>
        </p:spPr>
        <p:txBody>
          <a:bodyPr/>
          <a:lstStyle/>
          <a:p>
            <a:pPr indent="12700">
              <a:defRPr spc="-600" sz="9800"/>
            </a:pPr>
            <a:r>
              <a:t>T</a:t>
            </a:r>
            <a:r>
              <a:rPr spc="500"/>
              <a:t>h</a:t>
            </a:r>
            <a:r>
              <a:rPr spc="200"/>
              <a:t>a</a:t>
            </a:r>
            <a:r>
              <a:rPr spc="500"/>
              <a:t>n</a:t>
            </a:r>
            <a:r>
              <a:rPr spc="-100"/>
              <a:t>k</a:t>
            </a:r>
            <a:r>
              <a:rPr spc="0"/>
              <a:t>s</a:t>
            </a:r>
            <a:r>
              <a:rPr spc="-700"/>
              <a:t>!</a:t>
            </a:r>
          </a:p>
        </p:txBody>
      </p:sp>
      <p:grpSp>
        <p:nvGrpSpPr>
          <p:cNvPr id="101" name="object 9"/>
          <p:cNvGrpSpPr/>
          <p:nvPr/>
        </p:nvGrpSpPr>
        <p:grpSpPr>
          <a:xfrm>
            <a:off x="7083603" y="7196466"/>
            <a:ext cx="1095376" cy="1095376"/>
            <a:chOff x="0" y="0"/>
            <a:chExt cx="1095375" cy="1095375"/>
          </a:xfrm>
        </p:grpSpPr>
        <p:sp>
          <p:nvSpPr>
            <p:cNvPr id="99" name="Shape"/>
            <p:cNvSpPr/>
            <p:nvPr/>
          </p:nvSpPr>
          <p:spPr>
            <a:xfrm>
              <a:off x="0" y="0"/>
              <a:ext cx="1095375" cy="109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631"/>
                  </a:moveTo>
                  <a:lnTo>
                    <a:pt x="21466" y="1800"/>
                  </a:lnTo>
                  <a:lnTo>
                    <a:pt x="21092" y="1078"/>
                  </a:lnTo>
                  <a:lnTo>
                    <a:pt x="20522" y="508"/>
                  </a:lnTo>
                  <a:lnTo>
                    <a:pt x="19800" y="134"/>
                  </a:lnTo>
                  <a:lnTo>
                    <a:pt x="18969" y="0"/>
                  </a:lnTo>
                  <a:lnTo>
                    <a:pt x="2631" y="0"/>
                  </a:lnTo>
                  <a:lnTo>
                    <a:pt x="1800" y="134"/>
                  </a:lnTo>
                  <a:lnTo>
                    <a:pt x="1078" y="508"/>
                  </a:lnTo>
                  <a:lnTo>
                    <a:pt x="508" y="1078"/>
                  </a:lnTo>
                  <a:lnTo>
                    <a:pt x="134" y="1800"/>
                  </a:lnTo>
                  <a:lnTo>
                    <a:pt x="0" y="2631"/>
                  </a:lnTo>
                  <a:lnTo>
                    <a:pt x="0" y="18969"/>
                  </a:lnTo>
                  <a:lnTo>
                    <a:pt x="134" y="19800"/>
                  </a:lnTo>
                  <a:lnTo>
                    <a:pt x="508" y="20522"/>
                  </a:lnTo>
                  <a:lnTo>
                    <a:pt x="1078" y="21092"/>
                  </a:lnTo>
                  <a:lnTo>
                    <a:pt x="1800" y="21466"/>
                  </a:lnTo>
                  <a:lnTo>
                    <a:pt x="2631" y="21600"/>
                  </a:lnTo>
                  <a:lnTo>
                    <a:pt x="10367" y="21600"/>
                  </a:lnTo>
                  <a:lnTo>
                    <a:pt x="10367" y="13867"/>
                  </a:lnTo>
                  <a:lnTo>
                    <a:pt x="8075" y="13867"/>
                  </a:lnTo>
                  <a:lnTo>
                    <a:pt x="7826" y="13816"/>
                  </a:lnTo>
                  <a:lnTo>
                    <a:pt x="7623" y="13680"/>
                  </a:lnTo>
                  <a:lnTo>
                    <a:pt x="7487" y="13477"/>
                  </a:lnTo>
                  <a:lnTo>
                    <a:pt x="7437" y="13229"/>
                  </a:lnTo>
                  <a:lnTo>
                    <a:pt x="7437" y="10138"/>
                  </a:lnTo>
                  <a:lnTo>
                    <a:pt x="7487" y="9890"/>
                  </a:lnTo>
                  <a:lnTo>
                    <a:pt x="7623" y="9687"/>
                  </a:lnTo>
                  <a:lnTo>
                    <a:pt x="7826" y="9550"/>
                  </a:lnTo>
                  <a:lnTo>
                    <a:pt x="8075" y="9500"/>
                  </a:lnTo>
                  <a:lnTo>
                    <a:pt x="10367" y="9500"/>
                  </a:lnTo>
                  <a:lnTo>
                    <a:pt x="10367" y="7556"/>
                  </a:lnTo>
                  <a:lnTo>
                    <a:pt x="10468" y="6684"/>
                  </a:lnTo>
                  <a:lnTo>
                    <a:pt x="10755" y="5883"/>
                  </a:lnTo>
                  <a:lnTo>
                    <a:pt x="11205" y="5175"/>
                  </a:lnTo>
                  <a:lnTo>
                    <a:pt x="11795" y="4585"/>
                  </a:lnTo>
                  <a:lnTo>
                    <a:pt x="12502" y="4135"/>
                  </a:lnTo>
                  <a:lnTo>
                    <a:pt x="13304" y="3848"/>
                  </a:lnTo>
                  <a:lnTo>
                    <a:pt x="14176" y="3747"/>
                  </a:lnTo>
                  <a:lnTo>
                    <a:pt x="17026" y="3747"/>
                  </a:lnTo>
                  <a:lnTo>
                    <a:pt x="17274" y="3798"/>
                  </a:lnTo>
                  <a:lnTo>
                    <a:pt x="17477" y="3934"/>
                  </a:lnTo>
                  <a:lnTo>
                    <a:pt x="17614" y="4137"/>
                  </a:lnTo>
                  <a:lnTo>
                    <a:pt x="17664" y="4385"/>
                  </a:lnTo>
                  <a:lnTo>
                    <a:pt x="17664" y="7476"/>
                  </a:lnTo>
                  <a:lnTo>
                    <a:pt x="17614" y="7724"/>
                  </a:lnTo>
                  <a:lnTo>
                    <a:pt x="17477" y="7927"/>
                  </a:lnTo>
                  <a:lnTo>
                    <a:pt x="17274" y="8063"/>
                  </a:lnTo>
                  <a:lnTo>
                    <a:pt x="17026" y="8114"/>
                  </a:lnTo>
                  <a:lnTo>
                    <a:pt x="14734" y="8114"/>
                  </a:lnTo>
                  <a:lnTo>
                    <a:pt x="14734" y="9500"/>
                  </a:lnTo>
                  <a:lnTo>
                    <a:pt x="17026" y="9500"/>
                  </a:lnTo>
                  <a:lnTo>
                    <a:pt x="17274" y="9550"/>
                  </a:lnTo>
                  <a:lnTo>
                    <a:pt x="17477" y="9687"/>
                  </a:lnTo>
                  <a:lnTo>
                    <a:pt x="17614" y="9890"/>
                  </a:lnTo>
                  <a:lnTo>
                    <a:pt x="17664" y="10138"/>
                  </a:lnTo>
                  <a:lnTo>
                    <a:pt x="17664" y="13229"/>
                  </a:lnTo>
                  <a:lnTo>
                    <a:pt x="17614" y="13477"/>
                  </a:lnTo>
                  <a:lnTo>
                    <a:pt x="17477" y="13680"/>
                  </a:lnTo>
                  <a:lnTo>
                    <a:pt x="17274" y="13816"/>
                  </a:lnTo>
                  <a:lnTo>
                    <a:pt x="17026" y="13867"/>
                  </a:lnTo>
                  <a:lnTo>
                    <a:pt x="14734" y="13867"/>
                  </a:lnTo>
                  <a:lnTo>
                    <a:pt x="14734" y="21600"/>
                  </a:lnTo>
                  <a:lnTo>
                    <a:pt x="18969" y="21600"/>
                  </a:lnTo>
                  <a:lnTo>
                    <a:pt x="19800" y="21466"/>
                  </a:lnTo>
                  <a:lnTo>
                    <a:pt x="20522" y="21092"/>
                  </a:lnTo>
                  <a:lnTo>
                    <a:pt x="21092" y="20522"/>
                  </a:lnTo>
                  <a:lnTo>
                    <a:pt x="21466" y="19800"/>
                  </a:lnTo>
                  <a:lnTo>
                    <a:pt x="21600" y="18969"/>
                  </a:lnTo>
                  <a:lnTo>
                    <a:pt x="21600" y="2631"/>
                  </a:lnTo>
                  <a:close/>
                </a:path>
              </a:pathLst>
            </a:custGeom>
            <a:solidFill>
              <a:srgbClr val="332C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Shape"/>
            <p:cNvSpPr/>
            <p:nvPr/>
          </p:nvSpPr>
          <p:spPr>
            <a:xfrm>
              <a:off x="441833" y="254711"/>
              <a:ext cx="389268" cy="84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496"/>
                  </a:moveTo>
                  <a:lnTo>
                    <a:pt x="15148" y="7496"/>
                  </a:lnTo>
                  <a:lnTo>
                    <a:pt x="14450" y="7431"/>
                  </a:lnTo>
                  <a:lnTo>
                    <a:pt x="13879" y="7253"/>
                  </a:lnTo>
                  <a:lnTo>
                    <a:pt x="13495" y="6989"/>
                  </a:lnTo>
                  <a:lnTo>
                    <a:pt x="13354" y="6665"/>
                  </a:lnTo>
                  <a:lnTo>
                    <a:pt x="13354" y="3301"/>
                  </a:lnTo>
                  <a:lnTo>
                    <a:pt x="13513" y="2937"/>
                  </a:lnTo>
                  <a:lnTo>
                    <a:pt x="13946" y="2640"/>
                  </a:lnTo>
                  <a:lnTo>
                    <a:pt x="14589" y="2439"/>
                  </a:lnTo>
                  <a:lnTo>
                    <a:pt x="15375" y="2365"/>
                  </a:lnTo>
                  <a:lnTo>
                    <a:pt x="21599" y="2365"/>
                  </a:lnTo>
                  <a:lnTo>
                    <a:pt x="21599" y="0"/>
                  </a:lnTo>
                  <a:lnTo>
                    <a:pt x="15375" y="0"/>
                  </a:lnTo>
                  <a:lnTo>
                    <a:pt x="12602" y="260"/>
                  </a:lnTo>
                  <a:lnTo>
                    <a:pt x="10335" y="968"/>
                  </a:lnTo>
                  <a:lnTo>
                    <a:pt x="8806" y="2018"/>
                  </a:lnTo>
                  <a:lnTo>
                    <a:pt x="8245" y="3301"/>
                  </a:lnTo>
                  <a:lnTo>
                    <a:pt x="8245" y="6665"/>
                  </a:lnTo>
                  <a:lnTo>
                    <a:pt x="8103" y="6989"/>
                  </a:lnTo>
                  <a:lnTo>
                    <a:pt x="7719" y="7253"/>
                  </a:lnTo>
                  <a:lnTo>
                    <a:pt x="7149" y="7431"/>
                  </a:lnTo>
                  <a:lnTo>
                    <a:pt x="6450" y="7496"/>
                  </a:lnTo>
                  <a:lnTo>
                    <a:pt x="0" y="7496"/>
                  </a:lnTo>
                  <a:lnTo>
                    <a:pt x="0" y="9862"/>
                  </a:lnTo>
                  <a:lnTo>
                    <a:pt x="6451" y="9862"/>
                  </a:lnTo>
                  <a:lnTo>
                    <a:pt x="7149" y="9927"/>
                  </a:lnTo>
                  <a:lnTo>
                    <a:pt x="7719" y="10105"/>
                  </a:lnTo>
                  <a:lnTo>
                    <a:pt x="8103" y="10369"/>
                  </a:lnTo>
                  <a:lnTo>
                    <a:pt x="8245" y="10693"/>
                  </a:lnTo>
                  <a:lnTo>
                    <a:pt x="8245" y="21600"/>
                  </a:lnTo>
                  <a:lnTo>
                    <a:pt x="13354" y="21600"/>
                  </a:lnTo>
                  <a:lnTo>
                    <a:pt x="13354" y="10693"/>
                  </a:lnTo>
                  <a:lnTo>
                    <a:pt x="13495" y="10369"/>
                  </a:lnTo>
                  <a:lnTo>
                    <a:pt x="13879" y="10105"/>
                  </a:lnTo>
                  <a:lnTo>
                    <a:pt x="14450" y="9927"/>
                  </a:lnTo>
                  <a:lnTo>
                    <a:pt x="15148" y="9862"/>
                  </a:lnTo>
                  <a:lnTo>
                    <a:pt x="21600" y="9862"/>
                  </a:lnTo>
                  <a:lnTo>
                    <a:pt x="21600" y="749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" name="object 10"/>
          <p:cNvGrpSpPr/>
          <p:nvPr/>
        </p:nvGrpSpPr>
        <p:grpSpPr>
          <a:xfrm>
            <a:off x="8594649" y="7200024"/>
            <a:ext cx="1095376" cy="1095376"/>
            <a:chOff x="0" y="0"/>
            <a:chExt cx="1095375" cy="1095375"/>
          </a:xfrm>
        </p:grpSpPr>
        <p:sp>
          <p:nvSpPr>
            <p:cNvPr id="102" name="Shape"/>
            <p:cNvSpPr/>
            <p:nvPr/>
          </p:nvSpPr>
          <p:spPr>
            <a:xfrm>
              <a:off x="0" y="0"/>
              <a:ext cx="1095375" cy="109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206"/>
                  </a:moveTo>
                  <a:lnTo>
                    <a:pt x="21513" y="2573"/>
                  </a:lnTo>
                  <a:lnTo>
                    <a:pt x="21484" y="2363"/>
                  </a:lnTo>
                  <a:lnTo>
                    <a:pt x="21156" y="1600"/>
                  </a:lnTo>
                  <a:lnTo>
                    <a:pt x="20651" y="949"/>
                  </a:lnTo>
                  <a:lnTo>
                    <a:pt x="20000" y="444"/>
                  </a:lnTo>
                  <a:lnTo>
                    <a:pt x="19237" y="116"/>
                  </a:lnTo>
                  <a:lnTo>
                    <a:pt x="19027" y="87"/>
                  </a:lnTo>
                  <a:lnTo>
                    <a:pt x="19027" y="15863"/>
                  </a:lnTo>
                  <a:lnTo>
                    <a:pt x="18865" y="16862"/>
                  </a:lnTo>
                  <a:lnTo>
                    <a:pt x="18415" y="17730"/>
                  </a:lnTo>
                  <a:lnTo>
                    <a:pt x="17730" y="18415"/>
                  </a:lnTo>
                  <a:lnTo>
                    <a:pt x="16861" y="18865"/>
                  </a:lnTo>
                  <a:lnTo>
                    <a:pt x="15863" y="19027"/>
                  </a:lnTo>
                  <a:lnTo>
                    <a:pt x="5737" y="19027"/>
                  </a:lnTo>
                  <a:lnTo>
                    <a:pt x="4738" y="18865"/>
                  </a:lnTo>
                  <a:lnTo>
                    <a:pt x="3870" y="18415"/>
                  </a:lnTo>
                  <a:lnTo>
                    <a:pt x="3185" y="17730"/>
                  </a:lnTo>
                  <a:lnTo>
                    <a:pt x="2735" y="16862"/>
                  </a:lnTo>
                  <a:lnTo>
                    <a:pt x="2573" y="15863"/>
                  </a:lnTo>
                  <a:lnTo>
                    <a:pt x="2573" y="5737"/>
                  </a:lnTo>
                  <a:lnTo>
                    <a:pt x="2735" y="4739"/>
                  </a:lnTo>
                  <a:lnTo>
                    <a:pt x="3185" y="3870"/>
                  </a:lnTo>
                  <a:lnTo>
                    <a:pt x="3870" y="3185"/>
                  </a:lnTo>
                  <a:lnTo>
                    <a:pt x="4738" y="2735"/>
                  </a:lnTo>
                  <a:lnTo>
                    <a:pt x="5737" y="2573"/>
                  </a:lnTo>
                  <a:lnTo>
                    <a:pt x="15863" y="2573"/>
                  </a:lnTo>
                  <a:lnTo>
                    <a:pt x="16861" y="2735"/>
                  </a:lnTo>
                  <a:lnTo>
                    <a:pt x="17730" y="3185"/>
                  </a:lnTo>
                  <a:lnTo>
                    <a:pt x="18415" y="3870"/>
                  </a:lnTo>
                  <a:lnTo>
                    <a:pt x="18865" y="4739"/>
                  </a:lnTo>
                  <a:lnTo>
                    <a:pt x="19027" y="5737"/>
                  </a:lnTo>
                  <a:lnTo>
                    <a:pt x="19027" y="87"/>
                  </a:lnTo>
                  <a:lnTo>
                    <a:pt x="18394" y="0"/>
                  </a:lnTo>
                  <a:lnTo>
                    <a:pt x="3206" y="0"/>
                  </a:lnTo>
                  <a:lnTo>
                    <a:pt x="2363" y="116"/>
                  </a:lnTo>
                  <a:lnTo>
                    <a:pt x="1600" y="444"/>
                  </a:lnTo>
                  <a:lnTo>
                    <a:pt x="949" y="949"/>
                  </a:lnTo>
                  <a:lnTo>
                    <a:pt x="444" y="1600"/>
                  </a:lnTo>
                  <a:lnTo>
                    <a:pt x="116" y="2363"/>
                  </a:lnTo>
                  <a:lnTo>
                    <a:pt x="0" y="3206"/>
                  </a:lnTo>
                  <a:lnTo>
                    <a:pt x="0" y="18394"/>
                  </a:lnTo>
                  <a:lnTo>
                    <a:pt x="116" y="19237"/>
                  </a:lnTo>
                  <a:lnTo>
                    <a:pt x="444" y="20000"/>
                  </a:lnTo>
                  <a:lnTo>
                    <a:pt x="949" y="20651"/>
                  </a:lnTo>
                  <a:lnTo>
                    <a:pt x="1600" y="21156"/>
                  </a:lnTo>
                  <a:lnTo>
                    <a:pt x="2363" y="21484"/>
                  </a:lnTo>
                  <a:lnTo>
                    <a:pt x="3206" y="21600"/>
                  </a:lnTo>
                  <a:lnTo>
                    <a:pt x="18394" y="21600"/>
                  </a:lnTo>
                  <a:lnTo>
                    <a:pt x="19237" y="21484"/>
                  </a:lnTo>
                  <a:lnTo>
                    <a:pt x="20000" y="21156"/>
                  </a:lnTo>
                  <a:lnTo>
                    <a:pt x="20651" y="20651"/>
                  </a:lnTo>
                  <a:lnTo>
                    <a:pt x="21156" y="20000"/>
                  </a:lnTo>
                  <a:lnTo>
                    <a:pt x="21484" y="19237"/>
                  </a:lnTo>
                  <a:lnTo>
                    <a:pt x="21513" y="19027"/>
                  </a:lnTo>
                  <a:lnTo>
                    <a:pt x="21600" y="18394"/>
                  </a:lnTo>
                  <a:lnTo>
                    <a:pt x="21600" y="3206"/>
                  </a:lnTo>
                  <a:close/>
                </a:path>
              </a:pathLst>
            </a:custGeom>
            <a:solidFill>
              <a:srgbClr val="332C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Shape"/>
            <p:cNvSpPr/>
            <p:nvPr/>
          </p:nvSpPr>
          <p:spPr>
            <a:xfrm>
              <a:off x="194690" y="194677"/>
              <a:ext cx="705995" cy="70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46"/>
                  </a:moveTo>
                  <a:lnTo>
                    <a:pt x="21401" y="1964"/>
                  </a:lnTo>
                  <a:lnTo>
                    <a:pt x="21368" y="1801"/>
                  </a:lnTo>
                  <a:lnTo>
                    <a:pt x="20736" y="864"/>
                  </a:lnTo>
                  <a:lnTo>
                    <a:pt x="19800" y="232"/>
                  </a:lnTo>
                  <a:lnTo>
                    <a:pt x="19637" y="199"/>
                  </a:lnTo>
                  <a:lnTo>
                    <a:pt x="19637" y="3927"/>
                  </a:lnTo>
                  <a:lnTo>
                    <a:pt x="19482" y="4691"/>
                  </a:lnTo>
                  <a:lnTo>
                    <a:pt x="19060" y="5315"/>
                  </a:lnTo>
                  <a:lnTo>
                    <a:pt x="18436" y="5737"/>
                  </a:lnTo>
                  <a:lnTo>
                    <a:pt x="17673" y="5891"/>
                  </a:lnTo>
                  <a:lnTo>
                    <a:pt x="17673" y="10800"/>
                  </a:lnTo>
                  <a:lnTo>
                    <a:pt x="17533" y="12183"/>
                  </a:lnTo>
                  <a:lnTo>
                    <a:pt x="17132" y="13473"/>
                  </a:lnTo>
                  <a:lnTo>
                    <a:pt x="16497" y="14640"/>
                  </a:lnTo>
                  <a:lnTo>
                    <a:pt x="15657" y="15657"/>
                  </a:lnTo>
                  <a:lnTo>
                    <a:pt x="14640" y="16498"/>
                  </a:lnTo>
                  <a:lnTo>
                    <a:pt x="13472" y="17132"/>
                  </a:lnTo>
                  <a:lnTo>
                    <a:pt x="12183" y="17533"/>
                  </a:lnTo>
                  <a:lnTo>
                    <a:pt x="10800" y="17673"/>
                  </a:lnTo>
                  <a:lnTo>
                    <a:pt x="9417" y="17533"/>
                  </a:lnTo>
                  <a:lnTo>
                    <a:pt x="8127" y="17132"/>
                  </a:lnTo>
                  <a:lnTo>
                    <a:pt x="6960" y="16498"/>
                  </a:lnTo>
                  <a:lnTo>
                    <a:pt x="5943" y="15657"/>
                  </a:lnTo>
                  <a:lnTo>
                    <a:pt x="5103" y="14640"/>
                  </a:lnTo>
                  <a:lnTo>
                    <a:pt x="4468" y="13473"/>
                  </a:lnTo>
                  <a:lnTo>
                    <a:pt x="4067" y="12183"/>
                  </a:lnTo>
                  <a:lnTo>
                    <a:pt x="3927" y="10800"/>
                  </a:lnTo>
                  <a:lnTo>
                    <a:pt x="4067" y="9417"/>
                  </a:lnTo>
                  <a:lnTo>
                    <a:pt x="4468" y="8128"/>
                  </a:lnTo>
                  <a:lnTo>
                    <a:pt x="5103" y="6961"/>
                  </a:lnTo>
                  <a:lnTo>
                    <a:pt x="5943" y="5943"/>
                  </a:lnTo>
                  <a:lnTo>
                    <a:pt x="6960" y="5103"/>
                  </a:lnTo>
                  <a:lnTo>
                    <a:pt x="8127" y="4469"/>
                  </a:lnTo>
                  <a:lnTo>
                    <a:pt x="9417" y="4068"/>
                  </a:lnTo>
                  <a:lnTo>
                    <a:pt x="10800" y="3927"/>
                  </a:lnTo>
                  <a:lnTo>
                    <a:pt x="12183" y="4068"/>
                  </a:lnTo>
                  <a:lnTo>
                    <a:pt x="13472" y="4469"/>
                  </a:lnTo>
                  <a:lnTo>
                    <a:pt x="14640" y="5103"/>
                  </a:lnTo>
                  <a:lnTo>
                    <a:pt x="15657" y="5943"/>
                  </a:lnTo>
                  <a:lnTo>
                    <a:pt x="16497" y="6961"/>
                  </a:lnTo>
                  <a:lnTo>
                    <a:pt x="17132" y="8128"/>
                  </a:lnTo>
                  <a:lnTo>
                    <a:pt x="17533" y="9417"/>
                  </a:lnTo>
                  <a:lnTo>
                    <a:pt x="17673" y="10800"/>
                  </a:lnTo>
                  <a:lnTo>
                    <a:pt x="17673" y="5891"/>
                  </a:lnTo>
                  <a:lnTo>
                    <a:pt x="16909" y="5737"/>
                  </a:lnTo>
                  <a:lnTo>
                    <a:pt x="16285" y="5315"/>
                  </a:lnTo>
                  <a:lnTo>
                    <a:pt x="15864" y="4691"/>
                  </a:lnTo>
                  <a:lnTo>
                    <a:pt x="15709" y="3927"/>
                  </a:lnTo>
                  <a:lnTo>
                    <a:pt x="15864" y="3164"/>
                  </a:lnTo>
                  <a:lnTo>
                    <a:pt x="16285" y="2540"/>
                  </a:lnTo>
                  <a:lnTo>
                    <a:pt x="16909" y="2118"/>
                  </a:lnTo>
                  <a:lnTo>
                    <a:pt x="17673" y="1964"/>
                  </a:lnTo>
                  <a:lnTo>
                    <a:pt x="18436" y="2118"/>
                  </a:lnTo>
                  <a:lnTo>
                    <a:pt x="19060" y="2540"/>
                  </a:lnTo>
                  <a:lnTo>
                    <a:pt x="19482" y="3164"/>
                  </a:lnTo>
                  <a:lnTo>
                    <a:pt x="19637" y="3927"/>
                  </a:lnTo>
                  <a:lnTo>
                    <a:pt x="19637" y="199"/>
                  </a:lnTo>
                  <a:lnTo>
                    <a:pt x="18655" y="0"/>
                  </a:lnTo>
                  <a:lnTo>
                    <a:pt x="2945" y="0"/>
                  </a:lnTo>
                  <a:lnTo>
                    <a:pt x="1800" y="232"/>
                  </a:lnTo>
                  <a:lnTo>
                    <a:pt x="863" y="864"/>
                  </a:lnTo>
                  <a:lnTo>
                    <a:pt x="232" y="1801"/>
                  </a:lnTo>
                  <a:lnTo>
                    <a:pt x="0" y="2946"/>
                  </a:lnTo>
                  <a:lnTo>
                    <a:pt x="0" y="18655"/>
                  </a:lnTo>
                  <a:lnTo>
                    <a:pt x="232" y="19800"/>
                  </a:lnTo>
                  <a:lnTo>
                    <a:pt x="863" y="20737"/>
                  </a:lnTo>
                  <a:lnTo>
                    <a:pt x="1800" y="21368"/>
                  </a:lnTo>
                  <a:lnTo>
                    <a:pt x="2945" y="21600"/>
                  </a:lnTo>
                  <a:lnTo>
                    <a:pt x="18655" y="21600"/>
                  </a:lnTo>
                  <a:lnTo>
                    <a:pt x="19800" y="21368"/>
                  </a:lnTo>
                  <a:lnTo>
                    <a:pt x="20736" y="20737"/>
                  </a:lnTo>
                  <a:lnTo>
                    <a:pt x="21368" y="19800"/>
                  </a:lnTo>
                  <a:lnTo>
                    <a:pt x="21600" y="18655"/>
                  </a:lnTo>
                  <a:lnTo>
                    <a:pt x="21600" y="2946"/>
                  </a:lnTo>
                  <a:close/>
                  <a:moveTo>
                    <a:pt x="15709" y="10800"/>
                  </a:moveTo>
                  <a:lnTo>
                    <a:pt x="15458" y="9251"/>
                  </a:lnTo>
                  <a:lnTo>
                    <a:pt x="14761" y="7903"/>
                  </a:lnTo>
                  <a:lnTo>
                    <a:pt x="13697" y="6840"/>
                  </a:lnTo>
                  <a:lnTo>
                    <a:pt x="12350" y="6142"/>
                  </a:lnTo>
                  <a:lnTo>
                    <a:pt x="10800" y="5891"/>
                  </a:lnTo>
                  <a:lnTo>
                    <a:pt x="9250" y="6142"/>
                  </a:lnTo>
                  <a:lnTo>
                    <a:pt x="7902" y="6840"/>
                  </a:lnTo>
                  <a:lnTo>
                    <a:pt x="6839" y="7903"/>
                  </a:lnTo>
                  <a:lnTo>
                    <a:pt x="6142" y="9251"/>
                  </a:lnTo>
                  <a:lnTo>
                    <a:pt x="5891" y="10800"/>
                  </a:lnTo>
                  <a:lnTo>
                    <a:pt x="6142" y="12350"/>
                  </a:lnTo>
                  <a:lnTo>
                    <a:pt x="6839" y="13698"/>
                  </a:lnTo>
                  <a:lnTo>
                    <a:pt x="7902" y="14761"/>
                  </a:lnTo>
                  <a:lnTo>
                    <a:pt x="9250" y="15459"/>
                  </a:lnTo>
                  <a:lnTo>
                    <a:pt x="10800" y="15709"/>
                  </a:lnTo>
                  <a:lnTo>
                    <a:pt x="12350" y="15459"/>
                  </a:lnTo>
                  <a:lnTo>
                    <a:pt x="13697" y="14761"/>
                  </a:lnTo>
                  <a:lnTo>
                    <a:pt x="14761" y="13698"/>
                  </a:lnTo>
                  <a:lnTo>
                    <a:pt x="15458" y="12350"/>
                  </a:lnTo>
                  <a:lnTo>
                    <a:pt x="15709" y="108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" name="object 11"/>
          <p:cNvGrpSpPr/>
          <p:nvPr/>
        </p:nvGrpSpPr>
        <p:grpSpPr>
          <a:xfrm>
            <a:off x="10105452" y="7200303"/>
            <a:ext cx="1095376" cy="1095376"/>
            <a:chOff x="0" y="0"/>
            <a:chExt cx="1095375" cy="1095375"/>
          </a:xfrm>
        </p:grpSpPr>
        <p:pic>
          <p:nvPicPr>
            <p:cNvPr id="105" name="object 12" descr="object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6770" y="194677"/>
              <a:ext cx="64186" cy="64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8" name="object 13"/>
            <p:cNvGrpSpPr/>
            <p:nvPr/>
          </p:nvGrpSpPr>
          <p:grpSpPr>
            <a:xfrm>
              <a:off x="0" y="0"/>
              <a:ext cx="1095375" cy="1095375"/>
              <a:chOff x="0" y="0"/>
              <a:chExt cx="1095375" cy="1095375"/>
            </a:xfrm>
          </p:grpSpPr>
          <p:sp>
            <p:nvSpPr>
              <p:cNvPr id="106" name="Shape"/>
              <p:cNvSpPr/>
              <p:nvPr/>
            </p:nvSpPr>
            <p:spPr>
              <a:xfrm>
                <a:off x="0" y="0"/>
                <a:ext cx="1095375" cy="109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206"/>
                    </a:moveTo>
                    <a:lnTo>
                      <a:pt x="21513" y="2573"/>
                    </a:lnTo>
                    <a:lnTo>
                      <a:pt x="21484" y="2363"/>
                    </a:lnTo>
                    <a:lnTo>
                      <a:pt x="21156" y="1600"/>
                    </a:lnTo>
                    <a:lnTo>
                      <a:pt x="20651" y="949"/>
                    </a:lnTo>
                    <a:lnTo>
                      <a:pt x="20000" y="444"/>
                    </a:lnTo>
                    <a:lnTo>
                      <a:pt x="19237" y="116"/>
                    </a:lnTo>
                    <a:lnTo>
                      <a:pt x="18394" y="0"/>
                    </a:lnTo>
                    <a:lnTo>
                      <a:pt x="18394" y="18394"/>
                    </a:lnTo>
                    <a:lnTo>
                      <a:pt x="18344" y="18640"/>
                    </a:lnTo>
                    <a:lnTo>
                      <a:pt x="18208" y="18841"/>
                    </a:lnTo>
                    <a:lnTo>
                      <a:pt x="18007" y="18977"/>
                    </a:lnTo>
                    <a:lnTo>
                      <a:pt x="17761" y="19026"/>
                    </a:lnTo>
                    <a:lnTo>
                      <a:pt x="15230" y="19026"/>
                    </a:lnTo>
                    <a:lnTo>
                      <a:pt x="14983" y="18977"/>
                    </a:lnTo>
                    <a:lnTo>
                      <a:pt x="14782" y="18841"/>
                    </a:lnTo>
                    <a:lnTo>
                      <a:pt x="14646" y="18640"/>
                    </a:lnTo>
                    <a:lnTo>
                      <a:pt x="14597" y="18394"/>
                    </a:lnTo>
                    <a:lnTo>
                      <a:pt x="14597" y="12698"/>
                    </a:lnTo>
                    <a:lnTo>
                      <a:pt x="14497" y="12206"/>
                    </a:lnTo>
                    <a:lnTo>
                      <a:pt x="14225" y="11804"/>
                    </a:lnTo>
                    <a:lnTo>
                      <a:pt x="13823" y="11532"/>
                    </a:lnTo>
                    <a:lnTo>
                      <a:pt x="13331" y="11433"/>
                    </a:lnTo>
                    <a:lnTo>
                      <a:pt x="12839" y="11532"/>
                    </a:lnTo>
                    <a:lnTo>
                      <a:pt x="12437" y="11804"/>
                    </a:lnTo>
                    <a:lnTo>
                      <a:pt x="12165" y="12206"/>
                    </a:lnTo>
                    <a:lnTo>
                      <a:pt x="12065" y="12698"/>
                    </a:lnTo>
                    <a:lnTo>
                      <a:pt x="12065" y="18394"/>
                    </a:lnTo>
                    <a:lnTo>
                      <a:pt x="12016" y="18640"/>
                    </a:lnTo>
                    <a:lnTo>
                      <a:pt x="11880" y="18841"/>
                    </a:lnTo>
                    <a:lnTo>
                      <a:pt x="11679" y="18977"/>
                    </a:lnTo>
                    <a:lnTo>
                      <a:pt x="11433" y="19026"/>
                    </a:lnTo>
                    <a:lnTo>
                      <a:pt x="8901" y="19026"/>
                    </a:lnTo>
                    <a:lnTo>
                      <a:pt x="8655" y="18977"/>
                    </a:lnTo>
                    <a:lnTo>
                      <a:pt x="8454" y="18841"/>
                    </a:lnTo>
                    <a:lnTo>
                      <a:pt x="8318" y="18640"/>
                    </a:lnTo>
                    <a:lnTo>
                      <a:pt x="8269" y="18394"/>
                    </a:lnTo>
                    <a:lnTo>
                      <a:pt x="8269" y="8269"/>
                    </a:lnTo>
                    <a:lnTo>
                      <a:pt x="8318" y="8022"/>
                    </a:lnTo>
                    <a:lnTo>
                      <a:pt x="8454" y="7821"/>
                    </a:lnTo>
                    <a:lnTo>
                      <a:pt x="8655" y="7686"/>
                    </a:lnTo>
                    <a:lnTo>
                      <a:pt x="8901" y="7636"/>
                    </a:lnTo>
                    <a:lnTo>
                      <a:pt x="11433" y="7636"/>
                    </a:lnTo>
                    <a:lnTo>
                      <a:pt x="11662" y="7679"/>
                    </a:lnTo>
                    <a:lnTo>
                      <a:pt x="11855" y="7798"/>
                    </a:lnTo>
                    <a:lnTo>
                      <a:pt x="11993" y="7975"/>
                    </a:lnTo>
                    <a:lnTo>
                      <a:pt x="12061" y="8195"/>
                    </a:lnTo>
                    <a:lnTo>
                      <a:pt x="12735" y="7883"/>
                    </a:lnTo>
                    <a:lnTo>
                      <a:pt x="13465" y="7687"/>
                    </a:lnTo>
                    <a:lnTo>
                      <a:pt x="14015" y="7636"/>
                    </a:lnTo>
                    <a:lnTo>
                      <a:pt x="14228" y="7616"/>
                    </a:lnTo>
                    <a:lnTo>
                      <a:pt x="15003" y="7675"/>
                    </a:lnTo>
                    <a:lnTo>
                      <a:pt x="15968" y="7949"/>
                    </a:lnTo>
                    <a:lnTo>
                      <a:pt x="16796" y="8417"/>
                    </a:lnTo>
                    <a:lnTo>
                      <a:pt x="17470" y="9046"/>
                    </a:lnTo>
                    <a:lnTo>
                      <a:pt x="17972" y="9805"/>
                    </a:lnTo>
                    <a:lnTo>
                      <a:pt x="18285" y="10661"/>
                    </a:lnTo>
                    <a:lnTo>
                      <a:pt x="18394" y="11582"/>
                    </a:lnTo>
                    <a:lnTo>
                      <a:pt x="18394" y="0"/>
                    </a:lnTo>
                    <a:lnTo>
                      <a:pt x="7003" y="0"/>
                    </a:lnTo>
                    <a:lnTo>
                      <a:pt x="7003" y="18394"/>
                    </a:lnTo>
                    <a:lnTo>
                      <a:pt x="6953" y="18640"/>
                    </a:lnTo>
                    <a:lnTo>
                      <a:pt x="6818" y="18841"/>
                    </a:lnTo>
                    <a:lnTo>
                      <a:pt x="6616" y="18977"/>
                    </a:lnTo>
                    <a:lnTo>
                      <a:pt x="6370" y="19026"/>
                    </a:lnTo>
                    <a:lnTo>
                      <a:pt x="3839" y="19026"/>
                    </a:lnTo>
                    <a:lnTo>
                      <a:pt x="3592" y="18977"/>
                    </a:lnTo>
                    <a:lnTo>
                      <a:pt x="3391" y="18841"/>
                    </a:lnTo>
                    <a:lnTo>
                      <a:pt x="3256" y="18640"/>
                    </a:lnTo>
                    <a:lnTo>
                      <a:pt x="3206" y="18394"/>
                    </a:lnTo>
                    <a:lnTo>
                      <a:pt x="3206" y="8269"/>
                    </a:lnTo>
                    <a:lnTo>
                      <a:pt x="3256" y="8022"/>
                    </a:lnTo>
                    <a:lnTo>
                      <a:pt x="3391" y="7821"/>
                    </a:lnTo>
                    <a:lnTo>
                      <a:pt x="3592" y="7686"/>
                    </a:lnTo>
                    <a:lnTo>
                      <a:pt x="3839" y="7636"/>
                    </a:lnTo>
                    <a:lnTo>
                      <a:pt x="6370" y="7636"/>
                    </a:lnTo>
                    <a:lnTo>
                      <a:pt x="6616" y="7686"/>
                    </a:lnTo>
                    <a:lnTo>
                      <a:pt x="6818" y="7821"/>
                    </a:lnTo>
                    <a:lnTo>
                      <a:pt x="6953" y="8022"/>
                    </a:lnTo>
                    <a:lnTo>
                      <a:pt x="7003" y="8269"/>
                    </a:lnTo>
                    <a:lnTo>
                      <a:pt x="7003" y="4472"/>
                    </a:lnTo>
                    <a:lnTo>
                      <a:pt x="6853" y="5210"/>
                    </a:lnTo>
                    <a:lnTo>
                      <a:pt x="6446" y="5814"/>
                    </a:lnTo>
                    <a:lnTo>
                      <a:pt x="5843" y="6221"/>
                    </a:lnTo>
                    <a:lnTo>
                      <a:pt x="5105" y="6370"/>
                    </a:lnTo>
                    <a:lnTo>
                      <a:pt x="4366" y="6221"/>
                    </a:lnTo>
                    <a:lnTo>
                      <a:pt x="3763" y="5814"/>
                    </a:lnTo>
                    <a:lnTo>
                      <a:pt x="3355" y="5210"/>
                    </a:lnTo>
                    <a:lnTo>
                      <a:pt x="3206" y="4472"/>
                    </a:lnTo>
                    <a:lnTo>
                      <a:pt x="3355" y="3734"/>
                    </a:lnTo>
                    <a:lnTo>
                      <a:pt x="3763" y="3130"/>
                    </a:lnTo>
                    <a:lnTo>
                      <a:pt x="4366" y="2723"/>
                    </a:lnTo>
                    <a:lnTo>
                      <a:pt x="5105" y="2573"/>
                    </a:lnTo>
                    <a:lnTo>
                      <a:pt x="5843" y="2723"/>
                    </a:lnTo>
                    <a:lnTo>
                      <a:pt x="6446" y="3130"/>
                    </a:lnTo>
                    <a:lnTo>
                      <a:pt x="6853" y="3734"/>
                    </a:lnTo>
                    <a:lnTo>
                      <a:pt x="7003" y="4472"/>
                    </a:lnTo>
                    <a:lnTo>
                      <a:pt x="7003" y="0"/>
                    </a:lnTo>
                    <a:lnTo>
                      <a:pt x="3206" y="0"/>
                    </a:lnTo>
                    <a:lnTo>
                      <a:pt x="2363" y="116"/>
                    </a:lnTo>
                    <a:lnTo>
                      <a:pt x="1599" y="444"/>
                    </a:lnTo>
                    <a:lnTo>
                      <a:pt x="949" y="949"/>
                    </a:lnTo>
                    <a:lnTo>
                      <a:pt x="444" y="1600"/>
                    </a:lnTo>
                    <a:lnTo>
                      <a:pt x="116" y="2363"/>
                    </a:lnTo>
                    <a:lnTo>
                      <a:pt x="0" y="3206"/>
                    </a:lnTo>
                    <a:lnTo>
                      <a:pt x="0" y="18394"/>
                    </a:lnTo>
                    <a:lnTo>
                      <a:pt x="116" y="19237"/>
                    </a:lnTo>
                    <a:lnTo>
                      <a:pt x="444" y="20000"/>
                    </a:lnTo>
                    <a:lnTo>
                      <a:pt x="949" y="20651"/>
                    </a:lnTo>
                    <a:lnTo>
                      <a:pt x="1599" y="21156"/>
                    </a:lnTo>
                    <a:lnTo>
                      <a:pt x="2363" y="21484"/>
                    </a:lnTo>
                    <a:lnTo>
                      <a:pt x="3206" y="21600"/>
                    </a:lnTo>
                    <a:lnTo>
                      <a:pt x="18394" y="21600"/>
                    </a:lnTo>
                    <a:lnTo>
                      <a:pt x="19237" y="21484"/>
                    </a:lnTo>
                    <a:lnTo>
                      <a:pt x="20000" y="21156"/>
                    </a:lnTo>
                    <a:lnTo>
                      <a:pt x="20651" y="20651"/>
                    </a:lnTo>
                    <a:lnTo>
                      <a:pt x="21156" y="20000"/>
                    </a:lnTo>
                    <a:lnTo>
                      <a:pt x="21484" y="19237"/>
                    </a:lnTo>
                    <a:lnTo>
                      <a:pt x="21513" y="19026"/>
                    </a:lnTo>
                    <a:lnTo>
                      <a:pt x="21600" y="18394"/>
                    </a:lnTo>
                    <a:lnTo>
                      <a:pt x="21600" y="3206"/>
                    </a:lnTo>
                    <a:close/>
                  </a:path>
                </a:pathLst>
              </a:cu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" name="Shape"/>
              <p:cNvSpPr/>
              <p:nvPr/>
            </p:nvSpPr>
            <p:spPr>
              <a:xfrm>
                <a:off x="226770" y="450723"/>
                <a:ext cx="641822" cy="449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559"/>
                    </a:moveTo>
                    <a:lnTo>
                      <a:pt x="21328" y="4329"/>
                    </a:lnTo>
                    <a:lnTo>
                      <a:pt x="20544" y="2383"/>
                    </a:lnTo>
                    <a:lnTo>
                      <a:pt x="19295" y="908"/>
                    </a:lnTo>
                    <a:lnTo>
                      <a:pt x="17627" y="89"/>
                    </a:lnTo>
                    <a:lnTo>
                      <a:pt x="16375" y="0"/>
                    </a:lnTo>
                    <a:lnTo>
                      <a:pt x="15161" y="301"/>
                    </a:lnTo>
                    <a:lnTo>
                      <a:pt x="14061" y="960"/>
                    </a:lnTo>
                    <a:lnTo>
                      <a:pt x="13147" y="1944"/>
                    </a:lnTo>
                    <a:lnTo>
                      <a:pt x="12757" y="2503"/>
                    </a:lnTo>
                    <a:lnTo>
                      <a:pt x="12381" y="2931"/>
                    </a:lnTo>
                    <a:lnTo>
                      <a:pt x="11967" y="3130"/>
                    </a:lnTo>
                    <a:lnTo>
                      <a:pt x="11467" y="2996"/>
                    </a:lnTo>
                    <a:lnTo>
                      <a:pt x="11192" y="2762"/>
                    </a:lnTo>
                    <a:lnTo>
                      <a:pt x="10982" y="2429"/>
                    </a:lnTo>
                    <a:lnTo>
                      <a:pt x="10847" y="2025"/>
                    </a:lnTo>
                    <a:lnTo>
                      <a:pt x="10800" y="1573"/>
                    </a:lnTo>
                    <a:lnTo>
                      <a:pt x="10800" y="33"/>
                    </a:lnTo>
                    <a:lnTo>
                      <a:pt x="8640" y="33"/>
                    </a:lnTo>
                    <a:lnTo>
                      <a:pt x="8640" y="21600"/>
                    </a:lnTo>
                    <a:lnTo>
                      <a:pt x="10800" y="21600"/>
                    </a:lnTo>
                    <a:lnTo>
                      <a:pt x="10800" y="9276"/>
                    </a:lnTo>
                    <a:lnTo>
                      <a:pt x="11140" y="6880"/>
                    </a:lnTo>
                    <a:lnTo>
                      <a:pt x="12067" y="4921"/>
                    </a:lnTo>
                    <a:lnTo>
                      <a:pt x="13440" y="3599"/>
                    </a:lnTo>
                    <a:lnTo>
                      <a:pt x="15120" y="3114"/>
                    </a:lnTo>
                    <a:lnTo>
                      <a:pt x="16800" y="3599"/>
                    </a:lnTo>
                    <a:lnTo>
                      <a:pt x="18173" y="4921"/>
                    </a:lnTo>
                    <a:lnTo>
                      <a:pt x="19100" y="6880"/>
                    </a:lnTo>
                    <a:lnTo>
                      <a:pt x="19440" y="9276"/>
                    </a:lnTo>
                    <a:lnTo>
                      <a:pt x="19440" y="21600"/>
                    </a:lnTo>
                    <a:lnTo>
                      <a:pt x="21600" y="21600"/>
                    </a:lnTo>
                    <a:lnTo>
                      <a:pt x="21600" y="6559"/>
                    </a:lnTo>
                    <a:close/>
                    <a:moveTo>
                      <a:pt x="2160" y="33"/>
                    </a:moveTo>
                    <a:lnTo>
                      <a:pt x="0" y="33"/>
                    </a:lnTo>
                    <a:lnTo>
                      <a:pt x="0" y="21600"/>
                    </a:lnTo>
                    <a:lnTo>
                      <a:pt x="2160" y="21600"/>
                    </a:lnTo>
                    <a:lnTo>
                      <a:pt x="2160" y="33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