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526372" y="2677020"/>
            <a:ext cx="15247955" cy="3610610"/>
          </a:xfrm>
          <a:prstGeom prst="rect">
            <a:avLst/>
          </a:prstGeom>
        </p:spPr>
        <p:txBody>
          <a:bodyPr wrap="square" lIns="0" tIns="0" rIns="0" bIns="0">
            <a:spAutoFit/>
          </a:bodyPr>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body" idx="1"/>
          </p:nvPr>
        </p:nvSpPr>
        <p:spPr>
          <a:xfrm>
            <a:off x="2385301" y="3414751"/>
            <a:ext cx="13530097" cy="21507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372" y="2677020"/>
            <a:ext cx="15247955" cy="1708801"/>
          </a:xfrm>
          <a:prstGeom prst="rect">
            <a:avLst/>
          </a:prstGeom>
        </p:spPr>
        <p:txBody>
          <a:bodyPr vert="horz" wrap="square" lIns="0" tIns="15875" rIns="0" bIns="0" rtlCol="0">
            <a:spAutoFit/>
          </a:bodyPr>
          <a:lstStyle/>
          <a:p>
            <a:pPr marL="17780" marR="5080" indent="83185">
              <a:lnSpc>
                <a:spcPct val="100000"/>
              </a:lnSpc>
              <a:spcBef>
                <a:spcPts val="125"/>
              </a:spcBef>
            </a:pPr>
            <a:r>
              <a:rPr lang="en-IN" sz="11000" b="1" spc="125" dirty="0"/>
              <a:t>Interactive Music Player</a:t>
            </a:r>
            <a:endParaRPr sz="11000" b="1" spc="125" dirty="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5" name="TextBox 4">
            <a:extLst>
              <a:ext uri="{FF2B5EF4-FFF2-40B4-BE49-F238E27FC236}">
                <a16:creationId xmlns:a16="http://schemas.microsoft.com/office/drawing/2014/main" id="{CA5B2442-28EE-3279-13BD-FD328DCB1454}"/>
              </a:ext>
            </a:extLst>
          </p:cNvPr>
          <p:cNvSpPr txBox="1"/>
          <p:nvPr/>
        </p:nvSpPr>
        <p:spPr>
          <a:xfrm>
            <a:off x="1498603" y="6855778"/>
            <a:ext cx="10972800" cy="1908215"/>
          </a:xfrm>
          <a:prstGeom prst="rect">
            <a:avLst/>
          </a:prstGeom>
          <a:noFill/>
        </p:spPr>
        <p:txBody>
          <a:bodyPr wrap="square" rtlCol="0">
            <a:spAutoFit/>
          </a:bodyPr>
          <a:lstStyle/>
          <a:p>
            <a:r>
              <a:rPr lang="en-IN" sz="2500" dirty="0"/>
              <a:t>Project creators :</a:t>
            </a:r>
          </a:p>
          <a:p>
            <a:r>
              <a:rPr lang="en-IN" sz="2500" dirty="0"/>
              <a:t>GURINDER SINGH(2210990337)</a:t>
            </a:r>
          </a:p>
          <a:p>
            <a:r>
              <a:rPr lang="en-IN" sz="2500" dirty="0"/>
              <a:t>GURKIRAT SINGH(2210990339)</a:t>
            </a:r>
          </a:p>
          <a:p>
            <a:r>
              <a:rPr lang="en-IN" sz="2500" dirty="0"/>
              <a:t>GYANARANJAN BISWAL(2210990354)</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5"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8376459" y="1429499"/>
            <a:ext cx="4043679" cy="939800"/>
          </a:xfrm>
          <a:prstGeom prst="rect">
            <a:avLst/>
          </a:prstGeom>
        </p:spPr>
        <p:txBody>
          <a:bodyPr vert="horz" wrap="square" lIns="0" tIns="12700" rIns="0" bIns="0" rtlCol="0">
            <a:spAutoFit/>
          </a:bodyPr>
          <a:lstStyle/>
          <a:p>
            <a:pPr marL="12700">
              <a:lnSpc>
                <a:spcPct val="100000"/>
              </a:lnSpc>
              <a:spcBef>
                <a:spcPts val="100"/>
              </a:spcBef>
            </a:pPr>
            <a:r>
              <a:rPr sz="6000" spc="160" dirty="0"/>
              <a:t>Introduction</a:t>
            </a:r>
            <a:endParaRPr sz="6000"/>
          </a:p>
        </p:txBody>
      </p:sp>
      <p:sp>
        <p:nvSpPr>
          <p:cNvPr id="11" name="TextBox 10">
            <a:extLst>
              <a:ext uri="{FF2B5EF4-FFF2-40B4-BE49-F238E27FC236}">
                <a16:creationId xmlns:a16="http://schemas.microsoft.com/office/drawing/2014/main" id="{25B26887-E9CC-6336-C9B8-BBD48D3F8E68}"/>
              </a:ext>
            </a:extLst>
          </p:cNvPr>
          <p:cNvSpPr txBox="1"/>
          <p:nvPr/>
        </p:nvSpPr>
        <p:spPr>
          <a:xfrm>
            <a:off x="7459265" y="3365294"/>
            <a:ext cx="8853885" cy="3323987"/>
          </a:xfrm>
          <a:prstGeom prst="rect">
            <a:avLst/>
          </a:prstGeom>
          <a:noFill/>
        </p:spPr>
        <p:txBody>
          <a:bodyPr wrap="square">
            <a:spAutoFit/>
          </a:bodyPr>
          <a:lstStyle/>
          <a:p>
            <a:r>
              <a:rPr lang="en-US" sz="3500" dirty="0"/>
              <a:t>Welcome to “Music Player," a unique and interactive music experience crafted with the fusion of HTML, CSS, and JavaScript. In the world of code and creativity, we've harmonized these languages to bring you a music player that goes beyond the ordinary.</a:t>
            </a:r>
            <a:endParaRPr lang="en-IN" sz="3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5229225" cy="5229225"/>
            <a:chOff x="11096307" y="3131096"/>
            <a:chExt cx="5229225" cy="5229225"/>
          </a:xfrm>
        </p:grpSpPr>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5610075"/>
              <a:ext cx="5076825" cy="45719"/>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a:spLocks noGrp="1"/>
          </p:cNvSpPr>
          <p:nvPr>
            <p:ph type="title"/>
          </p:nvPr>
        </p:nvSpPr>
        <p:spPr>
          <a:xfrm>
            <a:off x="1584148" y="1444498"/>
            <a:ext cx="6286500" cy="939800"/>
          </a:xfrm>
          <a:prstGeom prst="rect">
            <a:avLst/>
          </a:prstGeom>
        </p:spPr>
        <p:txBody>
          <a:bodyPr vert="horz" wrap="square" lIns="0" tIns="12700" rIns="0" bIns="0" rtlCol="0">
            <a:spAutoFit/>
          </a:bodyPr>
          <a:lstStyle/>
          <a:p>
            <a:pPr marL="12700">
              <a:lnSpc>
                <a:spcPct val="100000"/>
              </a:lnSpc>
              <a:spcBef>
                <a:spcPts val="100"/>
              </a:spcBef>
            </a:pPr>
            <a:r>
              <a:rPr lang="en-IN" sz="6000" dirty="0"/>
              <a:t>HTML Structure</a:t>
            </a:r>
          </a:p>
        </p:txBody>
      </p:sp>
      <p:pic>
        <p:nvPicPr>
          <p:cNvPr id="18" name="Picture 17">
            <a:extLst>
              <a:ext uri="{FF2B5EF4-FFF2-40B4-BE49-F238E27FC236}">
                <a16:creationId xmlns:a16="http://schemas.microsoft.com/office/drawing/2014/main" id="{D7D1F49C-3863-96D1-17B1-94F8F94BEE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1377" y="2776669"/>
            <a:ext cx="5246370" cy="5666812"/>
          </a:xfrm>
          <a:prstGeom prst="rect">
            <a:avLst/>
          </a:prstGeom>
        </p:spPr>
      </p:pic>
      <p:sp>
        <p:nvSpPr>
          <p:cNvPr id="19" name="object 2">
            <a:extLst>
              <a:ext uri="{FF2B5EF4-FFF2-40B4-BE49-F238E27FC236}">
                <a16:creationId xmlns:a16="http://schemas.microsoft.com/office/drawing/2014/main" id="{20C37786-6A6B-FB53-6D45-EB4DE2195153}"/>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22" name="TextBox 21">
            <a:extLst>
              <a:ext uri="{FF2B5EF4-FFF2-40B4-BE49-F238E27FC236}">
                <a16:creationId xmlns:a16="http://schemas.microsoft.com/office/drawing/2014/main" id="{7A53C91E-4194-40AB-61A1-8D5C35AAD688}"/>
              </a:ext>
            </a:extLst>
          </p:cNvPr>
          <p:cNvSpPr txBox="1"/>
          <p:nvPr/>
        </p:nvSpPr>
        <p:spPr>
          <a:xfrm>
            <a:off x="1461878" y="3287842"/>
            <a:ext cx="9157648" cy="3170099"/>
          </a:xfrm>
          <a:prstGeom prst="rect">
            <a:avLst/>
          </a:prstGeom>
          <a:noFill/>
        </p:spPr>
        <p:txBody>
          <a:bodyPr wrap="square">
            <a:spAutoFit/>
          </a:bodyPr>
          <a:lstStyle/>
          <a:p>
            <a:r>
              <a:rPr lang="en-IN" sz="2500" dirty="0"/>
              <a:t>•</a:t>
            </a:r>
            <a:r>
              <a:rPr lang="en-US" sz="2500" dirty="0"/>
              <a:t>HTML defines the structure of the music player.</a:t>
            </a:r>
          </a:p>
          <a:p>
            <a:r>
              <a:rPr lang="en-IN" sz="2500" dirty="0"/>
              <a:t>•</a:t>
            </a:r>
            <a:r>
              <a:rPr lang="en-US" sz="2500" dirty="0"/>
              <a:t>We use various HTML elements for controls, progress bar, and display.</a:t>
            </a:r>
          </a:p>
          <a:p>
            <a:r>
              <a:rPr lang="en-US" sz="2500" dirty="0"/>
              <a:t>Speaker Notes</a:t>
            </a:r>
          </a:p>
          <a:p>
            <a:r>
              <a:rPr lang="en-US" sz="2500" dirty="0"/>
              <a:t>HTML provides the foundation for our music player. It defines the layout of the elements, including the audio element that holds the music file, the control buttons for play, pause, and volume, and the progress bar that shows the playback position.</a:t>
            </a:r>
            <a:endParaRPr lang="en-IN"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a:spLocks noGrp="1"/>
          </p:cNvSpPr>
          <p:nvPr>
            <p:ph type="title"/>
          </p:nvPr>
        </p:nvSpPr>
        <p:spPr>
          <a:xfrm>
            <a:off x="1377950" y="1949450"/>
            <a:ext cx="16356965" cy="575862"/>
          </a:xfrm>
          <a:prstGeom prst="rect">
            <a:avLst/>
          </a:prstGeom>
        </p:spPr>
        <p:txBody>
          <a:bodyPr vert="horz" wrap="square" lIns="0" tIns="62229" rIns="0" bIns="0" rtlCol="0">
            <a:spAutoFit/>
          </a:bodyPr>
          <a:lstStyle/>
          <a:p>
            <a:pPr marL="12700" marR="5080" algn="just">
              <a:lnSpc>
                <a:spcPts val="3450"/>
              </a:lnSpc>
              <a:spcBef>
                <a:spcPts val="489"/>
              </a:spcBef>
            </a:pPr>
            <a:r>
              <a:rPr lang="en-IN" sz="6000" dirty="0"/>
              <a:t>CSS STYLING</a:t>
            </a:r>
            <a:endParaRPr sz="6000" b="1" dirty="0">
              <a:latin typeface="Verdana"/>
              <a:cs typeface="Verdana"/>
            </a:endParaRPr>
          </a:p>
        </p:txBody>
      </p:sp>
      <p:sp>
        <p:nvSpPr>
          <p:cNvPr id="9" name="TextBox 8">
            <a:extLst>
              <a:ext uri="{FF2B5EF4-FFF2-40B4-BE49-F238E27FC236}">
                <a16:creationId xmlns:a16="http://schemas.microsoft.com/office/drawing/2014/main" id="{B767D696-BA9F-754C-703D-E5A11184F880}"/>
              </a:ext>
            </a:extLst>
          </p:cNvPr>
          <p:cNvSpPr txBox="1"/>
          <p:nvPr/>
        </p:nvSpPr>
        <p:spPr>
          <a:xfrm>
            <a:off x="1339945" y="3244850"/>
            <a:ext cx="9150824" cy="3170099"/>
          </a:xfrm>
          <a:prstGeom prst="rect">
            <a:avLst/>
          </a:prstGeom>
          <a:noFill/>
        </p:spPr>
        <p:txBody>
          <a:bodyPr wrap="square">
            <a:spAutoFit/>
          </a:bodyPr>
          <a:lstStyle/>
          <a:p>
            <a:r>
              <a:rPr lang="en-IN" sz="2500" dirty="0"/>
              <a:t>•</a:t>
            </a:r>
            <a:r>
              <a:rPr lang="en-US" sz="2500" dirty="0"/>
              <a:t>CSS styles the visual appearance of the music player.</a:t>
            </a:r>
          </a:p>
          <a:p>
            <a:r>
              <a:rPr lang="en-IN" sz="2500" dirty="0"/>
              <a:t>•</a:t>
            </a:r>
            <a:r>
              <a:rPr lang="en-US" sz="2500" dirty="0"/>
              <a:t>We use CSS to style the buttons, progress bar, and overall layout.</a:t>
            </a:r>
          </a:p>
          <a:p>
            <a:r>
              <a:rPr lang="en-IN" sz="2500" dirty="0"/>
              <a:t>•</a:t>
            </a:r>
            <a:r>
              <a:rPr lang="en-US" sz="2500" dirty="0"/>
              <a:t>We can customize the look and feel of the player using CSS.</a:t>
            </a:r>
          </a:p>
          <a:p>
            <a:r>
              <a:rPr lang="en-US" sz="2500" dirty="0"/>
              <a:t>Speaker Notes</a:t>
            </a:r>
          </a:p>
          <a:p>
            <a:r>
              <a:rPr lang="en-US" sz="2500" dirty="0"/>
              <a:t>CSS brings our music player to life visually. We use CSS to style the buttons, progress bar, and the overall layout. We can customize the colors, fonts, and even create animations using CSS to enhance the user experience.</a:t>
            </a:r>
            <a:endParaRPr lang="en-IN" sz="2500" dirty="0"/>
          </a:p>
        </p:txBody>
      </p:sp>
      <p:pic>
        <p:nvPicPr>
          <p:cNvPr id="11" name="Picture 10">
            <a:extLst>
              <a:ext uri="{FF2B5EF4-FFF2-40B4-BE49-F238E27FC236}">
                <a16:creationId xmlns:a16="http://schemas.microsoft.com/office/drawing/2014/main" id="{0932FA39-BE93-037A-1903-816A2C5EE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769" y="2226103"/>
            <a:ext cx="6546850" cy="6546850"/>
          </a:xfrm>
          <a:prstGeom prst="rect">
            <a:avLst/>
          </a:prstGeom>
        </p:spPr>
      </p:pic>
      <p:sp>
        <p:nvSpPr>
          <p:cNvPr id="12"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3" name="object 2">
            <a:extLst>
              <a:ext uri="{FF2B5EF4-FFF2-40B4-BE49-F238E27FC236}">
                <a16:creationId xmlns:a16="http://schemas.microsoft.com/office/drawing/2014/main" id="{58CEFC8A-1A26-C396-F798-54B9E7EF89C0}"/>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82750" y="1111250"/>
            <a:ext cx="10058400" cy="936154"/>
          </a:xfrm>
          <a:prstGeom prst="rect">
            <a:avLst/>
          </a:prstGeom>
        </p:spPr>
        <p:txBody>
          <a:bodyPr vert="horz" wrap="square" lIns="0" tIns="12700" rIns="0" bIns="0" rtlCol="0">
            <a:spAutoFit/>
          </a:bodyPr>
          <a:lstStyle/>
          <a:p>
            <a:pPr marL="12700">
              <a:lnSpc>
                <a:spcPct val="100000"/>
              </a:lnSpc>
              <a:spcBef>
                <a:spcPts val="100"/>
              </a:spcBef>
            </a:pPr>
            <a:r>
              <a:rPr lang="en-IN" sz="6000" dirty="0"/>
              <a:t>JAVASCRIPT Functionality</a:t>
            </a:r>
            <a:endParaRPr sz="6000" dirty="0"/>
          </a:p>
        </p:txBody>
      </p:sp>
      <p:sp>
        <p:nvSpPr>
          <p:cNvPr id="9" name="TextBox 8">
            <a:extLst>
              <a:ext uri="{FF2B5EF4-FFF2-40B4-BE49-F238E27FC236}">
                <a16:creationId xmlns:a16="http://schemas.microsoft.com/office/drawing/2014/main" id="{39FDD613-D67B-7460-5901-AC599A8D98C4}"/>
              </a:ext>
            </a:extLst>
          </p:cNvPr>
          <p:cNvSpPr txBox="1"/>
          <p:nvPr/>
        </p:nvSpPr>
        <p:spPr>
          <a:xfrm>
            <a:off x="1530350" y="2570308"/>
            <a:ext cx="9150824" cy="4708981"/>
          </a:xfrm>
          <a:prstGeom prst="rect">
            <a:avLst/>
          </a:prstGeom>
          <a:noFill/>
        </p:spPr>
        <p:txBody>
          <a:bodyPr wrap="square">
            <a:spAutoFit/>
          </a:bodyPr>
          <a:lstStyle/>
          <a:p>
            <a:r>
              <a:rPr lang="en-IN" sz="2500" dirty="0"/>
              <a:t>•</a:t>
            </a:r>
            <a:r>
              <a:rPr lang="en-US" sz="2500" dirty="0"/>
              <a:t>JavaScript adds interactivity to the music player.</a:t>
            </a:r>
          </a:p>
          <a:p>
            <a:r>
              <a:rPr lang="en-IN" sz="2500" dirty="0"/>
              <a:t>• </a:t>
            </a:r>
            <a:r>
              <a:rPr lang="en-US" sz="2500" dirty="0"/>
              <a:t>We use JavaScript to control playback (play, pause, seek), update</a:t>
            </a:r>
            <a:r>
              <a:rPr lang="en-IN" sz="2500" dirty="0"/>
              <a:t> </a:t>
            </a:r>
            <a:r>
              <a:rPr lang="en-US" sz="2500" dirty="0"/>
              <a:t>the progress bar, and handle user interactions.</a:t>
            </a:r>
          </a:p>
          <a:p>
            <a:r>
              <a:rPr lang="en-IN" sz="2500" dirty="0"/>
              <a:t>• </a:t>
            </a:r>
            <a:r>
              <a:rPr lang="en-US" sz="2500" dirty="0"/>
              <a:t>JavaScript allows us to implement features like volume control and playlist management.</a:t>
            </a:r>
          </a:p>
          <a:p>
            <a:r>
              <a:rPr lang="en-US" sz="2500" dirty="0"/>
              <a:t>Speaker Notes</a:t>
            </a:r>
          </a:p>
          <a:p>
            <a:r>
              <a:rPr lang="en-US" sz="2500" dirty="0"/>
              <a:t>JavaScript is the engine that drives the functionality of our music player. We use JavaScript to control the playback of the audio file, update the progress bar as the song plays, and handle user interactions with the control buttons. Additionally, JavaScript can be used for more advanced features like volume control and playlist management.</a:t>
            </a:r>
            <a:endParaRPr lang="en-IN" sz="2500" dirty="0"/>
          </a:p>
        </p:txBody>
      </p:sp>
      <p:pic>
        <p:nvPicPr>
          <p:cNvPr id="11" name="Picture 10">
            <a:extLst>
              <a:ext uri="{FF2B5EF4-FFF2-40B4-BE49-F238E27FC236}">
                <a16:creationId xmlns:a16="http://schemas.microsoft.com/office/drawing/2014/main" id="{BFA19E4A-0F09-7703-6537-CB9D4546F9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64950" y="1854573"/>
            <a:ext cx="6140450" cy="6140450"/>
          </a:xfrm>
          <a:prstGeom prst="rect">
            <a:avLst/>
          </a:prstGeom>
        </p:spPr>
      </p:pic>
      <p:sp>
        <p:nvSpPr>
          <p:cNvPr id="12" name="object 5">
            <a:extLst>
              <a:ext uri="{FF2B5EF4-FFF2-40B4-BE49-F238E27FC236}">
                <a16:creationId xmlns:a16="http://schemas.microsoft.com/office/drawing/2014/main" id="{CFF92244-9059-4A7B-5ADC-45598998DCC9}"/>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5" name="object 6">
            <a:extLst>
              <a:ext uri="{FF2B5EF4-FFF2-40B4-BE49-F238E27FC236}">
                <a16:creationId xmlns:a16="http://schemas.microsoft.com/office/drawing/2014/main" id="{213B38D9-4C78-4542-32BF-0E9CA9453FB2}"/>
              </a:ext>
            </a:extLst>
          </p:cNvPr>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6" name="object 2">
            <a:extLst>
              <a:ext uri="{FF2B5EF4-FFF2-40B4-BE49-F238E27FC236}">
                <a16:creationId xmlns:a16="http://schemas.microsoft.com/office/drawing/2014/main" id="{BAE146FB-B614-0E06-B5D0-869C2A9670BC}"/>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548830"/>
            <a:ext cx="18288000" cy="9251950"/>
            <a:chOff x="0" y="548830"/>
            <a:chExt cx="18288000" cy="9251950"/>
          </a:xfrm>
        </p:grpSpPr>
        <p:pic>
          <p:nvPicPr>
            <p:cNvPr id="4" name="object 4"/>
            <p:cNvPicPr/>
            <p:nvPr/>
          </p:nvPicPr>
          <p:blipFill>
            <a:blip r:embed="rId2" cstate="print"/>
            <a:stretch>
              <a:fillRect/>
            </a:stretch>
          </p:blipFill>
          <p:spPr>
            <a:xfrm>
              <a:off x="11055350" y="2369388"/>
              <a:ext cx="6546849" cy="5899147"/>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7" name="object 7"/>
          <p:cNvSpPr txBox="1">
            <a:spLocks noGrp="1"/>
          </p:cNvSpPr>
          <p:nvPr>
            <p:ph type="title"/>
          </p:nvPr>
        </p:nvSpPr>
        <p:spPr>
          <a:xfrm>
            <a:off x="1585340" y="1429588"/>
            <a:ext cx="3575685" cy="939800"/>
          </a:xfrm>
          <a:prstGeom prst="rect">
            <a:avLst/>
          </a:prstGeom>
        </p:spPr>
        <p:txBody>
          <a:bodyPr vert="horz" wrap="square" lIns="0" tIns="12700" rIns="0" bIns="0" rtlCol="0">
            <a:spAutoFit/>
          </a:bodyPr>
          <a:lstStyle/>
          <a:p>
            <a:pPr marL="12700">
              <a:lnSpc>
                <a:spcPct val="100000"/>
              </a:lnSpc>
              <a:spcBef>
                <a:spcPts val="100"/>
              </a:spcBef>
            </a:pPr>
            <a:r>
              <a:rPr sz="6000" spc="60" dirty="0"/>
              <a:t>Conclusion</a:t>
            </a:r>
            <a:endParaRPr sz="6000"/>
          </a:p>
        </p:txBody>
      </p:sp>
      <p:sp>
        <p:nvSpPr>
          <p:cNvPr id="9" name="TextBox 8">
            <a:extLst>
              <a:ext uri="{FF2B5EF4-FFF2-40B4-BE49-F238E27FC236}">
                <a16:creationId xmlns:a16="http://schemas.microsoft.com/office/drawing/2014/main" id="{0DA26436-22F9-EE41-EAA4-409A2FDDC901}"/>
              </a:ext>
            </a:extLst>
          </p:cNvPr>
          <p:cNvSpPr txBox="1"/>
          <p:nvPr/>
        </p:nvSpPr>
        <p:spPr>
          <a:xfrm>
            <a:off x="1585340" y="2841526"/>
            <a:ext cx="9157648" cy="4324261"/>
          </a:xfrm>
          <a:prstGeom prst="rect">
            <a:avLst/>
          </a:prstGeom>
          <a:noFill/>
        </p:spPr>
        <p:txBody>
          <a:bodyPr wrap="square">
            <a:spAutoFit/>
          </a:bodyPr>
          <a:lstStyle/>
          <a:p>
            <a:r>
              <a:rPr lang="en-IN" sz="2500" dirty="0"/>
              <a:t>•</a:t>
            </a:r>
            <a:r>
              <a:rPr lang="en-US" sz="2500" dirty="0"/>
              <a:t>We successfully built a music player using HTML, JS, and CSS.</a:t>
            </a:r>
          </a:p>
          <a:p>
            <a:r>
              <a:rPr lang="en-IN" sz="2500" dirty="0"/>
              <a:t>• </a:t>
            </a:r>
            <a:r>
              <a:rPr lang="en-US" sz="2500" dirty="0"/>
              <a:t>This project demonstrates the power of combining these technologies.</a:t>
            </a:r>
          </a:p>
          <a:p>
            <a:r>
              <a:rPr lang="en-IN" sz="2500" dirty="0"/>
              <a:t>• </a:t>
            </a:r>
            <a:r>
              <a:rPr lang="en-US" sz="2500" dirty="0"/>
              <a:t>We can expand on this project to include more features.</a:t>
            </a:r>
          </a:p>
          <a:p>
            <a:r>
              <a:rPr lang="en-US" sz="2500" dirty="0"/>
              <a:t>Speaker Notes</a:t>
            </a:r>
          </a:p>
          <a:p>
            <a:r>
              <a:rPr lang="en-US" sz="2500" dirty="0"/>
              <a:t>In conclusion, we've built a functional music player using HTML, JavaScript, and CSS. This project showcases the power of combining these web development technologies to create interactive applications.  We can further enhance this project by adding functionalities like playlists, volume control, and seeking within the song.</a:t>
            </a:r>
            <a:endParaRPr lang="en-IN"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27"/>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86541" y="3244850"/>
            <a:ext cx="4137660" cy="1525905"/>
          </a:xfrm>
          <a:prstGeom prst="rect">
            <a:avLst/>
          </a:prstGeom>
        </p:spPr>
        <p:txBody>
          <a:bodyPr vert="horz" wrap="square" lIns="0" tIns="11430" rIns="0" bIns="0" rtlCol="0">
            <a:spAutoFit/>
          </a:bodyPr>
          <a:lstStyle/>
          <a:p>
            <a:pPr marL="12700">
              <a:lnSpc>
                <a:spcPct val="100000"/>
              </a:lnSpc>
              <a:spcBef>
                <a:spcPts val="90"/>
              </a:spcBef>
            </a:pPr>
            <a:r>
              <a:rPr sz="9850" spc="-545" dirty="0"/>
              <a:t>T</a:t>
            </a:r>
            <a:r>
              <a:rPr sz="9850" spc="535" dirty="0"/>
              <a:t>h</a:t>
            </a:r>
            <a:r>
              <a:rPr sz="9850" spc="275" dirty="0"/>
              <a:t>a</a:t>
            </a:r>
            <a:r>
              <a:rPr sz="9850" spc="515" dirty="0"/>
              <a:t>n</a:t>
            </a:r>
            <a:r>
              <a:rPr sz="9850" spc="-80" dirty="0"/>
              <a:t>k</a:t>
            </a:r>
            <a:r>
              <a:rPr sz="9850" spc="40" dirty="0"/>
              <a:t>s</a:t>
            </a:r>
            <a:r>
              <a:rPr sz="9850" spc="-685" dirty="0"/>
              <a:t>!</a:t>
            </a:r>
            <a:endParaRPr sz="9850" dirty="0"/>
          </a:p>
        </p:txBody>
      </p:sp>
      <p:sp>
        <p:nvSpPr>
          <p:cNvPr id="9" name="object 9"/>
          <p:cNvSpPr/>
          <p:nvPr/>
        </p:nvSpPr>
        <p:spPr>
          <a:xfrm>
            <a:off x="7083603" y="7196467"/>
            <a:ext cx="1095375" cy="1095375"/>
          </a:xfrm>
          <a:custGeom>
            <a:avLst/>
            <a:gdLst/>
            <a:ahLst/>
            <a:cxnLst/>
            <a:rect l="l" t="t" r="r" b="b"/>
            <a:pathLst>
              <a:path w="1095375" h="1095375">
                <a:moveTo>
                  <a:pt x="831100" y="546455"/>
                </a:moveTo>
                <a:lnTo>
                  <a:pt x="714832" y="546455"/>
                </a:lnTo>
                <a:lnTo>
                  <a:pt x="702246" y="543915"/>
                </a:lnTo>
                <a:lnTo>
                  <a:pt x="691959" y="536994"/>
                </a:lnTo>
                <a:lnTo>
                  <a:pt x="685038" y="526707"/>
                </a:lnTo>
                <a:lnTo>
                  <a:pt x="682498" y="514108"/>
                </a:lnTo>
                <a:lnTo>
                  <a:pt x="682498" y="383197"/>
                </a:lnTo>
                <a:lnTo>
                  <a:pt x="685355" y="369036"/>
                </a:lnTo>
                <a:lnTo>
                  <a:pt x="693166" y="357466"/>
                </a:lnTo>
                <a:lnTo>
                  <a:pt x="704748" y="349643"/>
                </a:lnTo>
                <a:lnTo>
                  <a:pt x="718908" y="346773"/>
                </a:lnTo>
                <a:lnTo>
                  <a:pt x="831088" y="346773"/>
                </a:lnTo>
                <a:lnTo>
                  <a:pt x="831088" y="254711"/>
                </a:lnTo>
                <a:lnTo>
                  <a:pt x="718908" y="254711"/>
                </a:lnTo>
                <a:lnTo>
                  <a:pt x="668947" y="264833"/>
                </a:lnTo>
                <a:lnTo>
                  <a:pt x="628091" y="292392"/>
                </a:lnTo>
                <a:lnTo>
                  <a:pt x="600532" y="333235"/>
                </a:lnTo>
                <a:lnTo>
                  <a:pt x="590423" y="383197"/>
                </a:lnTo>
                <a:lnTo>
                  <a:pt x="590423" y="514108"/>
                </a:lnTo>
                <a:lnTo>
                  <a:pt x="587870" y="526707"/>
                </a:lnTo>
                <a:lnTo>
                  <a:pt x="580948" y="536994"/>
                </a:lnTo>
                <a:lnTo>
                  <a:pt x="570661" y="543915"/>
                </a:lnTo>
                <a:lnTo>
                  <a:pt x="558076" y="546455"/>
                </a:lnTo>
                <a:lnTo>
                  <a:pt x="441833" y="546455"/>
                </a:lnTo>
                <a:lnTo>
                  <a:pt x="441833" y="638517"/>
                </a:lnTo>
                <a:lnTo>
                  <a:pt x="558088" y="638517"/>
                </a:lnTo>
                <a:lnTo>
                  <a:pt x="570661" y="641070"/>
                </a:lnTo>
                <a:lnTo>
                  <a:pt x="580948" y="647992"/>
                </a:lnTo>
                <a:lnTo>
                  <a:pt x="587870" y="658279"/>
                </a:lnTo>
                <a:lnTo>
                  <a:pt x="590423" y="670864"/>
                </a:lnTo>
                <a:lnTo>
                  <a:pt x="590423" y="1095375"/>
                </a:lnTo>
                <a:lnTo>
                  <a:pt x="682498" y="1095375"/>
                </a:lnTo>
                <a:lnTo>
                  <a:pt x="682498" y="670864"/>
                </a:lnTo>
                <a:lnTo>
                  <a:pt x="685038" y="658279"/>
                </a:lnTo>
                <a:lnTo>
                  <a:pt x="691959" y="647992"/>
                </a:lnTo>
                <a:lnTo>
                  <a:pt x="702246" y="641070"/>
                </a:lnTo>
                <a:lnTo>
                  <a:pt x="714832" y="638517"/>
                </a:lnTo>
                <a:lnTo>
                  <a:pt x="831100" y="638517"/>
                </a:lnTo>
                <a:lnTo>
                  <a:pt x="831100" y="546455"/>
                </a:lnTo>
                <a:close/>
              </a:path>
              <a:path w="1095375" h="1095375">
                <a:moveTo>
                  <a:pt x="1095375" y="133413"/>
                </a:moveTo>
                <a:lnTo>
                  <a:pt x="1088555" y="91300"/>
                </a:lnTo>
                <a:lnTo>
                  <a:pt x="1069594" y="54686"/>
                </a:lnTo>
                <a:lnTo>
                  <a:pt x="1040701" y="25781"/>
                </a:lnTo>
                <a:lnTo>
                  <a:pt x="1004087" y="6819"/>
                </a:lnTo>
                <a:lnTo>
                  <a:pt x="961961" y="0"/>
                </a:lnTo>
                <a:lnTo>
                  <a:pt x="133400" y="0"/>
                </a:lnTo>
                <a:lnTo>
                  <a:pt x="91274" y="6819"/>
                </a:lnTo>
                <a:lnTo>
                  <a:pt x="54660" y="25781"/>
                </a:lnTo>
                <a:lnTo>
                  <a:pt x="25768" y="54686"/>
                </a:lnTo>
                <a:lnTo>
                  <a:pt x="6807" y="91300"/>
                </a:lnTo>
                <a:lnTo>
                  <a:pt x="0" y="133413"/>
                </a:lnTo>
                <a:lnTo>
                  <a:pt x="0" y="961974"/>
                </a:lnTo>
                <a:lnTo>
                  <a:pt x="6807" y="1004100"/>
                </a:lnTo>
                <a:lnTo>
                  <a:pt x="25768" y="1040714"/>
                </a:lnTo>
                <a:lnTo>
                  <a:pt x="54660" y="1069606"/>
                </a:lnTo>
                <a:lnTo>
                  <a:pt x="91274" y="1088567"/>
                </a:lnTo>
                <a:lnTo>
                  <a:pt x="133400" y="1095375"/>
                </a:lnTo>
                <a:lnTo>
                  <a:pt x="525741" y="1095375"/>
                </a:lnTo>
                <a:lnTo>
                  <a:pt x="525741" y="703199"/>
                </a:lnTo>
                <a:lnTo>
                  <a:pt x="409486" y="703199"/>
                </a:lnTo>
                <a:lnTo>
                  <a:pt x="396887" y="700659"/>
                </a:lnTo>
                <a:lnTo>
                  <a:pt x="386600" y="693737"/>
                </a:lnTo>
                <a:lnTo>
                  <a:pt x="379679" y="683450"/>
                </a:lnTo>
                <a:lnTo>
                  <a:pt x="377139" y="670864"/>
                </a:lnTo>
                <a:lnTo>
                  <a:pt x="377139" y="514108"/>
                </a:lnTo>
                <a:lnTo>
                  <a:pt x="379679" y="501523"/>
                </a:lnTo>
                <a:lnTo>
                  <a:pt x="386600" y="491248"/>
                </a:lnTo>
                <a:lnTo>
                  <a:pt x="396887" y="484314"/>
                </a:lnTo>
                <a:lnTo>
                  <a:pt x="409486" y="481761"/>
                </a:lnTo>
                <a:lnTo>
                  <a:pt x="525741" y="481761"/>
                </a:lnTo>
                <a:lnTo>
                  <a:pt x="525741" y="383197"/>
                </a:lnTo>
                <a:lnTo>
                  <a:pt x="530847" y="338963"/>
                </a:lnTo>
                <a:lnTo>
                  <a:pt x="545401" y="298323"/>
                </a:lnTo>
                <a:lnTo>
                  <a:pt x="568223" y="262458"/>
                </a:lnTo>
                <a:lnTo>
                  <a:pt x="598157" y="232524"/>
                </a:lnTo>
                <a:lnTo>
                  <a:pt x="634022" y="209702"/>
                </a:lnTo>
                <a:lnTo>
                  <a:pt x="674662" y="195148"/>
                </a:lnTo>
                <a:lnTo>
                  <a:pt x="718908" y="190030"/>
                </a:lnTo>
                <a:lnTo>
                  <a:pt x="863434" y="190030"/>
                </a:lnTo>
                <a:lnTo>
                  <a:pt x="876020" y="192582"/>
                </a:lnTo>
                <a:lnTo>
                  <a:pt x="886294" y="199504"/>
                </a:lnTo>
                <a:lnTo>
                  <a:pt x="893229" y="209791"/>
                </a:lnTo>
                <a:lnTo>
                  <a:pt x="895781" y="222364"/>
                </a:lnTo>
                <a:lnTo>
                  <a:pt x="895781" y="379120"/>
                </a:lnTo>
                <a:lnTo>
                  <a:pt x="893229" y="391706"/>
                </a:lnTo>
                <a:lnTo>
                  <a:pt x="886294" y="401993"/>
                </a:lnTo>
                <a:lnTo>
                  <a:pt x="876020" y="408914"/>
                </a:lnTo>
                <a:lnTo>
                  <a:pt x="863422" y="411454"/>
                </a:lnTo>
                <a:lnTo>
                  <a:pt x="747179" y="411454"/>
                </a:lnTo>
                <a:lnTo>
                  <a:pt x="747179" y="481761"/>
                </a:lnTo>
                <a:lnTo>
                  <a:pt x="863434" y="481761"/>
                </a:lnTo>
                <a:lnTo>
                  <a:pt x="876020" y="484314"/>
                </a:lnTo>
                <a:lnTo>
                  <a:pt x="886294" y="491248"/>
                </a:lnTo>
                <a:lnTo>
                  <a:pt x="893229" y="501523"/>
                </a:lnTo>
                <a:lnTo>
                  <a:pt x="895781" y="514108"/>
                </a:lnTo>
                <a:lnTo>
                  <a:pt x="895781" y="670864"/>
                </a:lnTo>
                <a:lnTo>
                  <a:pt x="893229" y="683450"/>
                </a:lnTo>
                <a:lnTo>
                  <a:pt x="886294" y="693737"/>
                </a:lnTo>
                <a:lnTo>
                  <a:pt x="876020" y="700659"/>
                </a:lnTo>
                <a:lnTo>
                  <a:pt x="863422" y="703199"/>
                </a:lnTo>
                <a:lnTo>
                  <a:pt x="747179" y="703199"/>
                </a:lnTo>
                <a:lnTo>
                  <a:pt x="747179" y="1095375"/>
                </a:lnTo>
                <a:lnTo>
                  <a:pt x="961961" y="1095375"/>
                </a:lnTo>
                <a:lnTo>
                  <a:pt x="1004087" y="1088567"/>
                </a:lnTo>
                <a:lnTo>
                  <a:pt x="1040701" y="1069606"/>
                </a:lnTo>
                <a:lnTo>
                  <a:pt x="1069594" y="1040714"/>
                </a:lnTo>
                <a:lnTo>
                  <a:pt x="1088555" y="1004100"/>
                </a:lnTo>
                <a:lnTo>
                  <a:pt x="1095375" y="961974"/>
                </a:lnTo>
                <a:lnTo>
                  <a:pt x="1095375" y="133413"/>
                </a:lnTo>
                <a:close/>
              </a:path>
            </a:pathLst>
          </a:custGeom>
          <a:solidFill>
            <a:srgbClr val="332C2C"/>
          </a:solidFill>
        </p:spPr>
        <p:txBody>
          <a:bodyPr wrap="square" lIns="0" tIns="0" rIns="0" bIns="0" rtlCol="0"/>
          <a:lstStyle/>
          <a:p>
            <a:endParaRPr/>
          </a:p>
        </p:txBody>
      </p:sp>
      <p:sp>
        <p:nvSpPr>
          <p:cNvPr id="10" name="object 10"/>
          <p:cNvSpPr/>
          <p:nvPr/>
        </p:nvSpPr>
        <p:spPr>
          <a:xfrm>
            <a:off x="8594649" y="7200024"/>
            <a:ext cx="1095375" cy="1095375"/>
          </a:xfrm>
          <a:custGeom>
            <a:avLst/>
            <a:gdLst/>
            <a:ahLst/>
            <a:cxnLst/>
            <a:rect l="l" t="t" r="r" b="b"/>
            <a:pathLst>
              <a:path w="1095375" h="1095375">
                <a:moveTo>
                  <a:pt x="708152" y="547687"/>
                </a:moveTo>
                <a:lnTo>
                  <a:pt x="699947" y="497039"/>
                </a:lnTo>
                <a:lnTo>
                  <a:pt x="677138" y="452996"/>
                </a:lnTo>
                <a:lnTo>
                  <a:pt x="642378" y="418236"/>
                </a:lnTo>
                <a:lnTo>
                  <a:pt x="598335" y="395427"/>
                </a:lnTo>
                <a:lnTo>
                  <a:pt x="547687" y="387223"/>
                </a:lnTo>
                <a:lnTo>
                  <a:pt x="497027" y="395427"/>
                </a:lnTo>
                <a:lnTo>
                  <a:pt x="452983" y="418236"/>
                </a:lnTo>
                <a:lnTo>
                  <a:pt x="418223" y="452996"/>
                </a:lnTo>
                <a:lnTo>
                  <a:pt x="395427" y="497039"/>
                </a:lnTo>
                <a:lnTo>
                  <a:pt x="387235" y="547687"/>
                </a:lnTo>
                <a:lnTo>
                  <a:pt x="395427" y="598347"/>
                </a:lnTo>
                <a:lnTo>
                  <a:pt x="418223" y="642391"/>
                </a:lnTo>
                <a:lnTo>
                  <a:pt x="452983" y="677151"/>
                </a:lnTo>
                <a:lnTo>
                  <a:pt x="497027" y="699947"/>
                </a:lnTo>
                <a:lnTo>
                  <a:pt x="547687" y="708139"/>
                </a:lnTo>
                <a:lnTo>
                  <a:pt x="598335" y="699947"/>
                </a:lnTo>
                <a:lnTo>
                  <a:pt x="642378" y="677151"/>
                </a:lnTo>
                <a:lnTo>
                  <a:pt x="677138" y="642391"/>
                </a:lnTo>
                <a:lnTo>
                  <a:pt x="699947" y="598347"/>
                </a:lnTo>
                <a:lnTo>
                  <a:pt x="708152" y="547687"/>
                </a:lnTo>
                <a:close/>
              </a:path>
              <a:path w="1095375" h="1095375">
                <a:moveTo>
                  <a:pt x="900684" y="290957"/>
                </a:moveTo>
                <a:lnTo>
                  <a:pt x="894181" y="258864"/>
                </a:lnTo>
                <a:lnTo>
                  <a:pt x="893102" y="253530"/>
                </a:lnTo>
                <a:lnTo>
                  <a:pt x="872451" y="222910"/>
                </a:lnTo>
                <a:lnTo>
                  <a:pt x="841844" y="202260"/>
                </a:lnTo>
                <a:lnTo>
                  <a:pt x="836510" y="201180"/>
                </a:lnTo>
                <a:lnTo>
                  <a:pt x="836510" y="323049"/>
                </a:lnTo>
                <a:lnTo>
                  <a:pt x="831456" y="348005"/>
                </a:lnTo>
                <a:lnTo>
                  <a:pt x="817676" y="368414"/>
                </a:lnTo>
                <a:lnTo>
                  <a:pt x="797280" y="382181"/>
                </a:lnTo>
                <a:lnTo>
                  <a:pt x="772325" y="387223"/>
                </a:lnTo>
                <a:lnTo>
                  <a:pt x="772325" y="547687"/>
                </a:lnTo>
                <a:lnTo>
                  <a:pt x="767740" y="592899"/>
                </a:lnTo>
                <a:lnTo>
                  <a:pt x="754634" y="635038"/>
                </a:lnTo>
                <a:lnTo>
                  <a:pt x="733894" y="673201"/>
                </a:lnTo>
                <a:lnTo>
                  <a:pt x="706450" y="706450"/>
                </a:lnTo>
                <a:lnTo>
                  <a:pt x="673188" y="733907"/>
                </a:lnTo>
                <a:lnTo>
                  <a:pt x="635025" y="754646"/>
                </a:lnTo>
                <a:lnTo>
                  <a:pt x="592886" y="767753"/>
                </a:lnTo>
                <a:lnTo>
                  <a:pt x="547687" y="772325"/>
                </a:lnTo>
                <a:lnTo>
                  <a:pt x="502475" y="767753"/>
                </a:lnTo>
                <a:lnTo>
                  <a:pt x="460336" y="754646"/>
                </a:lnTo>
                <a:lnTo>
                  <a:pt x="422173" y="733907"/>
                </a:lnTo>
                <a:lnTo>
                  <a:pt x="388924" y="706450"/>
                </a:lnTo>
                <a:lnTo>
                  <a:pt x="361467" y="673201"/>
                </a:lnTo>
                <a:lnTo>
                  <a:pt x="340728" y="635038"/>
                </a:lnTo>
                <a:lnTo>
                  <a:pt x="327621" y="592899"/>
                </a:lnTo>
                <a:lnTo>
                  <a:pt x="323049" y="547687"/>
                </a:lnTo>
                <a:lnTo>
                  <a:pt x="327621" y="502488"/>
                </a:lnTo>
                <a:lnTo>
                  <a:pt x="340728" y="460349"/>
                </a:lnTo>
                <a:lnTo>
                  <a:pt x="361467" y="422186"/>
                </a:lnTo>
                <a:lnTo>
                  <a:pt x="388924" y="388924"/>
                </a:lnTo>
                <a:lnTo>
                  <a:pt x="422173" y="361480"/>
                </a:lnTo>
                <a:lnTo>
                  <a:pt x="460336" y="340741"/>
                </a:lnTo>
                <a:lnTo>
                  <a:pt x="502475" y="327634"/>
                </a:lnTo>
                <a:lnTo>
                  <a:pt x="547687" y="323049"/>
                </a:lnTo>
                <a:lnTo>
                  <a:pt x="592886" y="327634"/>
                </a:lnTo>
                <a:lnTo>
                  <a:pt x="635025" y="340741"/>
                </a:lnTo>
                <a:lnTo>
                  <a:pt x="673188" y="361480"/>
                </a:lnTo>
                <a:lnTo>
                  <a:pt x="706450" y="388924"/>
                </a:lnTo>
                <a:lnTo>
                  <a:pt x="733894" y="422186"/>
                </a:lnTo>
                <a:lnTo>
                  <a:pt x="754634" y="460349"/>
                </a:lnTo>
                <a:lnTo>
                  <a:pt x="767740" y="502488"/>
                </a:lnTo>
                <a:lnTo>
                  <a:pt x="772325" y="547687"/>
                </a:lnTo>
                <a:lnTo>
                  <a:pt x="772325" y="387223"/>
                </a:lnTo>
                <a:lnTo>
                  <a:pt x="747369" y="382181"/>
                </a:lnTo>
                <a:lnTo>
                  <a:pt x="726960" y="368414"/>
                </a:lnTo>
                <a:lnTo>
                  <a:pt x="713193" y="348005"/>
                </a:lnTo>
                <a:lnTo>
                  <a:pt x="708152" y="323049"/>
                </a:lnTo>
                <a:lnTo>
                  <a:pt x="713193" y="298094"/>
                </a:lnTo>
                <a:lnTo>
                  <a:pt x="726960" y="277685"/>
                </a:lnTo>
                <a:lnTo>
                  <a:pt x="747369" y="263918"/>
                </a:lnTo>
                <a:lnTo>
                  <a:pt x="772325" y="258864"/>
                </a:lnTo>
                <a:lnTo>
                  <a:pt x="797280" y="263918"/>
                </a:lnTo>
                <a:lnTo>
                  <a:pt x="817676" y="277685"/>
                </a:lnTo>
                <a:lnTo>
                  <a:pt x="831456" y="298094"/>
                </a:lnTo>
                <a:lnTo>
                  <a:pt x="836510" y="323049"/>
                </a:lnTo>
                <a:lnTo>
                  <a:pt x="836510" y="201180"/>
                </a:lnTo>
                <a:lnTo>
                  <a:pt x="804418" y="194678"/>
                </a:lnTo>
                <a:lnTo>
                  <a:pt x="290957" y="194678"/>
                </a:lnTo>
                <a:lnTo>
                  <a:pt x="253517" y="202260"/>
                </a:lnTo>
                <a:lnTo>
                  <a:pt x="222910" y="222910"/>
                </a:lnTo>
                <a:lnTo>
                  <a:pt x="202260" y="253530"/>
                </a:lnTo>
                <a:lnTo>
                  <a:pt x="194691" y="290957"/>
                </a:lnTo>
                <a:lnTo>
                  <a:pt x="194691" y="804418"/>
                </a:lnTo>
                <a:lnTo>
                  <a:pt x="202260" y="841857"/>
                </a:lnTo>
                <a:lnTo>
                  <a:pt x="222910" y="872464"/>
                </a:lnTo>
                <a:lnTo>
                  <a:pt x="253517" y="893114"/>
                </a:lnTo>
                <a:lnTo>
                  <a:pt x="290957" y="900684"/>
                </a:lnTo>
                <a:lnTo>
                  <a:pt x="804418" y="900684"/>
                </a:lnTo>
                <a:lnTo>
                  <a:pt x="841844" y="893114"/>
                </a:lnTo>
                <a:lnTo>
                  <a:pt x="872451" y="872464"/>
                </a:lnTo>
                <a:lnTo>
                  <a:pt x="893102" y="841857"/>
                </a:lnTo>
                <a:lnTo>
                  <a:pt x="900684" y="804418"/>
                </a:lnTo>
                <a:lnTo>
                  <a:pt x="900684" y="772325"/>
                </a:lnTo>
                <a:lnTo>
                  <a:pt x="900684" y="387223"/>
                </a:lnTo>
                <a:lnTo>
                  <a:pt x="900684" y="290957"/>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64869" y="4432"/>
                </a:lnTo>
                <a:lnTo>
                  <a:pt x="964869" y="290957"/>
                </a:lnTo>
                <a:lnTo>
                  <a:pt x="964869" y="804418"/>
                </a:lnTo>
                <a:lnTo>
                  <a:pt x="956665" y="855078"/>
                </a:lnTo>
                <a:lnTo>
                  <a:pt x="933869" y="899121"/>
                </a:lnTo>
                <a:lnTo>
                  <a:pt x="899109" y="933881"/>
                </a:lnTo>
                <a:lnTo>
                  <a:pt x="855065" y="956678"/>
                </a:lnTo>
                <a:lnTo>
                  <a:pt x="804418" y="964869"/>
                </a:lnTo>
                <a:lnTo>
                  <a:pt x="290957" y="964869"/>
                </a:lnTo>
                <a:lnTo>
                  <a:pt x="240296" y="956678"/>
                </a:lnTo>
                <a:lnTo>
                  <a:pt x="196253" y="933881"/>
                </a:lnTo>
                <a:lnTo>
                  <a:pt x="161493" y="899121"/>
                </a:lnTo>
                <a:lnTo>
                  <a:pt x="138696" y="855078"/>
                </a:lnTo>
                <a:lnTo>
                  <a:pt x="130505" y="804418"/>
                </a:lnTo>
                <a:lnTo>
                  <a:pt x="130505" y="290957"/>
                </a:lnTo>
                <a:lnTo>
                  <a:pt x="138696" y="240309"/>
                </a:lnTo>
                <a:lnTo>
                  <a:pt x="161493" y="196265"/>
                </a:lnTo>
                <a:lnTo>
                  <a:pt x="196253" y="161505"/>
                </a:lnTo>
                <a:lnTo>
                  <a:pt x="240296" y="138696"/>
                </a:lnTo>
                <a:lnTo>
                  <a:pt x="290957" y="130492"/>
                </a:lnTo>
                <a:lnTo>
                  <a:pt x="804418" y="130492"/>
                </a:lnTo>
                <a:lnTo>
                  <a:pt x="855065" y="138696"/>
                </a:lnTo>
                <a:lnTo>
                  <a:pt x="899109" y="161505"/>
                </a:lnTo>
                <a:lnTo>
                  <a:pt x="933869" y="196265"/>
                </a:lnTo>
                <a:lnTo>
                  <a:pt x="956665" y="240309"/>
                </a:lnTo>
                <a:lnTo>
                  <a:pt x="964869" y="290957"/>
                </a:lnTo>
                <a:lnTo>
                  <a:pt x="964869" y="4432"/>
                </a:lnTo>
                <a:lnTo>
                  <a:pt x="932776" y="0"/>
                </a:lnTo>
                <a:lnTo>
                  <a:pt x="162598" y="0"/>
                </a:lnTo>
                <a:lnTo>
                  <a:pt x="119824" y="5905"/>
                </a:lnTo>
                <a:lnTo>
                  <a:pt x="81114" y="22504"/>
                </a:lnTo>
                <a:lnTo>
                  <a:pt x="48120" y="48120"/>
                </a:lnTo>
                <a:lnTo>
                  <a:pt x="22491" y="81114"/>
                </a:lnTo>
                <a:lnTo>
                  <a:pt x="5892" y="119824"/>
                </a:lnTo>
                <a:lnTo>
                  <a:pt x="0" y="162585"/>
                </a:lnTo>
                <a:lnTo>
                  <a:pt x="0" y="932776"/>
                </a:lnTo>
                <a:lnTo>
                  <a:pt x="5892" y="975550"/>
                </a:lnTo>
                <a:lnTo>
                  <a:pt x="22491" y="1014260"/>
                </a:lnTo>
                <a:lnTo>
                  <a:pt x="48120" y="1047254"/>
                </a:lnTo>
                <a:lnTo>
                  <a:pt x="81114" y="1072883"/>
                </a:lnTo>
                <a:lnTo>
                  <a:pt x="119824" y="1089482"/>
                </a:lnTo>
                <a:lnTo>
                  <a:pt x="162598" y="1095375"/>
                </a:lnTo>
                <a:lnTo>
                  <a:pt x="932776" y="1095375"/>
                </a:lnTo>
                <a:lnTo>
                  <a:pt x="975537" y="1089482"/>
                </a:lnTo>
                <a:lnTo>
                  <a:pt x="1014247" y="1072883"/>
                </a:lnTo>
                <a:lnTo>
                  <a:pt x="1047242" y="1047254"/>
                </a:lnTo>
                <a:lnTo>
                  <a:pt x="1072870" y="1014260"/>
                </a:lnTo>
                <a:lnTo>
                  <a:pt x="1089469" y="975550"/>
                </a:lnTo>
                <a:lnTo>
                  <a:pt x="1090942" y="964869"/>
                </a:lnTo>
                <a:lnTo>
                  <a:pt x="1095375" y="932776"/>
                </a:lnTo>
                <a:lnTo>
                  <a:pt x="1095375" y="162585"/>
                </a:lnTo>
                <a:close/>
              </a:path>
            </a:pathLst>
          </a:custGeom>
          <a:solidFill>
            <a:srgbClr val="332C2C"/>
          </a:solidFill>
        </p:spPr>
        <p:txBody>
          <a:bodyPr wrap="square" lIns="0" tIns="0" rIns="0" bIns="0" rtlCol="0"/>
          <a:lstStyle/>
          <a:p>
            <a:endParaRPr/>
          </a:p>
        </p:txBody>
      </p:sp>
      <p:grpSp>
        <p:nvGrpSpPr>
          <p:cNvPr id="11" name="object 11"/>
          <p:cNvGrpSpPr/>
          <p:nvPr/>
        </p:nvGrpSpPr>
        <p:grpSpPr>
          <a:xfrm>
            <a:off x="10105453" y="7200303"/>
            <a:ext cx="1095375" cy="1095375"/>
            <a:chOff x="10105453" y="7200303"/>
            <a:chExt cx="1095375" cy="1095375"/>
          </a:xfrm>
        </p:grpSpPr>
        <p:pic>
          <p:nvPicPr>
            <p:cNvPr id="12" name="object 12"/>
            <p:cNvPicPr/>
            <p:nvPr/>
          </p:nvPicPr>
          <p:blipFill>
            <a:blip r:embed="rId2" cstate="print"/>
            <a:stretch>
              <a:fillRect/>
            </a:stretch>
          </p:blipFill>
          <p:spPr>
            <a:xfrm>
              <a:off x="10332224" y="7394981"/>
              <a:ext cx="64185" cy="64185"/>
            </a:xfrm>
            <a:prstGeom prst="rect">
              <a:avLst/>
            </a:prstGeom>
          </p:spPr>
        </p:pic>
        <p:sp>
          <p:nvSpPr>
            <p:cNvPr id="13" name="object 13"/>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912" y="389750"/>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181" y="389750"/>
                  </a:lnTo>
                  <a:lnTo>
                    <a:pt x="194678" y="387223"/>
                  </a:lnTo>
                  <a:lnTo>
                    <a:pt x="323049" y="387223"/>
                  </a:lnTo>
                  <a:lnTo>
                    <a:pt x="335534" y="389750"/>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445</Words>
  <Application>Microsoft Office PowerPoint</Application>
  <PresentationFormat>Custom</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Verdana</vt:lpstr>
      <vt:lpstr>Office Theme</vt:lpstr>
      <vt:lpstr>Interactive Music Player</vt:lpstr>
      <vt:lpstr>Introduction</vt:lpstr>
      <vt:lpstr>HTML Structure</vt:lpstr>
      <vt:lpstr>CSS STYLING</vt:lpstr>
      <vt:lpstr>JAVASCRIPT Functionality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Innovative  Features of Tickertape.in</dc:title>
  <dc:creator>GURINDER SINGH</dc:creator>
  <cp:lastModifiedBy>GURINDER SINGH</cp:lastModifiedBy>
  <cp:revision>2</cp:revision>
  <dcterms:created xsi:type="dcterms:W3CDTF">2024-03-11T09:28:31Z</dcterms:created>
  <dcterms:modified xsi:type="dcterms:W3CDTF">2024-03-12T13:08:37Z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2024-03-11T00:00:00Z</vt:filetime>
  </property>
  <property fmtid="{D5CDD505-2E9C-101B-9397-08002B2CF9AE}" pid="3" name="Creator">
    <vt:lpwstr>Chromium</vt:lpwstr>
  </property>
  <property fmtid="{D5CDD505-2E9C-101B-9397-08002B2CF9AE}" pid="4" name="LastSaved">
    <vt:filetime>2024-03-11T00:00:00Z</vt:filetime>
  </property>
</Properties>
</file>