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5" roundtripDataSignature="AMtx7mi//IDUthSkagh1kBfGfoDEPl/n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2EC0A2-3212-4AF2-87BD-D56E610AD645}">
  <a:tblStyle styleId="{2A2EC0A2-3212-4AF2-87BD-D56E610AD6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ac8afa87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ac8afa87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7eac8afa87_1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eac8afa87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eac8afa87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7eac8afa87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eac8afa87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eac8afa87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eac8afa87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ac8afa87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ac8afa87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7eac8afa87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d69e7604f_4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d69e7604f_4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3d69e7604f_4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69e7604f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d69e7604f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d69e7604f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eac8afa87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eac8afa87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eac8afa87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eac8afa87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eac8afa87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7eac8afa87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eac8afa8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eac8afa87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7eac8afa87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3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3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698025" y="1476025"/>
            <a:ext cx="6829500" cy="2280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65895" y="6183356"/>
            <a:ext cx="5882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657138" y="443068"/>
            <a:ext cx="8477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514350" marR="304800" rtl="0" algn="ctr">
              <a:lnSpc>
                <a:spcPct val="10875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Web3 community based crowdfunding platform with block-chain   transactions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409950" y="3669650"/>
            <a:ext cx="1658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681250" y="4725655"/>
            <a:ext cx="290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Bhavna Nayyer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1"/>
          <p:cNvGraphicFramePr/>
          <p:nvPr/>
        </p:nvGraphicFramePr>
        <p:xfrm>
          <a:off x="1064538" y="41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{2A2EC0A2-3212-4AF2-87BD-D56E610AD645}</a:tableStyleId>
              </a:tblPr>
              <a:tblGrid>
                <a:gridCol w="2337700"/>
                <a:gridCol w="2337700"/>
              </a:tblGrid>
              <a:tr h="5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Aadarsh Nagrath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21BCS5730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Arpit Yadav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21BCS8916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Mitalee Verma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21BCS5651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Md. Ishan Anwar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21BCS9820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eac8afa87_1_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27eac8afa87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50" y="1043500"/>
            <a:ext cx="10478849" cy="4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70525" y="432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50" y="1613000"/>
            <a:ext cx="8734124" cy="44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ac8afa87_1_44"/>
          <p:cNvSpPr txBox="1"/>
          <p:nvPr>
            <p:ph idx="1" type="body"/>
          </p:nvPr>
        </p:nvSpPr>
        <p:spPr>
          <a:xfrm>
            <a:off x="838200" y="246475"/>
            <a:ext cx="10515600" cy="59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Technology Stack Selection: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ReactJs is chosen as the front-end framework.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NodeJS is selected as the backend technology.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Solidity programming language is used for smart contract development.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 Contract Compilation: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 contracts written in Solidity are compiled into ABI (Application Binary Interface) code.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compilation process is performed using the solc npm package.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Web3 Provider Integration: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ABI interface is parsed to create an instance of a Web3 provider for contract deployment and interaction.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Ethereum Network Connection: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 of using a local Ethereum node, the system connects to the Ethereum network via Infura, which serves as a remote node.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Setup: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88"/>
              <a:buFont typeface="Arial"/>
              <a:buChar char="•"/>
            </a:pPr>
            <a:r>
              <a:rPr lang="en-US" sz="138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are required to set up a cryptocurrency wallet called Metamask, which is a browser extension facilitating interaction with decentralized applications (dApps).</a:t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8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/>
          </a:p>
        </p:txBody>
      </p:sp>
      <p:sp>
        <p:nvSpPr>
          <p:cNvPr id="188" name="Google Shape;188;g27eac8afa87_1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eac8afa87_1_53"/>
          <p:cNvSpPr txBox="1"/>
          <p:nvPr>
            <p:ph idx="1" type="body"/>
          </p:nvPr>
        </p:nvSpPr>
        <p:spPr>
          <a:xfrm>
            <a:off x="838200" y="447750"/>
            <a:ext cx="10515600" cy="61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Funding the Wallet: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creating a Metamask account, users need to transfer Ethereum to their wallet to participate in the system.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Web3 Integration: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Metamask injects a Web3 instance into the web browser, allowing users to interact seamlessly with the system.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Campaign Creation: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with funded Metamask accounts can create campaigns within the system.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Contribution and Request Creation: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can contribute to existing campaigns.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Campaign managers have the ability to create requests to specify how collected funds will be used.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 Approval Process: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Contributors evaluate and vote on whether the proposed expenses in a request are appropriate.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majority of backers approve, Ether is disbursed to the designated vendors.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Ethereum Network Selection: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system is connected to the Ethereum network, but it uses a testnet, specifically Rinkeby, to simulate transactions.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 Monitoring: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system's transactions, including successes and failures, can be monitored using the Etherscan API.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/>
          </a:p>
        </p:txBody>
      </p:sp>
      <p:sp>
        <p:nvSpPr>
          <p:cNvPr id="195" name="Google Shape;195;g27eac8afa87_1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eac8afa87_1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934">
                <a:latin typeface="Times New Roman"/>
                <a:ea typeface="Times New Roman"/>
                <a:cs typeface="Times New Roman"/>
                <a:sym typeface="Times New Roman"/>
              </a:rPr>
              <a:t>Analysis of Features</a:t>
            </a:r>
            <a:endParaRPr sz="5700"/>
          </a:p>
        </p:txBody>
      </p:sp>
      <p:sp>
        <p:nvSpPr>
          <p:cNvPr id="202" name="Google Shape;202;g27eac8afa87_1_28"/>
          <p:cNvSpPr txBox="1"/>
          <p:nvPr>
            <p:ph idx="1" type="body"/>
          </p:nvPr>
        </p:nvSpPr>
        <p:spPr>
          <a:xfrm>
            <a:off x="725400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are hoping to have a separate crypto token for the Platform, which will serve the purpose of web3 crowd funding platform.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crypto currencies can be used to fund campaigns.</a:t>
            </a:r>
            <a:endParaRPr/>
          </a:p>
        </p:txBody>
      </p:sp>
      <p:sp>
        <p:nvSpPr>
          <p:cNvPr id="203" name="Google Shape;203;g27eac8afa87_1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250" y="1483523"/>
            <a:ext cx="8124600" cy="31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525" y="3706976"/>
            <a:ext cx="7347275" cy="291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d69e7604f_4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g23d69e7604f_4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25" y="523050"/>
            <a:ext cx="11120425" cy="49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3d69e7604f_4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601" y="4049800"/>
            <a:ext cx="6478499" cy="23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928425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an era defined by technology's influence, the "Web3 Community-Based Crowdfunding Platform with Blockchain Transactions" stands as a transformative innovation. By harmonizing web3, community dynamics, and blockchain, it forges a dynamic ecosystem that redefines crowdfunding.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it deploys onto the Ethereum network, it marks a significant step towards a future where empowerment, transparency, and community converge to shape a new crowdfunding paradigm.</a:t>
            </a:r>
            <a:endParaRPr/>
          </a:p>
        </p:txBody>
      </p:sp>
      <p:sp>
        <p:nvSpPr>
          <p:cNvPr id="226" name="Google Shape;2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710625" y="1341325"/>
            <a:ext cx="10643100" cy="4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 to Project</a:t>
            </a:r>
            <a:endParaRPr sz="2635"/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 sz="2635"/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Objectives of the work </a:t>
            </a:r>
            <a:endParaRPr sz="2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Design of Project</a:t>
            </a:r>
            <a:endParaRPr sz="2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Analysis of Features</a:t>
            </a:r>
            <a:endParaRPr sz="2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 sz="2635"/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635"/>
          </a:p>
          <a:p>
            <a:pPr indent="-39592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35"/>
              <a:buFont typeface="Times New Roman"/>
              <a:buChar char="•"/>
            </a:pPr>
            <a:r>
              <a:rPr lang="en-US" sz="2635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635"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000" y="1646800"/>
            <a:ext cx="5514426" cy="31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In an era where technology shapes our interactions, transactions, and collaborations, the convergence of web3, community dynamics, and blockchain technology is revolutionizing the crowdfunding landscape. Welcome to the forefront of innovation, where a seamless fusion of cutting-edge technologies propels the creation of a dynamic and transparent crowdfunding ecosystem.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crowdfunding platforms often suffer from centralization, lack of transparency, and limited community involvement.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creators may face challenges in accessing funds and showcasing their ideas to a broader audience.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Backers, on the other hand, might be concerned about the authenticity of projects and the allocation of funds.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calls for a revolutionary approach that utilizes Web3 technology and blockchain to address these issues.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5"/>
            <a:ext cx="105156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 of the Work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38200" y="1342225"/>
            <a:ext cx="10215900" cy="5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User Authentication and Wallet Integration:</a:t>
            </a:r>
            <a:r>
              <a:rPr lang="en-US"/>
              <a:t> Implement a robust user authentication system using Clerk and integrate MetaMask for a secure Ethereum wallet connection.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Community-Centric Interface:</a:t>
            </a:r>
            <a:r>
              <a:rPr lang="en-US"/>
              <a:t> Develop an engaging user interface using React and Next.js 13 that combines the aesthetics of the community interaction platform and the crowdfunding platform.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Blockchain Integration and Smart Contracts: </a:t>
            </a:r>
            <a:r>
              <a:rPr lang="en-US"/>
              <a:t>Integrate the Ethereum blockchain using the Web3 library to enable secure transactions for campaign contributions.</a:t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69e7604f_4_0"/>
          <p:cNvSpPr txBox="1"/>
          <p:nvPr>
            <p:ph idx="1" type="body"/>
          </p:nvPr>
        </p:nvSpPr>
        <p:spPr>
          <a:xfrm>
            <a:off x="838200" y="360950"/>
            <a:ext cx="10515600" cy="581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Campaign Creation and Management:</a:t>
            </a:r>
            <a:r>
              <a:rPr lang="en-US"/>
              <a:t> Allow users to create and manage crowdfunding campaigns with funding goals, descriptions, and images.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Community-Based Communication:</a:t>
            </a:r>
            <a:r>
              <a:rPr lang="en-US"/>
              <a:t> Enable campaign creators to interact with supporters through threaded discussions/conversations.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Transparent Transactions and Immutability:</a:t>
            </a:r>
            <a:r>
              <a:rPr lang="en-US"/>
              <a:t> Highlight the immutability of blockchain data by pairing each transaction with a GIF, showcasing the uniqueness of the platform.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Deployment and Sharing:</a:t>
            </a:r>
            <a:r>
              <a:rPr lang="en-US"/>
              <a:t> Deploy the application to the Ethereum network, making it accessible to users for interaction and exploration.</a:t>
            </a:r>
            <a:endParaRPr/>
          </a:p>
        </p:txBody>
      </p:sp>
      <p:sp>
        <p:nvSpPr>
          <p:cNvPr id="143" name="Google Shape;143;g23d69e7604f_4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eac8afa87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Of The Project</a:t>
            </a:r>
            <a:endParaRPr/>
          </a:p>
        </p:txBody>
      </p:sp>
      <p:sp>
        <p:nvSpPr>
          <p:cNvPr id="150" name="Google Shape;150;g27eac8afa87_1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g27eac8afa87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75" y="1493975"/>
            <a:ext cx="7725026" cy="4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eac8afa87_1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g27eac8afa8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25" y="455850"/>
            <a:ext cx="6107951" cy="35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7eac8afa87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550" y="3068725"/>
            <a:ext cx="6158651" cy="34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eac8afa87_1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27eac8afa87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353550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7eac8afa87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575" y="2493538"/>
            <a:ext cx="91630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