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matic SC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cplusplus/cpp_static_members.htm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ackerrank.com/challenges/c-tutorial-for-loop/problem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ackerrank.com/challenges/c-tutorial-pointer/problem" TargetMode="External"/><Relationship Id="rId3" Type="http://schemas.openxmlformats.org/officeDocument/2006/relationships/hyperlink" Target="http://cslibrary.stanford.edu/102/?ref=hackr.io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ackerrank.com/challenges/c-tutorial-functions/problem" TargetMode="External"/><Relationship Id="rId3" Type="http://schemas.openxmlformats.org/officeDocument/2006/relationships/hyperlink" Target="https://zhu45.org/posts/2017/Jul/30/understanding-how-function-call-works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inyurl.com/uveuyu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60452ab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60452ab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static data members: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https://www.tutorialspoint.com/cplusplus/cpp_static_members.htm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60452ab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60452ab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60452ab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60452ab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60452a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d60452a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 copy constructor is used to initialize a </a:t>
            </a:r>
            <a:r>
              <a:rPr i="1" lang="en">
                <a:latin typeface="Verdana"/>
                <a:ea typeface="Verdana"/>
                <a:cs typeface="Verdana"/>
                <a:sym typeface="Verdana"/>
              </a:rPr>
              <a:t>newly declared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variable from an existing variable. This makes a deep copy like assignment, but it is somewhat simpler: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There is no need to test to see if it is being initialized from itself.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There is no need to clean up (eg, delete) an existing value (there is none).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 reference to itself is not returned.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60452ab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d60452ab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Output:Both the objects give out the same memory location:WHICH IS CALLED SHALLOW COPY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60452ab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60452ab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7aeec8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7aeec8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60452ab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60452ab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ea8d7408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ea8d7408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give out: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https://www.hackerrank.com/challenges/c-tutorial-for-loop/problem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a8d7408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a8d7408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a8d7408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a8d7408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60452a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d60452a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challenge: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https://www.hackerrank.com/challenges/c-tutorial-pointer/problem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help: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http://cslibrary.stanford.edu/102/?ref=hackr.io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60452ab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d60452ab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https://www.hackerrank.com/challenges/c-tutorial-functions/problem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information on function call(How control transfer takes place):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https://zhu45.org/posts/2017/Jul/30/understanding-how-function-call-works/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60452a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60452a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*c=&amp;cup;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60452ab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60452ab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60452a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60452a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practice problem:</a:t>
            </a:r>
            <a:r>
              <a:rPr b="1" lang="en" sz="9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"/>
              </a:rPr>
              <a:t>https://tinyurl.com/uveuyu6</a:t>
            </a:r>
            <a:endParaRPr b="1" sz="9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</a:rPr>
              <a:t>Print the average of three numbers entered by the user by creating a class named 'Average' having a function to calculate and print the average without creating any object of the Average class.</a:t>
            </a:r>
            <a:endParaRPr b="1" sz="9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rogramiz.com/cpp-programming/object-class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SESSION-1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 Sinha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16BCE1123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 TO STATIC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Allocated storage only once in a program lifetime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Have a scope till the program lifetime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Static data members in class 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Are shared by all objects.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Not initialized using constructor.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Must be initialized explicitly, always outside the class.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Static member functions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work for the class as whole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can be called using an object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Can be called by itself, using class name and scope resolution </a:t>
            </a:r>
            <a:r>
              <a:rPr lang="en" sz="1300">
                <a:solidFill>
                  <a:srgbClr val="000000"/>
                </a:solidFill>
                <a:highlight>
                  <a:srgbClr val="F9F2F4"/>
                </a:highlight>
              </a:rPr>
              <a:t>::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 operator.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4267200" cy="305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initialises an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object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automatically on creation.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has the same name as that of the class</a:t>
            </a:r>
            <a:endParaRPr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52830"/>
              </a:buClr>
              <a:buSzPts val="1800"/>
              <a:buChar char="●"/>
            </a:pP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does not have any return type</a:t>
            </a:r>
            <a:endParaRPr>
              <a:solidFill>
                <a:srgbClr val="25283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52830"/>
              </a:buClr>
              <a:buSzPts val="1800"/>
              <a:buChar char="●"/>
            </a:pPr>
            <a:r>
              <a:rPr lang="en">
                <a:solidFill>
                  <a:srgbClr val="252830"/>
                </a:solidFill>
                <a:highlight>
                  <a:srgbClr val="FFFFFF"/>
                </a:highlight>
              </a:rPr>
              <a:t>always public</a:t>
            </a:r>
            <a:endParaRPr>
              <a:solidFill>
                <a:srgbClr val="252830"/>
              </a:solidFill>
              <a:highlight>
                <a:srgbClr val="FFFFFF"/>
              </a:highlight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246250"/>
            <a:ext cx="3810475" cy="30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AND </a:t>
            </a:r>
            <a:r>
              <a:rPr lang="en"/>
              <a:t>PARAMETERIZED</a:t>
            </a:r>
            <a:r>
              <a:rPr lang="en"/>
              <a:t> CONSTRUCTORS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DEFAULT CONSTRUCTOR</a:t>
            </a:r>
            <a:r>
              <a:rPr lang="en" sz="1800"/>
              <a:t>-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doesn’t take any argument. Generated by C++ compiler on default for us with empty body.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class construct {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public: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int a, b;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// Default Constructor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construct()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a = 10;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b = 20;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PARAMETERIZED</a:t>
            </a:r>
            <a:r>
              <a:rPr lang="en" sz="1600"/>
              <a:t> CONSTRUCTOR</a:t>
            </a:r>
            <a:r>
              <a:rPr lang="en"/>
              <a:t>=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Default constructor+Parameters.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class Point {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private: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int x, y;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public: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Point(int x1, int y1)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x = x1;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  y = y1;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};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292850"/>
            <a:ext cx="85206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COPY-CONSTRUCTORS-</a:t>
            </a:r>
            <a:r>
              <a:rPr b="0" lang="en" sz="1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Initialize an object using another object of the same class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Okay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x, y;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Okay(int x1, int y1) { x = x1; y = y1; 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Okay(const Okay &amp;p2)</a:t>
            </a:r>
            <a:endParaRPr sz="120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{x = p2.x; y = p2.y;}</a:t>
            </a:r>
            <a:endParaRPr sz="120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getX()        	{  return x; 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getY()        	{  return y; 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Okay p1(10, 15); // Normal constructor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Okay p2 = p1; // Copy constructor</a:t>
            </a:r>
            <a:endParaRPr sz="120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Accessing values assigned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"p1.x ="&lt;&lt; p1.getX()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&lt;&lt; "p1.y ="&lt;&lt; p1.getY();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&lt;&lt;"np2.x="&lt;&lt;p2.getX()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&lt;&lt;"p2.y ="&lt;&lt;p2.getY();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WE USE A COPY CONSTRUCTOR?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28675"/>
            <a:ext cx="3999900" cy="4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class test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{public: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 p;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void print(){cout&lt;&lt;&amp;p&lt;&lt;"\n";}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test(int r){p=r;}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 (test &amp;c)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cout&lt;&lt;"Copy constructor called\n";}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 main()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 camera(5);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 snapshot=camera;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camera.print();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snapshot.print();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return 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74200"/>
            <a:ext cx="38553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COPY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Deep copy allocates separate memory for copied information.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General requirements for deep copy: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204545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Source Code Pro"/>
              <a:buChar char="●"/>
            </a:pPr>
            <a:r>
              <a:rPr lang="en" sz="1200">
                <a:solidFill>
                  <a:srgbClr val="333333"/>
                </a:solidFill>
              </a:rPr>
              <a:t>A normal constructor.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Source Code Pro"/>
              <a:buChar char="●"/>
            </a:pPr>
            <a:r>
              <a:rPr lang="en" sz="1200">
                <a:solidFill>
                  <a:srgbClr val="333333"/>
                </a:solidFill>
              </a:rPr>
              <a:t>A destructor to delete the dynamically allocated memory.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Source Code Pro"/>
              <a:buChar char="●"/>
            </a:pPr>
            <a:r>
              <a:rPr lang="en" sz="1200">
                <a:solidFill>
                  <a:srgbClr val="333333"/>
                </a:solidFill>
              </a:rPr>
              <a:t>A copy constructor to make a copy of the dynamically allocated memory.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Source Code Pro"/>
              <a:buChar char="●"/>
            </a:pPr>
            <a:r>
              <a:rPr lang="en" sz="1200">
                <a:solidFill>
                  <a:srgbClr val="333333"/>
                </a:solidFill>
              </a:rPr>
              <a:t>An overloaded assignment operator.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5" y="1228675"/>
            <a:ext cx="3999901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DEEP COPY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#include&lt;iostream&gt;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#include&lt;cstring&gt;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namespace std;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class test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public: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char *p;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void print(){cout&lt;&lt;&amp;p&lt;&lt;"\n";}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test(const char *r){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p=new char[20];//Dynamic Memory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strcpy(p,r);}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 (test &amp;c)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cout&lt;&lt;"Copy constructor called\n";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~test()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cout&lt;&lt;"Destructor called\n";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delete[] p;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 main()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 camera("Hello");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 snapshot=camera;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camera.print();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snapshot.print();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return 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TELL YOU MORE ABOUT IT WHEN I SEE YOU AGAIN..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75" y="1228675"/>
            <a:ext cx="5484875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statements in c++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874363"/>
            <a:ext cx="38004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0" y="1803302"/>
            <a:ext cx="4762500" cy="3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0" y="1030825"/>
            <a:ext cx="4762500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CONTD..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WHILE: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nt i=0;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while(i&lt;=10)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{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++;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cout&lt;&lt;i;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000" y="410650"/>
            <a:ext cx="5050750" cy="43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POINTERS-step by step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8675"/>
            <a:ext cx="5355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a long lost kingdom was an integer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variable i assigned with value 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 soon as the compilers would encounter i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They would reserve space in computer memory(4 bytes/32 bits) to hold an integer value(As our variable was an integer one)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Start associating the name i with the memory location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Store the value 3 at that location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563" y="1290175"/>
            <a:ext cx="13620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6395550" y="2060675"/>
            <a:ext cx="1304100" cy="6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65524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* and &amp; mean?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&amp;variable-Returns the address of the variable.It would return 65524 for i.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*a-Gives the value at address i.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nt *a=&amp;i means pointer a(As it points to/gives the value at) address of i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4267200" cy="3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Chottu</a:t>
            </a:r>
            <a:r>
              <a:rPr lang="en" sz="1200">
                <a:solidFill>
                  <a:srgbClr val="000000"/>
                </a:solidFill>
              </a:rPr>
              <a:t> is a mathematician and needs to calculate the square of numbers all the time.So,he writes a square function.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Now every time he calls the square function: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control is passed on to the square function.The said value is computed and returned to the square variable and the code continues to execute.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4267200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VALUE BY REFERENCE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8675"/>
            <a:ext cx="4183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#include&lt;stdio.h&gt;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void fillcup(int *c)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{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*c=5;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int main()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{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int cup=0;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fillcup(&amp;cup);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printf("%d",cup);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return 0;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4267200" cy="32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call by value and call by reference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566575"/>
            <a:ext cx="399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fillcup(int c)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c=5;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return c;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r=0;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cup=fillcup(r);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printf("%d\n",r);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printf("%d",*(&amp;cup));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return 0;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832400" y="1566475"/>
            <a:ext cx="399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CALL BY VALUE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actual value that is passed as argument is not changed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changes the value of copy of passed variable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CALL BY REFERENCE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</a:rPr>
              <a:t>The actual value that is passed as argument is changed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Class: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 defined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has data members and member functions.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Object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An instance of the class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225" y="122867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