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matic SC"/>
      <p:regular r:id="rId20"/>
      <p:bold r:id="rId21"/>
    </p:embeddedFont>
    <p:embeddedFont>
      <p:font typeface="Source Code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regular.fntdata"/><Relationship Id="rId22" Type="http://schemas.openxmlformats.org/officeDocument/2006/relationships/font" Target="fonts/SourceCodePro-regular.fntdata"/><Relationship Id="rId21" Type="http://schemas.openxmlformats.org/officeDocument/2006/relationships/font" Target="fonts/AmaticSC-bold.fntdata"/><Relationship Id="rId24" Type="http://schemas.openxmlformats.org/officeDocument/2006/relationships/font" Target="fonts/SourceCodePro-italic.fntdata"/><Relationship Id="rId23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c9844468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c9844468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c8e651b3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c8e651b3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c9844468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c9844468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c9844468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c9844468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c9844468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c9844468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c73952522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c73952522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c73952522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c73952522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c8e651b3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c8e651b3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c8e651b3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c8e651b3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c984446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c984446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c9844468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c9844468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c9844468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c9844468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c8e651b3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c8e651b3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hackerrank.com/challenges/classes-objects/proble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hackerrank.com/challenges/c-tutorial-class/proble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Oriented Programming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Sakshi Sinha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class Encapsulation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   Private: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       int x;         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   Public: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       void set(int a)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       {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           x =a;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       }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       int get()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       {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           return x;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       }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};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Practice problem: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https://www.hackerrank.com/challenges/classes-objects/problem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sz="1400"/>
          </a:p>
        </p:txBody>
      </p:sp>
      <p:sp>
        <p:nvSpPr>
          <p:cNvPr id="119" name="Google Shape;119;p22"/>
          <p:cNvSpPr txBox="1"/>
          <p:nvPr>
            <p:ph idx="4294967295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// main function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int main()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   Encapsulation obj;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   //Calling the setter function 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   obj.set(5);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   //Calling the getter function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   cout&lt;&lt;obj.get();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   return 0;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228675"/>
            <a:ext cx="35121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Polymorphism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means having many forms. Polymorphism can be defined as the ability of a message to be displayed in more than one form.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8300" y="1246250"/>
            <a:ext cx="4883301" cy="33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RUN-TIME POLYMORPHISM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228675"/>
            <a:ext cx="4308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Can be achieved by function overriding.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When a derived class has a definition for one of the member functions of the base class. That base function is said to be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overridden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700" y="791075"/>
            <a:ext cx="4218900" cy="29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FUNCTION OVERLOADING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void func(int x)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   {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  cout &lt;&lt; "value of x is " &lt;&lt; x &lt;&lt; endl;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   }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   // function with same name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   void func(double x)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   {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   cout &lt;&lt; "value of x is " &lt;&lt; x &lt;&lt;endl;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   }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0" name="Google Shape;140;p2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OPERATOR OVERLOADING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</a:rPr>
              <a:t>class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Test    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         {    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</a:rPr>
              <a:t>private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:    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</a:rPr>
              <a:t>int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num;    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</a:rPr>
              <a:t>public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:    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      Test(): num(8){}    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</a:rPr>
              <a:t>void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operator ++()         {     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         num = num+2;     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      }    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};    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</a:rPr>
              <a:t>int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main()    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{    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   Test tt;    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   ++tt;      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             cout&lt;&lt;tt.num;    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             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</a:rPr>
              <a:t>return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0;    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     }    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COMPILE-TIME POLYMORPHISM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When there are multiple functions with same name but different parameters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Functions can be overloaded by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change in number of arguments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change in type of arguments.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46250"/>
            <a:ext cx="4419600" cy="349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Object Oriented Programming?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38877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 paradigm where the software operates as a bunch of objects talking to each other.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OBJECTIVE</a:t>
            </a:r>
            <a:endParaRPr b="1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To make software manageable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To increase understanding of software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4225" y="1228675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Object?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28675"/>
            <a:ext cx="31707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A collection of data and methods that operate on it’s data.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7225" y="1155225"/>
            <a:ext cx="4067175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MAIN FEATURES OF OOP?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28675"/>
            <a:ext cx="37965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ABSTRACTION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ENCAPSULATION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POLYMORPHISM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0600" y="1246250"/>
            <a:ext cx="4731001" cy="3643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228675"/>
            <a:ext cx="40812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Hiding the details to show only the necessary details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There are two ways to achieve this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Abstraction using classes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Abstraction using header files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0350" y="1504950"/>
            <a:ext cx="421195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 USING CLASS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228675"/>
            <a:ext cx="34551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Group data using data members and member function using available access specifiers.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Private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Public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Protected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725" y="1246250"/>
            <a:ext cx="5019875" cy="307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class MyClass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{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 public: //Access Modifier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   int x;     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};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int main()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{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 MyClass myObj; 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 myObj.x = 15;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 cout &lt;&lt; myObj.x;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 return 0;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Practice Problem: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https://www.hackerrank.com/challenges/c-tutorial-class/problem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9" name="Google Shape;99;p19"/>
          <p:cNvSpPr txBox="1"/>
          <p:nvPr>
            <p:ph idx="4294967295" type="body"/>
          </p:nvPr>
        </p:nvSpPr>
        <p:spPr>
          <a:xfrm>
            <a:off x="4832400" y="1228675"/>
            <a:ext cx="3999900" cy="3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class MyClass 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 public: 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   int x;   // Public 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 private:  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   int y;   // Private 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};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int main() {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 MyClass myObj;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 myObj.x = 25;  // Allowed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 myObj.y = 50;  // Not allowed 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 return 0;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766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 USING HEADER FILES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217300"/>
            <a:ext cx="8314200" cy="3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 header file in C/C++ contains: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749300" rtl="0" algn="l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Code Pro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Function definitions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749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Code Pro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Data type definitions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749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Code Pro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Macros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2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We make use of the functions defined in the header files.Ex-pow() method that helps us calculate the power without actually calculating power.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ENCAPSULATION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Wrapping information and data in a single unit.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246250"/>
            <a:ext cx="4026700" cy="24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