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structures-c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d6a4b54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d6a4b54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6a4b54d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6a4b54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 to struct in C: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https://www.geeksforgeeks.org/structures-c/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3b64d4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3b64d4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3b64d4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3b64d4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3b64d4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3b64d4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3b64d4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3b64d4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59bce6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59bce6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59bce6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59bce6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hackerrank.com/challenges/tree-preorder-traversal/proble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hackerrank.com/challenges/tree-postorder-traversal/proble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hackerrank.com/challenges/tree-inorder-traversal/problem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validate-binary-search-tree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etcode.com/problems/balanced-binary-tree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16BCE1123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 SINHA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Trees?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43770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Non linear data structures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Hierarchical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Have nodes connected by edges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Nodes can be of types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Root nodes-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 special node through which the  entire tree can be referenced.(Has no parent node)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Parent node-immediate predecessor of a node.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Child node-immediate successors of a node.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275" y="1143000"/>
            <a:ext cx="3825026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TREE..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truct node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r>
              <a:rPr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nt data;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truct</a:t>
            </a:r>
            <a:r>
              <a:rPr lang="en" sz="1400">
                <a:solidFill>
                  <a:srgbClr val="000000"/>
                </a:solidFill>
              </a:rPr>
              <a:t> node *left;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Struct node *right;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//Code to insert a new node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struct node* insert(int data)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nt ldata,rdata;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truct node* current=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struct node*) malloc(sizeof(struct node));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current-&gt;data=data;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printf(“Enter left-child’s &amp; right child’s data -1 for none:”);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scanf(“%d”,&amp;ldata)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//cont...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ON TO TRAVERSE OUR TREE..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if(ldata!=-1)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current-&gt;left=insert(data);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else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current-&gt;left=NULL;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if(rdata!=-1)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current-&gt;right=insert(data);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else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current-&gt;right=NULL;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then appropriately traverse our tree which brings us to tree traversals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 TRAVERSAL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Root-&gt;Left-&gt;Right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A → B → D → E → C → F → G</a:t>
            </a:r>
            <a:endParaRPr b="1" i="1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CODE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oid preorder(struct node* root)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printf(“%d”,root-&gt;data);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preorder(root-&gt;left);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preorder(root-&gt;right);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Check your learning @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https://www.hackerrank.com/challenges/tree-preorder-traversal/problem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313" y="1323763"/>
            <a:ext cx="41433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ORDER TRAVERSAL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Left-&gt;Right-&gt;Root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→ E → B → F → G → C → A</a:t>
            </a:r>
            <a:endParaRPr b="1"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CODE</a:t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void postorder(struct node* root)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{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preorder(root-&gt;left);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preorder(root-&gt;right);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printf(“%d”,root-&gt;data);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}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Check your learning at: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https://www.hackerrank.com/challenges/tree-postorder-traversal/problem</a:t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125" y="443500"/>
            <a:ext cx="39999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IN-ORDER TRAVERSAL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left-&gt;root-&gt;right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→ B → E → A → F → C → G</a:t>
            </a:r>
            <a:endParaRPr i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</a:rPr>
              <a:t>CODE</a:t>
            </a:r>
            <a:endParaRPr sz="11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void inorder(struct node* root)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{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preorder(root-&gt;left);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printf(“%d”,root-&gt;data);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preorder(root-&gt;right);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}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Check your learning at: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https://www.hackerrank.com/challenges/tree-inorder-traversal/problem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00" y="621150"/>
            <a:ext cx="35052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MORE TREE EXTENSIONS: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BINARY SEARCH TREE: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type of tree where the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Node values follow: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Left child&lt;Root&lt;Right Child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Small practice problem: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https://leetcode.com/problems/validate-binary-search-tree/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850" y="1023925"/>
            <a:ext cx="43624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tree types cont...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AVL TREE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self-balancing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Binary Search Tree (BST)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difference between heights of left and right subtrees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cannot be more than one for all nodes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Small practice problem: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https://leetcode.com/problems/balanced-binary-tree/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749" y="1093850"/>
            <a:ext cx="33690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