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65E2-BF75-4580-A996-282BA9E564B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7C38-5015-4220-A3EA-97D6220AF8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qui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bet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2357430"/>
            <a:ext cx="150016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042" y="2500306"/>
            <a:ext cx="642942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" pitchFamily="34" charset="0"/>
              </a:rPr>
              <a:t>Which is the largest plateau in the world ?</a:t>
            </a:r>
            <a:endParaRPr lang="en-US" sz="3200" b="1" dirty="0">
              <a:latin typeface="Bahnschrif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3857628"/>
            <a:ext cx="471490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Answer :</a:t>
            </a:r>
            <a:r>
              <a:rPr lang="en-US" sz="3200" b="1" dirty="0" smtClean="0">
                <a:solidFill>
                  <a:schemeClr val="bg1"/>
                </a:solidFill>
              </a:rPr>
              <a:t>Tibetan Plateau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unr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0" y="2500306"/>
            <a:ext cx="13573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80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2571744"/>
            <a:ext cx="6858048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" pitchFamily="34" charset="0"/>
              </a:rPr>
              <a:t>Which country is called the land of rising sun ?</a:t>
            </a:r>
            <a:r>
              <a:rPr lang="en-US" sz="3200" dirty="0" smtClean="0">
                <a:latin typeface="Bahnschrift" pitchFamily="34" charset="0"/>
              </a:rPr>
              <a:t> </a:t>
            </a:r>
            <a:endParaRPr lang="en-US" sz="3200" dirty="0"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4071942"/>
            <a:ext cx="407196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Answer :</a:t>
            </a:r>
            <a:r>
              <a:rPr lang="en-US" sz="3200" b="1" dirty="0" smtClean="0">
                <a:solidFill>
                  <a:schemeClr val="bg1"/>
                </a:solidFill>
              </a:rPr>
              <a:t> Japan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atarctic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0" y="2714620"/>
            <a:ext cx="14287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786058"/>
            <a:ext cx="657229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" pitchFamily="34" charset="0"/>
              </a:rPr>
              <a:t>Which is the coldest location in the earth ?</a:t>
            </a:r>
            <a:endParaRPr lang="en-US" sz="3200" b="1" dirty="0">
              <a:latin typeface="Bahnschrif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4143380"/>
            <a:ext cx="464347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Answer :</a:t>
            </a:r>
            <a:r>
              <a:rPr lang="en-US" sz="3200" b="1" dirty="0" smtClean="0">
                <a:solidFill>
                  <a:schemeClr val="bg1"/>
                </a:solidFill>
              </a:rPr>
              <a:t> Antarctica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9746"/>
            <a:ext cx="9144000" cy="6897746"/>
          </a:xfrm>
        </p:spPr>
      </p:pic>
      <p:sp>
        <p:nvSpPr>
          <p:cNvPr id="5" name="TextBox 4"/>
          <p:cNvSpPr txBox="1"/>
          <p:nvPr/>
        </p:nvSpPr>
        <p:spPr>
          <a:xfrm>
            <a:off x="0" y="2428868"/>
            <a:ext cx="135729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500306"/>
            <a:ext cx="621510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" pitchFamily="34" charset="0"/>
              </a:rPr>
              <a:t>Which is the longest river on the earth ?</a:t>
            </a:r>
            <a:endParaRPr lang="en-US" sz="3200" b="1" dirty="0">
              <a:latin typeface="Bahnschrif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3857628"/>
            <a:ext cx="364333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Answer : </a:t>
            </a:r>
            <a:r>
              <a:rPr lang="en-US" sz="3200" b="1" dirty="0" smtClean="0">
                <a:solidFill>
                  <a:schemeClr val="bg1"/>
                </a:solidFill>
              </a:rPr>
              <a:t>Nile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2022-12-08T17:26:11Z</dcterms:created>
  <dcterms:modified xsi:type="dcterms:W3CDTF">2022-12-08T17:50:09Z</dcterms:modified>
</cp:coreProperties>
</file>