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68" r:id="rId5"/>
    <p:sldId id="256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1D713-0267-40E6-BAC9-A0D56B08B009}" v="8" dt="2023-05-28T18:35:1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>
        <p:scale>
          <a:sx n="75" d="100"/>
          <a:sy n="75" d="100"/>
        </p:scale>
        <p:origin x="53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51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124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69DD-548D-49D7-9AB6-8036D6564CB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58DD94-1A37-4E00-8EF4-197A9D1B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8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C5F2-ED48-72A6-EAA6-CC65A356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284" y="2657475"/>
            <a:ext cx="8723841" cy="1543050"/>
          </a:xfrm>
        </p:spPr>
        <p:txBody>
          <a:bodyPr numCol="2">
            <a:normAutofit/>
          </a:bodyPr>
          <a:lstStyle/>
          <a:p>
            <a:pPr algn="ctr"/>
            <a:r>
              <a:rPr lang="en-US" sz="4000" dirty="0"/>
              <a:t>Linux Basics and Tools</a:t>
            </a:r>
          </a:p>
        </p:txBody>
      </p:sp>
    </p:spTree>
    <p:extLst>
      <p:ext uri="{BB962C8B-B14F-4D97-AF65-F5344CB8AC3E}">
        <p14:creationId xmlns:p14="http://schemas.microsoft.com/office/powerpoint/2010/main" val="347320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6145"/>
            <a:ext cx="6979920" cy="604837"/>
          </a:xfrm>
        </p:spPr>
        <p:txBody>
          <a:bodyPr>
            <a:noAutofit/>
          </a:bodyPr>
          <a:lstStyle/>
          <a:p>
            <a:r>
              <a:rPr lang="en-US" sz="3600" dirty="0"/>
              <a:t>Command line argument:-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9" y="1229361"/>
            <a:ext cx="7961508" cy="510261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are passed to the program during execution from command line interface.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cmd:-                 $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./output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is   parameter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parameters:-   “./output”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this” “is” “parameter”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need to have modified version of main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accept CLA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of main function:-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int main( 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char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{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// program logic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}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3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624523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Electric Fence:-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9" y="1571793"/>
            <a:ext cx="7882849" cy="478967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fence is a memory debugger or memory profile library.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 library has own implementation of malloc()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cmd:- gcc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-o out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with GDB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malloc(300) -&gt; let malloc is requested for 300 bytes of memory, this request is done to MMU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heap the memory is divided into slots of 32,64,128,256,512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is for 300 bytes then MMU will allocate its nearest max byte that is 512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512 – 300 -&gt; 212 this amount of memory will be waste,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above 300 bytes is stored this will execute without any error in gcc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Electric fence will give segmentation error 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4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624523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Valgrind:-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9" y="1571793"/>
            <a:ext cx="7882849" cy="478967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identify error’s due to Heap memory.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Cmd:-</a:t>
            </a:r>
          </a:p>
          <a:p>
            <a:pPr algn="l"/>
            <a:r>
              <a:rPr lang="en-US" dirty="0"/>
              <a:t>$ gcc –g </a:t>
            </a:r>
            <a:r>
              <a:rPr lang="en-US" dirty="0" err="1"/>
              <a:t>prog.c</a:t>
            </a:r>
            <a:r>
              <a:rPr lang="en-US" dirty="0"/>
              <a:t> –o output</a:t>
            </a:r>
          </a:p>
          <a:p>
            <a:pPr algn="l"/>
            <a:r>
              <a:rPr lang="en-US" dirty="0"/>
              <a:t>$ </a:t>
            </a:r>
            <a:r>
              <a:rPr lang="en-US" dirty="0" err="1"/>
              <a:t>valgrind</a:t>
            </a:r>
            <a:r>
              <a:rPr lang="en-US" dirty="0"/>
              <a:t> ./output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-&gt; </a:t>
            </a:r>
            <a:r>
              <a:rPr lang="en-US" dirty="0" err="1"/>
              <a:t>valgrind</a:t>
            </a:r>
            <a:r>
              <a:rPr lang="en-US" dirty="0"/>
              <a:t> runs without electric fence and use same standard c library and trying to identify/ fix program errors of Heap Memory.</a:t>
            </a:r>
          </a:p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624523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Cross compilation:-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9" y="1571793"/>
            <a:ext cx="7882849" cy="478967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Cross compilation is a process of generating executable files for other architectures.</a:t>
            </a:r>
          </a:p>
          <a:p>
            <a:pPr algn="l"/>
            <a:r>
              <a:rPr lang="en-US" dirty="0"/>
              <a:t>Executable files:- a file that contain binary encoded instructions that can be executed by an operating system.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On intel architecture, write a program and to generate executable file for ARM Architecture Cross compilers are needed.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Cmd:-</a:t>
            </a:r>
          </a:p>
          <a:p>
            <a:pPr algn="l"/>
            <a:r>
              <a:rPr lang="en-US" dirty="0"/>
              <a:t>$ 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gnueabi-gcc</a:t>
            </a:r>
            <a:r>
              <a:rPr lang="en-US" dirty="0"/>
              <a:t> </a:t>
            </a:r>
            <a:r>
              <a:rPr lang="en-US" dirty="0" err="1"/>
              <a:t>prog.c</a:t>
            </a:r>
            <a:r>
              <a:rPr lang="en-US" dirty="0"/>
              <a:t> –o out</a:t>
            </a: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3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79" y="194110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Static tools analysis:-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9" y="798948"/>
            <a:ext cx="8014972" cy="55625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Static tool analysis is the process of detecting error and bugs in the program source code before the program is being start.</a:t>
            </a:r>
          </a:p>
          <a:p>
            <a:pPr algn="l"/>
            <a:r>
              <a:rPr lang="en-US" dirty="0"/>
              <a:t>Analysis and execution is done on stationary code therefore named as static code analysis.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Splint  </a:t>
            </a:r>
            <a:r>
              <a:rPr lang="en-US" dirty="0">
                <a:solidFill>
                  <a:schemeClr val="tx1"/>
                </a:solidFill>
              </a:rPr>
              <a:t>:- tool used to identify errors and bugs in the source code.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type of errors it detect:-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1.syntax error.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2.use of undefined variable functions.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cmd:- splint </a:t>
            </a:r>
            <a:r>
              <a:rPr lang="en-US" dirty="0" err="1">
                <a:solidFill>
                  <a:schemeClr val="tx1"/>
                </a:solidFill>
              </a:rPr>
              <a:t>prog.c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2. Clang :- </a:t>
            </a:r>
            <a:r>
              <a:rPr lang="en-US" dirty="0">
                <a:solidFill>
                  <a:schemeClr val="tx1"/>
                </a:solidFill>
              </a:rPr>
              <a:t>clang is a compiler like gcc, one diff is it is very fast in compare 		   to gcc.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clang provides extremely clear diagnostic messages and 				   warnings.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cmd:- clang –Wall </a:t>
            </a:r>
            <a:r>
              <a:rPr lang="en-US" dirty="0" err="1">
                <a:solidFill>
                  <a:schemeClr val="tx1"/>
                </a:solidFill>
              </a:rPr>
              <a:t>prog.c</a:t>
            </a:r>
            <a:r>
              <a:rPr lang="en-US" dirty="0">
                <a:solidFill>
                  <a:schemeClr val="tx1"/>
                </a:solidFill>
              </a:rPr>
              <a:t> –o out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0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79" y="194110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Dynamic tools analysis:-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9" y="798948"/>
            <a:ext cx="8014972" cy="55625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Dynamic analysis is done on the piece of software, that is executed or in execution.</a:t>
            </a:r>
          </a:p>
          <a:p>
            <a:pPr algn="l"/>
            <a:endParaRPr lang="en-US" dirty="0"/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gcov  </a:t>
            </a:r>
            <a:r>
              <a:rPr lang="en-US" dirty="0">
                <a:solidFill>
                  <a:schemeClr val="tx1"/>
                </a:solidFill>
              </a:rPr>
              <a:t>:- gcov tool is used along with gcc.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on analysis, gcov tool will determine untested or unexecuted 			    part of code and also determines, number of times lines has 			    executed.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two flags used:-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         1. -ftest-coverage : causes gcc to add code coverage and 			          statistics info to binary executable.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         2. –fprofile-arcs : causes to create .gcda output profile file..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         </a:t>
            </a:r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:- $ gcc –fprofile-arcs –ftest-coverage </a:t>
            </a:r>
            <a:r>
              <a:rPr lang="en-US" dirty="0" err="1">
                <a:solidFill>
                  <a:schemeClr val="tx1"/>
                </a:solidFill>
              </a:rPr>
              <a:t>pog.c</a:t>
            </a:r>
            <a:r>
              <a:rPr lang="en-US" dirty="0">
                <a:solidFill>
                  <a:schemeClr val="tx1"/>
                </a:solidFill>
              </a:rPr>
              <a:t> –o out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	$ ./out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	$ gcov pog.gcda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	$ vim pog.c.gcov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5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8" y="381000"/>
            <a:ext cx="8072121" cy="598047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accent1"/>
                </a:solidFill>
              </a:rPr>
              <a:t>2. lcov  </a:t>
            </a:r>
            <a:r>
              <a:rPr lang="en-US" dirty="0">
                <a:solidFill>
                  <a:schemeClr val="tx1"/>
                </a:solidFill>
              </a:rPr>
              <a:t>:- lcov graphically represents gcc program coverage tool.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lcov tool </a:t>
            </a:r>
            <a:r>
              <a:rPr lang="en-US" dirty="0" err="1">
                <a:solidFill>
                  <a:schemeClr val="tx1"/>
                </a:solidFill>
              </a:rPr>
              <a:t>genterates</a:t>
            </a:r>
            <a:r>
              <a:rPr lang="en-US" dirty="0">
                <a:solidFill>
                  <a:schemeClr val="tx1"/>
                </a:solidFill>
              </a:rPr>
              <a:t> HTML file.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</a:t>
            </a:r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:-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dirty="0">
                <a:solidFill>
                  <a:schemeClr val="accent1"/>
                </a:solidFill>
              </a:rPr>
              <a:t>&gt; first run gcov tool for the program. 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		     &gt; now to generate the html file we need lcov tool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1. $ lcov --capture --directory . --out pog.info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this will create pog.info file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2. $ genhtml pog.info --output--directory . -o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    newfilethis will create newfile as html file				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466725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Linux:-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1229360"/>
            <a:ext cx="7766936" cy="51619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Windows, iOS, and Mac OS, Linux is an operating system.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is powered by the Linux operating system.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that manages all of the hardware resources associated with your desktop or laptop.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manages the communication between your software and your hardware.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for 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1.Ubuntu – for average users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2.Kali      - for security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387455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Linux booting sequence:-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1095376"/>
            <a:ext cx="7766936" cy="50768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searches for BIOS code stored at the predefined memory location and start executing BIOS code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 code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hardware test if test fails then it stops.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Then, the BIOS searches for, loads, and executes the boot loader program, which can be found in the Master Boot Record (MBR).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boot loader program is detected, it's then loaded into memory and the BIOS gives control of the system to it.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MBR:-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MBR stands for Master Boot Record, and is responsible for loading and executing the GRUB boot loader.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804" y="342901"/>
            <a:ext cx="7986395" cy="606742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GRUB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Unified Bootloader, boot loader for most modern Linux systems.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GRUB splash screen is often the first thing you see when you boot your computer.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splash screen will wait a few seconds for you to select and option. If you don't, it will load the default kernel image.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 OS start executing in the RAM.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 is the first software program, that is loaded in the RAM and executes until we shut down the system.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is the interface b/w Applications and Hardware.</a:t>
            </a:r>
          </a:p>
          <a:p>
            <a:pPr algn="l"/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3570" y="414806"/>
            <a:ext cx="6979920" cy="604837"/>
          </a:xfrm>
        </p:spPr>
        <p:txBody>
          <a:bodyPr>
            <a:noAutofit/>
          </a:bodyPr>
          <a:lstStyle/>
          <a:p>
            <a:r>
              <a:rPr lang="en-US" sz="3600" dirty="0"/>
              <a:t>C compilation process:-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1229361"/>
            <a:ext cx="7843520" cy="1809114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compilation process in C involves four steps:-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compiling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assembling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run the obtained executable file to get an output on the screen.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 for compilation in Linux:-  gcc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 output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output file                        :-  ./output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7" name="Picture 6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6E5A266A-35EA-769E-33C6-EE34B777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8" y="3156155"/>
            <a:ext cx="6945404" cy="3354469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5727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270561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Source code browsing Tool:-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944224"/>
            <a:ext cx="7766936" cy="516191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Cscope tool is used to examine the symbols of source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files,here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symbols can be variable, function and macro.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 to open cscope:-  cscope -R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cscope is entered from terminal, it will take you to an interactive screen, with multiple options to examine your source code.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Ctags is a programming tool used for software development process in large applications in Linux, and supports many programming languages along with 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file generated contains the complete information about all the objects in the source and header file.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Cmd:- ctags *.c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Open:- vim tags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8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53" y="249224"/>
            <a:ext cx="8128655" cy="604837"/>
          </a:xfrm>
        </p:spPr>
        <p:txBody>
          <a:bodyPr>
            <a:noAutofit/>
          </a:bodyPr>
          <a:lstStyle/>
          <a:p>
            <a:r>
              <a:rPr lang="en-US" sz="3600" dirty="0"/>
              <a:t>Compilation of multiple source files:-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9" y="1178502"/>
            <a:ext cx="8128655" cy="49076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compile all .c files and generate single executable file.</a:t>
            </a:r>
          </a:p>
          <a:p>
            <a:pPr marL="342900" indent="-342900" algn="l">
              <a:buAutoNum type="arabicPeriod"/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Compiling in single command.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gcc 1.c 2.c 3.c 4.c –o out</a:t>
            </a:r>
          </a:p>
          <a:p>
            <a:pPr algn="l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only main file.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source code files are included in the main source code file.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#include&lt;stdio.h&gt;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#include”1.c”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#include”2.c”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#include”file.h”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main file is compiled 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 gcc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prog.c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–o out</a:t>
            </a:r>
          </a:p>
          <a:p>
            <a:pPr algn="l"/>
            <a:r>
              <a:rPr lang="en-US" sz="1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./out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265471"/>
            <a:ext cx="7912346" cy="62238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Using Makefile and make tool.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is a programming build development tool used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 contains set of commands that are similar to terminal commands, that uses variable names and files target names, to create objects.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executes shell commands.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Target: dependencies . . 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commands …..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usually the name of a file that is generated by a program;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file that is used as input to create the target.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 is an actions that make carries out.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variables-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command or file extensions can be stored in a variable and can be dereferenced at the command lines.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1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90E5-060E-9810-198F-C09A8B84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339388"/>
            <a:ext cx="6979920" cy="604837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GDB</a:t>
            </a:r>
            <a:r>
              <a:rPr lang="en-US" sz="4000" dirty="0"/>
              <a:t>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546D-7D76-3BE1-DD68-D2CD21D4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1150375"/>
            <a:ext cx="8079494" cy="51717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 is powerful debugging tool used for c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 in Linux and Unix operating systems.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 operates with the executable file, that is produced by the compiler.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 never works with .c file.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 :-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 out</a:t>
            </a:r>
          </a:p>
          <a:p>
            <a:pPr marL="342900" indent="-3429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–quiet ./out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breakpoint(b) – to set breakpoint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run(r) – to start execution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next(n) – to move next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step(s) – step into the child function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–print the data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infolocals – value of variables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– to stop execution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B75E4D-A099-7D8E-E97A-8E48262159C6}"/>
              </a:ext>
            </a:extLst>
          </p:cNvPr>
          <p:cNvSpPr txBox="1">
            <a:spLocks/>
          </p:cNvSpPr>
          <p:nvPr/>
        </p:nvSpPr>
        <p:spPr>
          <a:xfrm>
            <a:off x="1300480" y="32481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59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A48A47DEC6C4C8B8494E9EAAC8BE0" ma:contentTypeVersion="11" ma:contentTypeDescription="Create a new document." ma:contentTypeScope="" ma:versionID="6ae0fdfef0eb9c036936788a60303bb9">
  <xsd:schema xmlns:xsd="http://www.w3.org/2001/XMLSchema" xmlns:xs="http://www.w3.org/2001/XMLSchema" xmlns:p="http://schemas.microsoft.com/office/2006/metadata/properties" xmlns:ns3="e0d81c66-0ba8-46fc-bb44-7e62942f68dc" xmlns:ns4="23fd4a87-e14c-49af-a399-ffbeb102ab24" targetNamespace="http://schemas.microsoft.com/office/2006/metadata/properties" ma:root="true" ma:fieldsID="3a6704fb5a3be16a06036ade43dda611" ns3:_="" ns4:_="">
    <xsd:import namespace="e0d81c66-0ba8-46fc-bb44-7e62942f68dc"/>
    <xsd:import namespace="23fd4a87-e14c-49af-a399-ffbeb102ab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d81c66-0ba8-46fc-bb44-7e62942f68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d4a87-e14c-49af-a399-ffbeb102a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d81c66-0ba8-46fc-bb44-7e62942f68dc" xsi:nil="true"/>
  </documentManagement>
</p:properties>
</file>

<file path=customXml/itemProps1.xml><?xml version="1.0" encoding="utf-8"?>
<ds:datastoreItem xmlns:ds="http://schemas.openxmlformats.org/officeDocument/2006/customXml" ds:itemID="{92AC0811-52C0-4EE0-93CE-C7322D647A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6338EE-08B0-43FA-939B-2ACEAED20D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d81c66-0ba8-46fc-bb44-7e62942f68dc"/>
    <ds:schemaRef ds:uri="23fd4a87-e14c-49af-a399-ffbeb102a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3BF258-ADDB-42B4-A681-11455324B0C9}">
  <ds:schemaRefs>
    <ds:schemaRef ds:uri="http://purl.org/dc/dcmitype/"/>
    <ds:schemaRef ds:uri="http://purl.org/dc/elements/1.1/"/>
    <ds:schemaRef ds:uri="http://schemas.microsoft.com/office/2006/documentManagement/types"/>
    <ds:schemaRef ds:uri="e0d81c66-0ba8-46fc-bb44-7e62942f68dc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3fd4a87-e14c-49af-a399-ffbeb102ab2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1588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Linux Basics and Tools</vt:lpstr>
      <vt:lpstr>Linux:-</vt:lpstr>
      <vt:lpstr>Linux booting sequence:-</vt:lpstr>
      <vt:lpstr>PowerPoint Presentation</vt:lpstr>
      <vt:lpstr>C compilation process:-</vt:lpstr>
      <vt:lpstr>Source code browsing Tool:-</vt:lpstr>
      <vt:lpstr>Compilation of multiple source files:-</vt:lpstr>
      <vt:lpstr>PowerPoint Presentation</vt:lpstr>
      <vt:lpstr>GDB :-</vt:lpstr>
      <vt:lpstr>Command line argument:-</vt:lpstr>
      <vt:lpstr>Electric Fence:-</vt:lpstr>
      <vt:lpstr>Valgrind:-</vt:lpstr>
      <vt:lpstr>Cross compilation:-</vt:lpstr>
      <vt:lpstr>Static tools analysis:-</vt:lpstr>
      <vt:lpstr>Dynamic tools analysis:-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Linux:-</dc:title>
  <dc:creator>Gyanendra Kushwaha</dc:creator>
  <cp:lastModifiedBy>Gyanendra Kushwaha</cp:lastModifiedBy>
  <cp:revision>3</cp:revision>
  <dcterms:created xsi:type="dcterms:W3CDTF">2023-05-28T06:38:40Z</dcterms:created>
  <dcterms:modified xsi:type="dcterms:W3CDTF">2023-05-29T12:14:22Z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2023-05-28T10:36:11Z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b6d22280-048a-4f2a-ac8d-e7229c414809</vt:lpwstr>
  </property>
  <property fmtid="{D5CDD505-2E9C-101B-9397-08002B2CF9AE}" pid="8" name="MSIP_Label_879e395e-e3b5-421f-8616-70a10f9451af_ContentBits">
    <vt:lpwstr>0</vt:lpwstr>
  </property>
  <property fmtid="{D5CDD505-2E9C-101B-9397-08002B2CF9AE}" pid="9" name="ContentTypeId">
    <vt:lpwstr>0x0101008E7A48A47DEC6C4C8B8494E9EAAC8BE0</vt:lpwstr>
  </property>
</Properties>
</file>