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5" r:id="rId12"/>
    <p:sldId id="266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pperplate Gothic Bold" panose="020E0705020206020404" pitchFamily="34" charset="0"/>
      <p:regular r:id="rId20"/>
    </p:embeddedFont>
    <p:embeddedFont>
      <p:font typeface="Fira Sans Extra Condensed" panose="020B0604020202020204" charset="0"/>
      <p:regular r:id="rId21"/>
      <p:bold r:id="rId22"/>
      <p:italic r:id="rId23"/>
      <p:boldItalic r:id="rId24"/>
    </p:embeddedFont>
    <p:embeddedFont>
      <p:font typeface="MV Boli" panose="02000500030200090000" pitchFamily="2" charset="0"/>
      <p:regular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968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19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5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5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8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2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02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9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20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029876" y="960838"/>
            <a:ext cx="3755398" cy="14484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dirty="0">
                <a:latin typeface="Copperplate Gothic Bold" panose="020E0705020206020404" pitchFamily="34" charset="0"/>
              </a:rPr>
              <a:t>4 musketeers</a:t>
            </a:r>
            <a:endParaRPr sz="3600" dirty="0">
              <a:latin typeface="Copperplate Gothic Bold" panose="020E0705020206020404" pitchFamily="34" charset="0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187249" y="2694184"/>
            <a:ext cx="3731667" cy="5841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Spyne.ai (Computer Vision </a:t>
            </a:r>
            <a:r>
              <a:rPr lang="en-IN" sz="1800" dirty="0" err="1">
                <a:solidFill>
                  <a:schemeClr val="bg1">
                    <a:lumMod val="75000"/>
                  </a:schemeClr>
                </a:solidFill>
              </a:rPr>
              <a:t>Hackathon</a:t>
            </a: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r>
              <a:rPr lang="en-US" sz="1800" b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Changing Dress Color – Problem B</a:t>
            </a:r>
            <a:endParaRPr sz="1800" b="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b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</a:br>
            <a: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          Link to </a:t>
            </a:r>
            <a:r>
              <a:rPr lang="en-IN" sz="1900" b="0" dirty="0" err="1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website:https</a:t>
            </a:r>
            <a: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://b2me.netlify.app/</a:t>
            </a:r>
            <a:b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</a:br>
            <a: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          Video link:</a:t>
            </a:r>
            <a:endParaRPr sz="1900" b="0" dirty="0">
              <a:solidFill>
                <a:schemeClr val="accent6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3876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identify the problem which are faced by many e-commerce site users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strategise the solution of the problem statement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research about the problem and thr requirements needed to solve it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learn how to execute the solution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6"/>
            <a:chOff x="913474" y="2974280"/>
            <a:chExt cx="3512936" cy="1617876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36706" y="3758592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accent6"/>
                </a:buClr>
                <a:buSzPts val="1100"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Souharda</a:t>
              </a:r>
              <a:r>
                <a:rPr lang="en-U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Biswas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avLst/>
              <a:gdLst/>
              <a:ahLst/>
              <a:cxnLst/>
              <a:rect l="l" t="t" r="r" b="b"/>
              <a:pathLst>
                <a:path w="3134" h="1418" extrusionOk="0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accent6"/>
                </a:buClr>
                <a:buSzPts val="1100"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Souvik</a:t>
              </a:r>
              <a:r>
                <a:rPr lang="en-US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2000" b="1" dirty="0" err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Dey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Gyanesh Samanta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Chetas </a:t>
              </a:r>
              <a:r>
                <a:rPr lang="en-US" sz="2000" b="1" dirty="0" err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Shree.M</a:t>
              </a:r>
              <a:endParaRPr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Spyne.ai</a:t>
            </a:r>
            <a:br>
              <a:rPr lang="en-IN" dirty="0"/>
            </a:br>
            <a:r>
              <a:rPr lang="en-IN" dirty="0"/>
              <a:t>(Computer Vision </a:t>
            </a:r>
            <a:r>
              <a:rPr lang="en-IN" dirty="0" err="1"/>
              <a:t>Hackathon</a:t>
            </a:r>
            <a:r>
              <a:rPr lang="en-IN" dirty="0"/>
              <a:t>)</a:t>
            </a:r>
            <a:endParaRPr dirty="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buClr>
                  <a:schemeClr val="accent6"/>
                </a:buClr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 would be using HTML,CSS, SASS/SCSS , JS to solve this problem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079920"/>
            <a:ext cx="4325880" cy="1249977"/>
            <a:chOff x="612825" y="3079920"/>
            <a:chExt cx="4325880" cy="1249977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079920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sz="17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32519" y="3393384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We are going to stick to the organizational problem statement, and present it in a way that is similar to ecommerce websites as amazon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050" dirty="0"/>
                <a:t>To produce different variants of </a:t>
              </a:r>
              <a:r>
                <a:rPr lang="en-US" sz="1050" dirty="0" err="1"/>
                <a:t>colour</a:t>
              </a:r>
              <a:r>
                <a:rPr lang="en-US" sz="1050" dirty="0"/>
                <a:t> of a dress. Test data, if required, can be downloaded from any regular e-commerce portals, such as </a:t>
              </a:r>
              <a:r>
                <a:rPr lang="en-US" sz="1050" dirty="0" err="1"/>
                <a:t>Myntra</a:t>
              </a:r>
              <a:r>
                <a:rPr lang="en-US" sz="1050" dirty="0"/>
                <a:t>, Amazon, </a:t>
              </a:r>
              <a:r>
                <a:rPr lang="en-US" sz="1050" dirty="0" err="1"/>
                <a:t>Flipkart</a:t>
              </a:r>
              <a:r>
                <a:rPr lang="en-US" sz="1050" dirty="0"/>
                <a:t>, etc.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227442" y="1554408"/>
            <a:ext cx="251333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050" dirty="0"/>
              <a:t> To build a web application which solves this problem statement, with UI similar to ecommerce websites relevance to theme: sticking to the organizational problem statement's needs and a simple UI to match e-commerce websites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76148" y="3207755"/>
            <a:ext cx="45719" cy="409481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513735" y="3077784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Tech2</a:t>
            </a:r>
            <a:endParaRPr sz="3200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813035" y="293768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CSS 3 </a:t>
            </a:r>
            <a:endParaRPr sz="18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04512" y="2186409"/>
            <a:ext cx="60446" cy="418849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48425" y="2048706"/>
            <a:ext cx="1299300" cy="48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Tech1</a:t>
            </a:r>
            <a:endParaRPr sz="32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754221" y="1939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HTML5</a:t>
            </a:r>
            <a:endParaRPr sz="18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39044" y="3985163"/>
            <a:ext cx="918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Tech3 </a:t>
            </a:r>
          </a:p>
        </p:txBody>
      </p:sp>
      <p:sp>
        <p:nvSpPr>
          <p:cNvPr id="22" name="Google Shape;120;p15"/>
          <p:cNvSpPr/>
          <p:nvPr/>
        </p:nvSpPr>
        <p:spPr>
          <a:xfrm>
            <a:off x="4475384" y="3990862"/>
            <a:ext cx="45719" cy="409481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943600" y="4084597"/>
            <a:ext cx="1738648" cy="31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SASS/SCSS/ JS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Plan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Test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Research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Describe how your solution is unique and original.</a:t>
            </a: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Why the problem you are catering is needed to be solved.</a:t>
            </a: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 dirty="0"/>
              <a:t>Our project</a:t>
            </a:r>
            <a:r>
              <a:rPr lang="en-US" sz="1800" b="0" dirty="0"/>
              <a:t> is a Web Application that enables it's user to view different garments available online, and to view different </a:t>
            </a:r>
            <a:r>
              <a:rPr lang="en-US" sz="1800" b="0" dirty="0" err="1"/>
              <a:t>colours</a:t>
            </a:r>
            <a:r>
              <a:rPr lang="en-US" sz="1800" b="0" dirty="0"/>
              <a:t> available for them.</a:t>
            </a:r>
            <a:br>
              <a:rPr lang="en-US" sz="1800" dirty="0"/>
            </a:br>
            <a:r>
              <a:rPr lang="en-US" sz="1800" b="0" dirty="0"/>
              <a:t>We do not really have platforms which allow people to choose their t-shirts or jeans in different </a:t>
            </a:r>
            <a:r>
              <a:rPr lang="en-US" sz="1800" b="0" dirty="0" err="1"/>
              <a:t>colours</a:t>
            </a:r>
            <a:r>
              <a:rPr lang="en-US" sz="1800" b="0" dirty="0"/>
              <a:t>, the photographers have to take extra steps to ensure that they click pictures of every available </a:t>
            </a:r>
            <a:r>
              <a:rPr lang="en-US" sz="1800" b="0" dirty="0" err="1"/>
              <a:t>colour</a:t>
            </a:r>
            <a:r>
              <a:rPr lang="en-US" sz="1800" b="0" dirty="0"/>
              <a:t> option to present it to people, what if there was a way to directly enter hex codes, or choose </a:t>
            </a:r>
            <a:r>
              <a:rPr lang="en-US" sz="1800" b="0" dirty="0" err="1"/>
              <a:t>colour</a:t>
            </a:r>
            <a:r>
              <a:rPr lang="en-US" sz="1800" b="0" dirty="0"/>
              <a:t> from a </a:t>
            </a:r>
            <a:r>
              <a:rPr lang="en-US" sz="1800" b="0" dirty="0" err="1"/>
              <a:t>pallete</a:t>
            </a:r>
            <a:r>
              <a:rPr lang="en-US" sz="1800" b="0" dirty="0"/>
              <a:t> and have it delivered to your home? So with this problem statement in mind, we designed our web-app.</a:t>
            </a:r>
            <a:br>
              <a:rPr lang="en-US" sz="1800" dirty="0"/>
            </a:br>
            <a:r>
              <a:rPr lang="en-US" sz="1800" b="0" dirty="0"/>
              <a:t>With a super simple User Interface, we make choosing your favorite </a:t>
            </a:r>
            <a:r>
              <a:rPr lang="en-US" sz="1800" b="0" dirty="0" err="1"/>
              <a:t>colour</a:t>
            </a:r>
            <a:r>
              <a:rPr lang="en-US" sz="1800" b="0" dirty="0"/>
              <a:t> easy. Under the hood, we have a really simple web-app, resembling the most popular E-Commerce websites and user familiarity. We hope that anyone would be able to use our web app without any former knowledge about it.</a:t>
            </a:r>
            <a:br>
              <a:rPr lang="en-US" sz="2000" b="0" dirty="0"/>
            </a:b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avLst/>
                <a:gdLst/>
                <a:ahLst/>
                <a:cxnLst/>
                <a:rect l="l" t="t" r="r" b="b"/>
                <a:pathLst>
                  <a:path w="30018" h="8199" extrusionOk="0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198" extrusionOk="0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44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Research and Initial Documentation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Set-up front end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1268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 a chatbot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mplement UI/UX principles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52650" y="2889452"/>
            <a:ext cx="8038697" cy="760246"/>
            <a:chOff x="552650" y="2893868"/>
            <a:chExt cx="8038697" cy="760246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552651" y="2893868"/>
              <a:ext cx="8038696" cy="760245"/>
              <a:chOff x="552651" y="2893868"/>
              <a:chExt cx="8038696" cy="760245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0" extrusionOk="0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0" extrusionOk="0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8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139136" y="2904714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xplore ways to implement our idea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52650" y="3747744"/>
            <a:ext cx="8038697" cy="761081"/>
            <a:chOff x="552650" y="3747744"/>
            <a:chExt cx="8038697" cy="761081"/>
          </a:xfrm>
        </p:grpSpPr>
        <p:grpSp>
          <p:nvGrpSpPr>
            <p:cNvPr id="216" name="Google Shape;216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220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216444" y="37554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Integrate front end and back end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eploy over cloud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un checks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1784551" y="694425"/>
            <a:ext cx="56010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 dirty="0">
                <a:solidFill>
                  <a:schemeClr val="accent6"/>
                </a:solidFill>
              </a:rPr>
              <a:t>(You can modify percentage according to your requirement)</a:t>
            </a:r>
            <a:endParaRPr sz="19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People can now have a large variety of colours to choose a dress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 plan on maintaining a stable finance model?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People who shop from e-commerce sites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your project is ready to be a product?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443208" y="66261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Working Prototype </a:t>
            </a:r>
            <a:endParaRPr dirty="0"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br>
              <a:rPr lang="en-IN" sz="2400" b="0" dirty="0">
                <a:solidFill>
                  <a:schemeClr val="accent6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</a:br>
            <a:br>
              <a:rPr lang="en-IN" sz="2400" b="0" dirty="0">
                <a:solidFill>
                  <a:schemeClr val="accent6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</a:br>
            <a:endParaRPr sz="2400" b="0" dirty="0">
              <a:solidFill>
                <a:schemeClr val="accent6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9E58-9140-4DA7-A328-13556988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32" y="1082235"/>
            <a:ext cx="7726018" cy="3901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2FBBFA-CC80-48A3-A212-D0E6835C3F13}"/>
              </a:ext>
            </a:extLst>
          </p:cNvPr>
          <p:cNvSpPr/>
          <p:nvPr/>
        </p:nvSpPr>
        <p:spPr>
          <a:xfrm>
            <a:off x="611450" y="544431"/>
            <a:ext cx="2948609" cy="6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IN" sz="2800" b="0" dirty="0">
                <a:solidFill>
                  <a:schemeClr val="accent6"/>
                </a:solidFill>
                <a:latin typeface="Algerian" panose="04020705040A02060702" pitchFamily="82" charset="0"/>
                <a:ea typeface="Roboto"/>
                <a:cs typeface="Calibri" panose="020F0502020204030204" pitchFamily="34" charset="0"/>
                <a:sym typeface="Roboto"/>
              </a:rPr>
              <a:t>Landing Page:</a:t>
            </a:r>
            <a:endParaRPr lang="en-IN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674900" y="60589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Working Prototype </a:t>
            </a:r>
            <a:endParaRPr dirty="0"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A31C6-7ADC-4096-A927-1B1DC18A733A}"/>
              </a:ext>
            </a:extLst>
          </p:cNvPr>
          <p:cNvSpPr txBox="1"/>
          <p:nvPr/>
        </p:nvSpPr>
        <p:spPr>
          <a:xfrm>
            <a:off x="674949" y="537756"/>
            <a:ext cx="399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0" dirty="0">
                <a:solidFill>
                  <a:schemeClr val="accent6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rPr>
              <a:t>Developer’s Page: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E8F15-B1C9-45D6-ADFA-E4C2A3A4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" y="1161156"/>
            <a:ext cx="8362121" cy="3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50774"/>
      </p:ext>
    </p:extLst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630</Words>
  <Application>Microsoft Office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 Condensed</vt:lpstr>
      <vt:lpstr>Algerian</vt:lpstr>
      <vt:lpstr>Calibri</vt:lpstr>
      <vt:lpstr>Arial</vt:lpstr>
      <vt:lpstr>Fira Sans Extra Condensed</vt:lpstr>
      <vt:lpstr>Roboto</vt:lpstr>
      <vt:lpstr>MV Boli</vt:lpstr>
      <vt:lpstr>Copperplate Gothic Bold</vt:lpstr>
      <vt:lpstr>Flat Startup Infographics by Slidesgo</vt:lpstr>
      <vt:lpstr>4 musketeers</vt:lpstr>
      <vt:lpstr>Spyne.ai (Computer Vision Hackathon)</vt:lpstr>
      <vt:lpstr>Details of Technology Stack</vt:lpstr>
      <vt:lpstr>Description of the Solution</vt:lpstr>
      <vt:lpstr>Novelty of the Solution</vt:lpstr>
      <vt:lpstr>Growth Plan of the Product</vt:lpstr>
      <vt:lpstr>Business Aspects of the Hack</vt:lpstr>
      <vt:lpstr>Working Prototype </vt:lpstr>
      <vt:lpstr>Working Prototype </vt:lpstr>
      <vt:lpstr>Working Prototype </vt:lpstr>
      <vt:lpstr>Learning Curve</vt:lpstr>
      <vt:lpstr>About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musketeers</dc:title>
  <cp:lastModifiedBy>Souvik Dey</cp:lastModifiedBy>
  <cp:revision>16</cp:revision>
  <dcterms:modified xsi:type="dcterms:W3CDTF">2021-02-07T05:29:22Z</dcterms:modified>
</cp:coreProperties>
</file>