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5" r:id="rId12"/>
    <p:sldId id="266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pperplate Gothic Bold" panose="020E0705020206020404" pitchFamily="34" charset="0"/>
      <p:regular r:id="rId20"/>
    </p:embeddedFont>
    <p:embeddedFont>
      <p:font typeface="Fira Sans Extra Condensed" panose="020B0604020202020204" charset="0"/>
      <p:regular r:id="rId21"/>
      <p:bold r:id="rId22"/>
      <p:italic r:id="rId23"/>
      <p:boldItalic r:id="rId24"/>
    </p:embeddedFont>
    <p:embeddedFont>
      <p:font typeface="MV Boli" panose="02000500030200090000" pitchFamily="2" charset="0"/>
      <p:regular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Roboto Condense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9689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08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19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345f36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1345f36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150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5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8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7676a17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7676a17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3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7676a17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7676a17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82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1345f3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1345f3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6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b1345f3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b1345f3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02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09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20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t Style Infographics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00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5029876" y="960838"/>
            <a:ext cx="3755398" cy="14484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600" dirty="0">
                <a:latin typeface="Copperplate Gothic Bold" panose="020E0705020206020404" pitchFamily="34" charset="0"/>
              </a:rPr>
              <a:t>4 musketeers</a:t>
            </a:r>
            <a:endParaRPr sz="3600" dirty="0">
              <a:latin typeface="Copperplate Gothic Bold" panose="020E0705020206020404" pitchFamily="34" charset="0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187249" y="2694184"/>
            <a:ext cx="3731667" cy="5841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Spyne.ai (Computer Vision </a:t>
            </a:r>
            <a:r>
              <a:rPr lang="en-IN" sz="1800" dirty="0" err="1">
                <a:solidFill>
                  <a:schemeClr val="bg1">
                    <a:lumMod val="75000"/>
                  </a:schemeClr>
                </a:solidFill>
              </a:rPr>
              <a:t>Hackathon</a:t>
            </a:r>
            <a:r>
              <a:rPr lang="en-IN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r>
              <a:rPr lang="en-US" sz="1800" b="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Changing Dress Color – Problem B</a:t>
            </a:r>
            <a:endParaRPr sz="1800" b="0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Working Prototype 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I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br>
              <a:rPr lang="en-I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</a:br>
            <a: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          Link </a:t>
            </a:r>
            <a:r>
              <a:rPr lang="en-IN" sz="1900" b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to Website: https</a:t>
            </a:r>
            <a: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://b2me.netlify.app/</a:t>
            </a:r>
            <a:b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</a:br>
            <a:b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</a:br>
            <a:r>
              <a:rPr lang="en-IN" sz="1900" b="0" dirty="0">
                <a:solidFill>
                  <a:schemeClr val="accent6"/>
                </a:solidFill>
                <a:latin typeface="MV Boli" panose="02000500030200090000" pitchFamily="2" charset="0"/>
                <a:ea typeface="Roboto"/>
                <a:cs typeface="MV Boli" panose="02000500030200090000" pitchFamily="2" charset="0"/>
                <a:sym typeface="Roboto"/>
              </a:rPr>
              <a:t>          Video link: https://drive.google.com/file/d/1six2nfSNUnXZG7qwrpPSr4IZtyHbkB19/view?usp=sharing</a:t>
            </a:r>
            <a:endParaRPr sz="1900" b="0" dirty="0">
              <a:solidFill>
                <a:schemeClr val="accent6"/>
              </a:solidFill>
              <a:latin typeface="MV Boli" panose="02000500030200090000" pitchFamily="2" charset="0"/>
              <a:ea typeface="Roboto"/>
              <a:cs typeface="MV Boli" panose="0200050003020009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3876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2631325" y="1733000"/>
            <a:ext cx="472721" cy="27170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015056" y="2362873"/>
            <a:ext cx="472721" cy="2087084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1396676" y="2926927"/>
            <a:ext cx="472721" cy="1522951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78275" y="3376701"/>
            <a:ext cx="472721" cy="10732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have you learnt by doing this project?</a:t>
            </a:r>
            <a:endParaRPr sz="17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77900" y="4182975"/>
            <a:ext cx="473100" cy="472725"/>
          </a:xfrm>
          <a:custGeom>
            <a:avLst/>
            <a:gdLst/>
            <a:ahLst/>
            <a:cxnLst/>
            <a:rect l="l" t="t" r="r" b="b"/>
            <a:pathLst>
              <a:path w="18924" h="18909" extrusionOk="0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40425" y="4245850"/>
            <a:ext cx="349950" cy="349950"/>
          </a:xfrm>
          <a:custGeom>
            <a:avLst/>
            <a:gdLst/>
            <a:ahLst/>
            <a:cxnLst/>
            <a:rect l="l" t="t" r="r" b="b"/>
            <a:pathLst>
              <a:path w="13998" h="13998" extrusionOk="0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14125" y="4317700"/>
            <a:ext cx="198050" cy="198000"/>
          </a:xfrm>
          <a:custGeom>
            <a:avLst/>
            <a:gdLst/>
            <a:ahLst/>
            <a:cxnLst/>
            <a:rect l="l" t="t" r="r" b="b"/>
            <a:pathLst>
              <a:path w="7922" h="7920" fill="none" extrusionOk="0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65775" y="4369350"/>
            <a:ext cx="94750" cy="94700"/>
          </a:xfrm>
          <a:custGeom>
            <a:avLst/>
            <a:gdLst/>
            <a:ahLst/>
            <a:cxnLst/>
            <a:rect l="l" t="t" r="r" b="b"/>
            <a:pathLst>
              <a:path w="3790" h="3788" fill="none" extrusionOk="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1013325" y="4322550"/>
            <a:ext cx="94350" cy="94350"/>
          </a:xfrm>
          <a:custGeom>
            <a:avLst/>
            <a:gdLst/>
            <a:ahLst/>
            <a:cxnLst/>
            <a:rect l="l" t="t" r="r" b="b"/>
            <a:pathLst>
              <a:path w="3774" h="3774" fill="none" extrusionOk="0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396575" y="4182975"/>
            <a:ext cx="472725" cy="472725"/>
          </a:xfrm>
          <a:custGeom>
            <a:avLst/>
            <a:gdLst/>
            <a:ahLst/>
            <a:cxnLst/>
            <a:rect l="l" t="t" r="r" b="b"/>
            <a:pathLst>
              <a:path w="18909" h="18909" extrusionOk="0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4590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8700" y="4351000"/>
            <a:ext cx="72975" cy="73025"/>
          </a:xfrm>
          <a:custGeom>
            <a:avLst/>
            <a:gdLst/>
            <a:ahLst/>
            <a:cxnLst/>
            <a:rect l="l" t="t" r="r" b="b"/>
            <a:pathLst>
              <a:path w="2919" h="2921" fill="none" extrusionOk="0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1564625" y="4440475"/>
            <a:ext cx="138900" cy="62150"/>
          </a:xfrm>
          <a:custGeom>
            <a:avLst/>
            <a:gdLst/>
            <a:ahLst/>
            <a:cxnLst/>
            <a:rect l="l" t="t" r="r" b="b"/>
            <a:pathLst>
              <a:path w="5556" h="2486" fill="none" extrusionOk="0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527200" y="4315075"/>
            <a:ext cx="213750" cy="213750"/>
          </a:xfrm>
          <a:custGeom>
            <a:avLst/>
            <a:gdLst/>
            <a:ahLst/>
            <a:cxnLst/>
            <a:rect l="l" t="t" r="r" b="b"/>
            <a:pathLst>
              <a:path w="8550" h="8550" fill="none" extrusionOk="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1634625" y="4442325"/>
            <a:ext cx="25" cy="84250"/>
          </a:xfrm>
          <a:custGeom>
            <a:avLst/>
            <a:gdLst/>
            <a:ahLst/>
            <a:cxnLst/>
            <a:rect l="l" t="t" r="r" b="b"/>
            <a:pathLst>
              <a:path w="1" h="3370" fill="none" extrusionOk="0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014875" y="4182975"/>
            <a:ext cx="473125" cy="472725"/>
          </a:xfrm>
          <a:custGeom>
            <a:avLst/>
            <a:gdLst/>
            <a:ahLst/>
            <a:cxnLst/>
            <a:rect l="l" t="t" r="r" b="b"/>
            <a:pathLst>
              <a:path w="18925" h="18909" extrusionOk="0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0773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169075" y="4330050"/>
            <a:ext cx="173300" cy="173325"/>
          </a:xfrm>
          <a:custGeom>
            <a:avLst/>
            <a:gdLst/>
            <a:ahLst/>
            <a:cxnLst/>
            <a:rect l="l" t="t" r="r" b="b"/>
            <a:pathLst>
              <a:path w="6932" h="6933" fill="none" extrusionOk="0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205375" y="43667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157850" y="4480500"/>
            <a:ext cx="34075" cy="34100"/>
          </a:xfrm>
          <a:custGeom>
            <a:avLst/>
            <a:gdLst/>
            <a:ahLst/>
            <a:cxnLst/>
            <a:rect l="l" t="t" r="r" b="b"/>
            <a:pathLst>
              <a:path w="1363" h="1364" fill="none" extrusionOk="0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633550" y="4182975"/>
            <a:ext cx="472750" cy="472725"/>
          </a:xfrm>
          <a:custGeom>
            <a:avLst/>
            <a:gdLst/>
            <a:ahLst/>
            <a:cxnLst/>
            <a:rect l="l" t="t" r="r" b="b"/>
            <a:pathLst>
              <a:path w="18910" h="18909" extrusionOk="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2696050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781400" y="4322950"/>
            <a:ext cx="192750" cy="192400"/>
          </a:xfrm>
          <a:custGeom>
            <a:avLst/>
            <a:gdLst/>
            <a:ahLst/>
            <a:cxnLst/>
            <a:rect l="l" t="t" r="r" b="b"/>
            <a:pathLst>
              <a:path w="7710" h="7696" fill="none" extrusionOk="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877950" y="4419125"/>
            <a:ext cx="48300" cy="42700"/>
          </a:xfrm>
          <a:custGeom>
            <a:avLst/>
            <a:gdLst/>
            <a:ahLst/>
            <a:cxnLst/>
            <a:rect l="l" t="t" r="r" b="b"/>
            <a:pathLst>
              <a:path w="1932" h="1708" fill="none" extrusionOk="0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877575" y="4373100"/>
            <a:ext cx="25" cy="46450"/>
          </a:xfrm>
          <a:custGeom>
            <a:avLst/>
            <a:gdLst/>
            <a:ahLst/>
            <a:cxnLst/>
            <a:rect l="l" t="t" r="r" b="b"/>
            <a:pathLst>
              <a:path w="1" h="1858" fill="none" extrusionOk="0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457200" y="1020400"/>
            <a:ext cx="173305" cy="173258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428375" y="1535538"/>
            <a:ext cx="5226000" cy="717337"/>
            <a:chOff x="3428375" y="1535538"/>
            <a:chExt cx="5226000" cy="717337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identify the problem which are faced by many e-commerce site users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428375" y="2299163"/>
            <a:ext cx="5226000" cy="717337"/>
            <a:chOff x="3428375" y="2299163"/>
            <a:chExt cx="5226000" cy="717337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22"/>
            <p:cNvSpPr txBox="1"/>
            <p:nvPr/>
          </p:nvSpPr>
          <p:spPr>
            <a:xfrm>
              <a:off x="3428375" y="256290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strategise the solution of the problem statement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3428375" y="3062788"/>
            <a:ext cx="5226000" cy="717337"/>
            <a:chOff x="3428375" y="3062788"/>
            <a:chExt cx="5226000" cy="717337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22"/>
            <p:cNvSpPr txBox="1"/>
            <p:nvPr/>
          </p:nvSpPr>
          <p:spPr>
            <a:xfrm>
              <a:off x="3428375" y="332652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research about the problem and thr requirements needed to solve it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428375" y="3826413"/>
            <a:ext cx="5226000" cy="717337"/>
            <a:chOff x="3428375" y="3826413"/>
            <a:chExt cx="5226000" cy="717337"/>
          </a:xfrm>
        </p:grpSpPr>
        <p:sp>
          <p:nvSpPr>
            <p:cNvPr id="326" name="Google Shape;326;p22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3428375" y="4090150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To learn how to execute the solution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Growth 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913474" y="2974280"/>
            <a:ext cx="3512936" cy="1617876"/>
            <a:chOff x="913474" y="2974280"/>
            <a:chExt cx="3512936" cy="1617876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36706" y="3758592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accent6"/>
                </a:buClr>
                <a:buSzPts val="1100"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Souharda</a:t>
              </a:r>
              <a:r>
                <a:rPr lang="en-US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Biswas</a:t>
              </a:r>
              <a:endParaRPr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343" name="Google Shape;343;p23"/>
            <p:cNvSpPr/>
            <p:nvPr/>
          </p:nvSpPr>
          <p:spPr>
            <a:xfrm>
              <a:off x="5171741" y="3114857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716380" y="297428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171741" y="4451475"/>
              <a:ext cx="310916" cy="140676"/>
            </a:xfrm>
            <a:custGeom>
              <a:avLst/>
              <a:gdLst/>
              <a:ahLst/>
              <a:cxnLst/>
              <a:rect l="l" t="t" r="r" b="b"/>
              <a:pathLst>
                <a:path w="3134" h="1418" extrusionOk="0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accent6"/>
                </a:buClr>
                <a:buSzPts val="1100"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Souvik</a:t>
              </a:r>
              <a:r>
                <a:rPr lang="en-US" sz="2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2000" b="1" dirty="0" err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Dey</a:t>
              </a:r>
              <a:endParaRPr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920224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3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51" name="Google Shape;351;p23"/>
            <p:cNvSpPr/>
            <p:nvPr/>
          </p:nvSpPr>
          <p:spPr>
            <a:xfrm>
              <a:off x="1368736" y="1253234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913475" y="111355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368736" y="2590745"/>
              <a:ext cx="310817" cy="139783"/>
            </a:xfrm>
            <a:custGeom>
              <a:avLst/>
              <a:gdLst/>
              <a:ahLst/>
              <a:cxnLst/>
              <a:rect l="l" t="t" r="r" b="b"/>
              <a:pathLst>
                <a:path w="3133" h="1409" extrusionOk="0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Team Lead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Gyanesh Samanta</a:t>
              </a:r>
              <a:endParaRPr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117299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Member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4275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Chetas </a:t>
              </a:r>
              <a:r>
                <a:rPr lang="en-US" sz="2000" b="1" dirty="0" err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Shree.M</a:t>
              </a:r>
              <a:endParaRPr sz="2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Spyne.ai</a:t>
            </a:r>
            <a:br>
              <a:rPr lang="en-IN" dirty="0"/>
            </a:br>
            <a:r>
              <a:rPr lang="en-IN" dirty="0"/>
              <a:t>(Computer Vision </a:t>
            </a:r>
            <a:r>
              <a:rPr lang="en-IN" dirty="0" err="1"/>
              <a:t>Hackathon</a:t>
            </a:r>
            <a:r>
              <a:rPr lang="en-IN" dirty="0"/>
              <a:t>)</a:t>
            </a:r>
            <a:endParaRPr dirty="0"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>
                <a:buClr>
                  <a:schemeClr val="accent6"/>
                </a:buClr>
                <a:buSzPts val="1100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We would be using HTML,CSS, SASS/SCSS , JS to solve this problem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079920"/>
            <a:ext cx="4325880" cy="1249977"/>
            <a:chOff x="612825" y="3079920"/>
            <a:chExt cx="4325880" cy="1249977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079920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4">
                      <a:lumMod val="75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Relevance to the Theme</a:t>
              </a:r>
              <a:endParaRPr sz="17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32519" y="3393384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We are going to stick to the organizational problem statement, and present it in a way that is similar to ecommerce websites as amazon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050" dirty="0"/>
                <a:t>To produce different variants of </a:t>
              </a:r>
              <a:r>
                <a:rPr lang="en-US" sz="1050" dirty="0" err="1"/>
                <a:t>colour</a:t>
              </a:r>
              <a:r>
                <a:rPr lang="en-US" sz="1050" dirty="0"/>
                <a:t> of a dress. Test data, if required, can be downloaded from any regular e-commerce portals, such as </a:t>
              </a:r>
              <a:r>
                <a:rPr lang="en-US" sz="1050" dirty="0" err="1"/>
                <a:t>Myntra</a:t>
              </a:r>
              <a:r>
                <a:rPr lang="en-US" sz="1050" dirty="0"/>
                <a:t>, Amazon, </a:t>
              </a:r>
              <a:r>
                <a:rPr lang="en-US" sz="1050" dirty="0" err="1"/>
                <a:t>Flipkart</a:t>
              </a:r>
              <a:r>
                <a:rPr lang="en-US" sz="1050" dirty="0"/>
                <a:t>, etc.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sz="17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6227442" y="1554408"/>
            <a:ext cx="251333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050" dirty="0"/>
              <a:t> To build a web application which solves this problem statement, with UI similar to ecommerce websites relevance to theme: sticking to the organizational problem statement's needs and a simple UI to match e-commerce websites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48838" y="3571550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97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4"/>
                </a:lnTo>
                <a:lnTo>
                  <a:pt x="17545" y="6555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949534" y="3687080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4"/>
                </a:lnTo>
                <a:lnTo>
                  <a:pt x="1" y="8108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698E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748838" y="4084597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7"/>
                </a:lnTo>
                <a:lnTo>
                  <a:pt x="17545" y="4939"/>
                </a:lnTo>
                <a:lnTo>
                  <a:pt x="17545" y="2465"/>
                </a:lnTo>
                <a:lnTo>
                  <a:pt x="7454" y="1054"/>
                </a:lnTo>
                <a:lnTo>
                  <a:pt x="1" y="0"/>
                </a:lnTo>
                <a:close/>
              </a:path>
            </a:pathLst>
          </a:custGeom>
          <a:solidFill>
            <a:srgbClr val="729A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533334" y="2869383"/>
            <a:ext cx="3500083" cy="774702"/>
          </a:xfrm>
          <a:custGeom>
            <a:avLst/>
            <a:gdLst/>
            <a:ahLst/>
            <a:cxnLst/>
            <a:rect l="l" t="t" r="r" b="b"/>
            <a:pathLst>
              <a:path w="27903" h="6176" extrusionOk="0">
                <a:moveTo>
                  <a:pt x="24058" y="1"/>
                </a:moveTo>
                <a:lnTo>
                  <a:pt x="19263" y="2607"/>
                </a:lnTo>
                <a:lnTo>
                  <a:pt x="5563" y="685"/>
                </a:lnTo>
                <a:lnTo>
                  <a:pt x="1" y="3711"/>
                </a:lnTo>
                <a:lnTo>
                  <a:pt x="10184" y="5143"/>
                </a:lnTo>
                <a:lnTo>
                  <a:pt x="17545" y="6176"/>
                </a:lnTo>
                <a:lnTo>
                  <a:pt x="19437" y="5143"/>
                </a:lnTo>
                <a:lnTo>
                  <a:pt x="27902" y="542"/>
                </a:lnTo>
                <a:lnTo>
                  <a:pt x="24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33334" y="3334889"/>
            <a:ext cx="2200926" cy="619536"/>
          </a:xfrm>
          <a:custGeom>
            <a:avLst/>
            <a:gdLst/>
            <a:ahLst/>
            <a:cxnLst/>
            <a:rect l="l" t="t" r="r" b="b"/>
            <a:pathLst>
              <a:path w="17546" h="4939" extrusionOk="0">
                <a:moveTo>
                  <a:pt x="1" y="0"/>
                </a:moveTo>
                <a:lnTo>
                  <a:pt x="1" y="2465"/>
                </a:lnTo>
                <a:lnTo>
                  <a:pt x="6575" y="3395"/>
                </a:lnTo>
                <a:lnTo>
                  <a:pt x="17545" y="4939"/>
                </a:lnTo>
                <a:lnTo>
                  <a:pt x="17545" y="2465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77A4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734156" y="2937246"/>
            <a:ext cx="1299282" cy="1017173"/>
          </a:xfrm>
          <a:custGeom>
            <a:avLst/>
            <a:gdLst/>
            <a:ahLst/>
            <a:cxnLst/>
            <a:rect l="l" t="t" r="r" b="b"/>
            <a:pathLst>
              <a:path w="10358" h="8109" extrusionOk="0">
                <a:moveTo>
                  <a:pt x="10357" y="1"/>
                </a:moveTo>
                <a:lnTo>
                  <a:pt x="1892" y="4602"/>
                </a:lnTo>
                <a:lnTo>
                  <a:pt x="0" y="5635"/>
                </a:lnTo>
                <a:lnTo>
                  <a:pt x="0" y="8109"/>
                </a:lnTo>
                <a:lnTo>
                  <a:pt x="5500" y="5113"/>
                </a:lnTo>
                <a:lnTo>
                  <a:pt x="10357" y="2465"/>
                </a:lnTo>
                <a:lnTo>
                  <a:pt x="10357" y="1"/>
                </a:lnTo>
                <a:close/>
              </a:path>
            </a:pathLst>
          </a:custGeom>
          <a:solidFill>
            <a:srgbClr val="729F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748838" y="2070879"/>
            <a:ext cx="3499957" cy="822243"/>
          </a:xfrm>
          <a:custGeom>
            <a:avLst/>
            <a:gdLst/>
            <a:ahLst/>
            <a:cxnLst/>
            <a:rect l="l" t="t" r="r" b="b"/>
            <a:pathLst>
              <a:path w="27902" h="6555" extrusionOk="0">
                <a:moveTo>
                  <a:pt x="21327" y="1"/>
                </a:moveTo>
                <a:lnTo>
                  <a:pt x="15827" y="2986"/>
                </a:lnTo>
                <a:lnTo>
                  <a:pt x="4857" y="1453"/>
                </a:lnTo>
                <a:lnTo>
                  <a:pt x="1" y="4090"/>
                </a:lnTo>
                <a:lnTo>
                  <a:pt x="7454" y="5143"/>
                </a:lnTo>
                <a:lnTo>
                  <a:pt x="17545" y="6554"/>
                </a:lnTo>
                <a:lnTo>
                  <a:pt x="18731" y="5910"/>
                </a:lnTo>
                <a:lnTo>
                  <a:pt x="27902" y="921"/>
                </a:lnTo>
                <a:lnTo>
                  <a:pt x="213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476148" y="3207755"/>
            <a:ext cx="45719" cy="409481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513735" y="3077784"/>
            <a:ext cx="1299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Tech2</a:t>
            </a:r>
            <a:endParaRPr sz="3200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949534" y="2186409"/>
            <a:ext cx="1299282" cy="1017047"/>
          </a:xfrm>
          <a:custGeom>
            <a:avLst/>
            <a:gdLst/>
            <a:ahLst/>
            <a:cxnLst/>
            <a:rect l="l" t="t" r="r" b="b"/>
            <a:pathLst>
              <a:path w="10358" h="8108" extrusionOk="0">
                <a:moveTo>
                  <a:pt x="10358" y="0"/>
                </a:moveTo>
                <a:lnTo>
                  <a:pt x="1187" y="4989"/>
                </a:lnTo>
                <a:lnTo>
                  <a:pt x="1" y="5633"/>
                </a:lnTo>
                <a:lnTo>
                  <a:pt x="1" y="8107"/>
                </a:lnTo>
                <a:lnTo>
                  <a:pt x="4796" y="5501"/>
                </a:lnTo>
                <a:lnTo>
                  <a:pt x="10358" y="2474"/>
                </a:lnTo>
                <a:lnTo>
                  <a:pt x="10358" y="0"/>
                </a:lnTo>
                <a:close/>
              </a:path>
            </a:pathLst>
          </a:custGeom>
          <a:solidFill>
            <a:srgbClr val="2966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48838" y="2583926"/>
            <a:ext cx="2200801" cy="619536"/>
          </a:xfrm>
          <a:custGeom>
            <a:avLst/>
            <a:gdLst/>
            <a:ahLst/>
            <a:cxnLst/>
            <a:rect l="l" t="t" r="r" b="b"/>
            <a:pathLst>
              <a:path w="17545" h="4939" extrusionOk="0">
                <a:moveTo>
                  <a:pt x="1" y="0"/>
                </a:moveTo>
                <a:lnTo>
                  <a:pt x="1" y="2475"/>
                </a:lnTo>
                <a:lnTo>
                  <a:pt x="3845" y="3016"/>
                </a:lnTo>
                <a:lnTo>
                  <a:pt x="17545" y="4938"/>
                </a:lnTo>
                <a:lnTo>
                  <a:pt x="17545" y="2464"/>
                </a:lnTo>
                <a:lnTo>
                  <a:pt x="7454" y="1053"/>
                </a:lnTo>
                <a:lnTo>
                  <a:pt x="1" y="0"/>
                </a:lnTo>
                <a:close/>
              </a:path>
            </a:pathLst>
          </a:custGeom>
          <a:solidFill>
            <a:srgbClr val="2F71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813035" y="293768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endParaRPr lang="en-US" sz="12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CSS 3 </a:t>
            </a:r>
            <a:endParaRPr sz="18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Details of Technology Stack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33334" y="1133179"/>
            <a:ext cx="3500083" cy="1017047"/>
          </a:xfrm>
          <a:custGeom>
            <a:avLst/>
            <a:gdLst/>
            <a:ahLst/>
            <a:cxnLst/>
            <a:rect l="l" t="t" r="r" b="b"/>
            <a:pathLst>
              <a:path w="27903" h="8108" extrusionOk="0">
                <a:moveTo>
                  <a:pt x="10358" y="1"/>
                </a:moveTo>
                <a:lnTo>
                  <a:pt x="1" y="5644"/>
                </a:lnTo>
                <a:lnTo>
                  <a:pt x="10184" y="7076"/>
                </a:lnTo>
                <a:lnTo>
                  <a:pt x="17545" y="8108"/>
                </a:lnTo>
                <a:lnTo>
                  <a:pt x="19437" y="7076"/>
                </a:lnTo>
                <a:lnTo>
                  <a:pt x="27902" y="2475"/>
                </a:lnTo>
                <a:lnTo>
                  <a:pt x="103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404512" y="2186409"/>
            <a:ext cx="60446" cy="418849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1"/>
                </a:moveTo>
                <a:lnTo>
                  <a:pt x="0" y="2782"/>
                </a:lnTo>
                <a:lnTo>
                  <a:pt x="103" y="2782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448425" y="2048706"/>
            <a:ext cx="1299300" cy="48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Tech1</a:t>
            </a:r>
            <a:endParaRPr sz="32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34156" y="1443641"/>
            <a:ext cx="1299282" cy="1015793"/>
          </a:xfrm>
          <a:custGeom>
            <a:avLst/>
            <a:gdLst/>
            <a:ahLst/>
            <a:cxnLst/>
            <a:rect l="l" t="t" r="r" b="b"/>
            <a:pathLst>
              <a:path w="10358" h="8098" extrusionOk="0">
                <a:moveTo>
                  <a:pt x="10357" y="0"/>
                </a:moveTo>
                <a:lnTo>
                  <a:pt x="1892" y="4601"/>
                </a:lnTo>
                <a:lnTo>
                  <a:pt x="0" y="5633"/>
                </a:lnTo>
                <a:lnTo>
                  <a:pt x="0" y="8097"/>
                </a:lnTo>
                <a:lnTo>
                  <a:pt x="5500" y="5112"/>
                </a:lnTo>
                <a:lnTo>
                  <a:pt x="10357" y="2464"/>
                </a:lnTo>
                <a:lnTo>
                  <a:pt x="10357" y="0"/>
                </a:lnTo>
                <a:close/>
              </a:path>
            </a:pathLst>
          </a:custGeom>
          <a:solidFill>
            <a:srgbClr val="012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33334" y="1841159"/>
            <a:ext cx="2200926" cy="618281"/>
          </a:xfrm>
          <a:custGeom>
            <a:avLst/>
            <a:gdLst/>
            <a:ahLst/>
            <a:cxnLst/>
            <a:rect l="l" t="t" r="r" b="b"/>
            <a:pathLst>
              <a:path w="17546" h="4929" extrusionOk="0">
                <a:moveTo>
                  <a:pt x="1" y="0"/>
                </a:moveTo>
                <a:lnTo>
                  <a:pt x="1" y="2464"/>
                </a:lnTo>
                <a:lnTo>
                  <a:pt x="6575" y="3395"/>
                </a:lnTo>
                <a:lnTo>
                  <a:pt x="17545" y="4928"/>
                </a:lnTo>
                <a:lnTo>
                  <a:pt x="17545" y="2464"/>
                </a:lnTo>
                <a:lnTo>
                  <a:pt x="10184" y="1432"/>
                </a:lnTo>
                <a:lnTo>
                  <a:pt x="1" y="0"/>
                </a:lnTo>
                <a:close/>
              </a:path>
            </a:pathLst>
          </a:custGeom>
          <a:solidFill>
            <a:srgbClr val="023F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754221" y="1939550"/>
            <a:ext cx="32562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HTML5</a:t>
            </a:r>
            <a:endParaRPr sz="180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39044" y="3985163"/>
            <a:ext cx="918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Tech3 </a:t>
            </a:r>
          </a:p>
        </p:txBody>
      </p:sp>
      <p:sp>
        <p:nvSpPr>
          <p:cNvPr id="22" name="Google Shape;120;p15"/>
          <p:cNvSpPr/>
          <p:nvPr/>
        </p:nvSpPr>
        <p:spPr>
          <a:xfrm>
            <a:off x="4475384" y="3990862"/>
            <a:ext cx="45719" cy="409481"/>
          </a:xfrm>
          <a:custGeom>
            <a:avLst/>
            <a:gdLst/>
            <a:ahLst/>
            <a:cxnLst/>
            <a:rect l="l" t="t" r="r" b="b"/>
            <a:pathLst>
              <a:path w="103" h="2782" extrusionOk="0">
                <a:moveTo>
                  <a:pt x="0" y="0"/>
                </a:moveTo>
                <a:lnTo>
                  <a:pt x="0" y="2781"/>
                </a:lnTo>
                <a:lnTo>
                  <a:pt x="103" y="2781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943600" y="4084597"/>
            <a:ext cx="1738648" cy="31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SASS/SCSS/ JS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5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Description of the Solution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234785" y="3061458"/>
            <a:ext cx="290005" cy="563825"/>
          </a:xfrm>
          <a:custGeom>
            <a:avLst/>
            <a:gdLst/>
            <a:ahLst/>
            <a:cxnLst/>
            <a:rect l="l" t="t" r="r" b="b"/>
            <a:pathLst>
              <a:path w="3548" h="6898" extrusionOk="0">
                <a:moveTo>
                  <a:pt x="1417" y="1"/>
                </a:moveTo>
                <a:cubicBezTo>
                  <a:pt x="1344" y="1"/>
                  <a:pt x="1269" y="13"/>
                  <a:pt x="1196" y="38"/>
                </a:cubicBezTo>
                <a:lnTo>
                  <a:pt x="553" y="263"/>
                </a:lnTo>
                <a:cubicBezTo>
                  <a:pt x="195" y="385"/>
                  <a:pt x="1" y="774"/>
                  <a:pt x="123" y="1131"/>
                </a:cubicBezTo>
                <a:lnTo>
                  <a:pt x="235" y="1459"/>
                </a:lnTo>
                <a:lnTo>
                  <a:pt x="2178" y="794"/>
                </a:lnTo>
                <a:lnTo>
                  <a:pt x="2066" y="467"/>
                </a:lnTo>
                <a:cubicBezTo>
                  <a:pt x="1968" y="182"/>
                  <a:pt x="1702" y="1"/>
                  <a:pt x="1417" y="1"/>
                </a:cubicBezTo>
                <a:close/>
                <a:moveTo>
                  <a:pt x="2291" y="1111"/>
                </a:moveTo>
                <a:lnTo>
                  <a:pt x="1964" y="1224"/>
                </a:lnTo>
                <a:lnTo>
                  <a:pt x="3191" y="4792"/>
                </a:lnTo>
                <a:cubicBezTo>
                  <a:pt x="3215" y="4866"/>
                  <a:pt x="3279" y="4913"/>
                  <a:pt x="3351" y="4913"/>
                </a:cubicBezTo>
                <a:cubicBezTo>
                  <a:pt x="3369" y="4913"/>
                  <a:pt x="3387" y="4910"/>
                  <a:pt x="3405" y="4904"/>
                </a:cubicBezTo>
                <a:cubicBezTo>
                  <a:pt x="3497" y="4873"/>
                  <a:pt x="3548" y="4771"/>
                  <a:pt x="3518" y="4679"/>
                </a:cubicBezTo>
                <a:lnTo>
                  <a:pt x="2291" y="1111"/>
                </a:lnTo>
                <a:close/>
                <a:moveTo>
                  <a:pt x="1646" y="1336"/>
                </a:moveTo>
                <a:lnTo>
                  <a:pt x="992" y="1561"/>
                </a:lnTo>
                <a:lnTo>
                  <a:pt x="2219" y="5129"/>
                </a:lnTo>
                <a:cubicBezTo>
                  <a:pt x="2268" y="5268"/>
                  <a:pt x="2403" y="5362"/>
                  <a:pt x="2544" y="5362"/>
                </a:cubicBezTo>
                <a:cubicBezTo>
                  <a:pt x="2579" y="5362"/>
                  <a:pt x="2614" y="5356"/>
                  <a:pt x="2648" y="5344"/>
                </a:cubicBezTo>
                <a:cubicBezTo>
                  <a:pt x="2832" y="5282"/>
                  <a:pt x="2925" y="5088"/>
                  <a:pt x="2863" y="4904"/>
                </a:cubicBezTo>
                <a:lnTo>
                  <a:pt x="1646" y="1336"/>
                </a:lnTo>
                <a:close/>
                <a:moveTo>
                  <a:pt x="665" y="1674"/>
                </a:moveTo>
                <a:lnTo>
                  <a:pt x="348" y="1786"/>
                </a:lnTo>
                <a:lnTo>
                  <a:pt x="1565" y="5354"/>
                </a:lnTo>
                <a:cubicBezTo>
                  <a:pt x="1589" y="5420"/>
                  <a:pt x="1660" y="5465"/>
                  <a:pt x="1734" y="5465"/>
                </a:cubicBezTo>
                <a:cubicBezTo>
                  <a:pt x="1753" y="5465"/>
                  <a:pt x="1771" y="5463"/>
                  <a:pt x="1789" y="5456"/>
                </a:cubicBezTo>
                <a:cubicBezTo>
                  <a:pt x="1871" y="5425"/>
                  <a:pt x="1923" y="5323"/>
                  <a:pt x="1892" y="5241"/>
                </a:cubicBezTo>
                <a:lnTo>
                  <a:pt x="665" y="1674"/>
                </a:lnTo>
                <a:close/>
                <a:moveTo>
                  <a:pt x="3548" y="5211"/>
                </a:moveTo>
                <a:cubicBezTo>
                  <a:pt x="3538" y="5211"/>
                  <a:pt x="3528" y="5221"/>
                  <a:pt x="3518" y="5221"/>
                </a:cubicBezTo>
                <a:cubicBezTo>
                  <a:pt x="3465" y="5240"/>
                  <a:pt x="3413" y="5248"/>
                  <a:pt x="3361" y="5248"/>
                </a:cubicBezTo>
                <a:cubicBezTo>
                  <a:pt x="3302" y="5248"/>
                  <a:pt x="3245" y="5238"/>
                  <a:pt x="3191" y="5221"/>
                </a:cubicBezTo>
                <a:lnTo>
                  <a:pt x="3159" y="5313"/>
                </a:lnTo>
                <a:cubicBezTo>
                  <a:pt x="3078" y="5477"/>
                  <a:pt x="2935" y="5609"/>
                  <a:pt x="2761" y="5661"/>
                </a:cubicBezTo>
                <a:cubicBezTo>
                  <a:pt x="2687" y="5687"/>
                  <a:pt x="2610" y="5700"/>
                  <a:pt x="2535" y="5700"/>
                </a:cubicBezTo>
                <a:cubicBezTo>
                  <a:pt x="2433" y="5700"/>
                  <a:pt x="2333" y="5677"/>
                  <a:pt x="2239" y="5630"/>
                </a:cubicBezTo>
                <a:cubicBezTo>
                  <a:pt x="2209" y="5620"/>
                  <a:pt x="2178" y="5600"/>
                  <a:pt x="2158" y="5579"/>
                </a:cubicBezTo>
                <a:cubicBezTo>
                  <a:pt x="2096" y="5671"/>
                  <a:pt x="2005" y="5743"/>
                  <a:pt x="1892" y="5784"/>
                </a:cubicBezTo>
                <a:lnTo>
                  <a:pt x="1861" y="5784"/>
                </a:lnTo>
                <a:lnTo>
                  <a:pt x="3180" y="6898"/>
                </a:lnTo>
                <a:lnTo>
                  <a:pt x="3548" y="52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983362" y="1242917"/>
            <a:ext cx="617622" cy="457160"/>
            <a:chOff x="1772150" y="1471517"/>
            <a:chExt cx="617622" cy="457160"/>
          </a:xfrm>
        </p:grpSpPr>
        <p:sp>
          <p:nvSpPr>
            <p:cNvPr id="139" name="Google Shape;139;p16"/>
            <p:cNvSpPr/>
            <p:nvPr/>
          </p:nvSpPr>
          <p:spPr>
            <a:xfrm>
              <a:off x="2046304" y="1471517"/>
              <a:ext cx="69395" cy="68578"/>
            </a:xfrm>
            <a:custGeom>
              <a:avLst/>
              <a:gdLst/>
              <a:ahLst/>
              <a:cxnLst/>
              <a:rect l="l" t="t" r="r" b="b"/>
              <a:pathLst>
                <a:path w="849" h="839" extrusionOk="0">
                  <a:moveTo>
                    <a:pt x="419" y="0"/>
                  </a:moveTo>
                  <a:cubicBezTo>
                    <a:pt x="184" y="0"/>
                    <a:pt x="0" y="184"/>
                    <a:pt x="0" y="420"/>
                  </a:cubicBezTo>
                  <a:cubicBezTo>
                    <a:pt x="0" y="654"/>
                    <a:pt x="184" y="838"/>
                    <a:pt x="419" y="838"/>
                  </a:cubicBezTo>
                  <a:lnTo>
                    <a:pt x="430" y="838"/>
                  </a:lnTo>
                  <a:cubicBezTo>
                    <a:pt x="664" y="838"/>
                    <a:pt x="849" y="654"/>
                    <a:pt x="849" y="420"/>
                  </a:cubicBezTo>
                  <a:cubicBezTo>
                    <a:pt x="849" y="184"/>
                    <a:pt x="66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772150" y="1740603"/>
              <a:ext cx="68660" cy="6857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0" y="0"/>
                  </a:moveTo>
                  <a:cubicBezTo>
                    <a:pt x="195" y="0"/>
                    <a:pt x="1" y="184"/>
                    <a:pt x="1" y="420"/>
                  </a:cubicBezTo>
                  <a:cubicBezTo>
                    <a:pt x="1" y="645"/>
                    <a:pt x="195" y="838"/>
                    <a:pt x="420" y="838"/>
                  </a:cubicBezTo>
                  <a:cubicBezTo>
                    <a:pt x="655" y="838"/>
                    <a:pt x="839" y="645"/>
                    <a:pt x="839" y="420"/>
                  </a:cubicBezTo>
                  <a:cubicBezTo>
                    <a:pt x="839" y="184"/>
                    <a:pt x="65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823973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847432" y="1545899"/>
              <a:ext cx="467130" cy="382777"/>
            </a:xfrm>
            <a:custGeom>
              <a:avLst/>
              <a:gdLst/>
              <a:ahLst/>
              <a:cxnLst/>
              <a:rect l="l" t="t" r="r" b="b"/>
              <a:pathLst>
                <a:path w="5715" h="4683" extrusionOk="0">
                  <a:moveTo>
                    <a:pt x="2863" y="1759"/>
                  </a:moveTo>
                  <a:cubicBezTo>
                    <a:pt x="3159" y="1759"/>
                    <a:pt x="3394" y="1994"/>
                    <a:pt x="3394" y="2291"/>
                  </a:cubicBezTo>
                  <a:cubicBezTo>
                    <a:pt x="3394" y="2587"/>
                    <a:pt x="3159" y="2832"/>
                    <a:pt x="2863" y="2832"/>
                  </a:cubicBezTo>
                  <a:lnTo>
                    <a:pt x="2852" y="2832"/>
                  </a:lnTo>
                  <a:cubicBezTo>
                    <a:pt x="2556" y="2832"/>
                    <a:pt x="2320" y="2587"/>
                    <a:pt x="2320" y="2291"/>
                  </a:cubicBezTo>
                  <a:cubicBezTo>
                    <a:pt x="2320" y="1994"/>
                    <a:pt x="2556" y="1759"/>
                    <a:pt x="2852" y="1759"/>
                  </a:cubicBezTo>
                  <a:close/>
                  <a:moveTo>
                    <a:pt x="3292" y="2914"/>
                  </a:moveTo>
                  <a:cubicBezTo>
                    <a:pt x="3445" y="2914"/>
                    <a:pt x="3578" y="3057"/>
                    <a:pt x="3578" y="3231"/>
                  </a:cubicBezTo>
                  <a:lnTo>
                    <a:pt x="3578" y="4090"/>
                  </a:lnTo>
                  <a:lnTo>
                    <a:pt x="2136" y="4090"/>
                  </a:lnTo>
                  <a:lnTo>
                    <a:pt x="2136" y="3231"/>
                  </a:lnTo>
                  <a:cubicBezTo>
                    <a:pt x="2136" y="3057"/>
                    <a:pt x="2270" y="2914"/>
                    <a:pt x="2423" y="2914"/>
                  </a:cubicBezTo>
                  <a:close/>
                  <a:moveTo>
                    <a:pt x="2689" y="0"/>
                  </a:moveTo>
                  <a:lnTo>
                    <a:pt x="2689" y="1360"/>
                  </a:lnTo>
                  <a:lnTo>
                    <a:pt x="1595" y="1360"/>
                  </a:lnTo>
                  <a:lnTo>
                    <a:pt x="614" y="389"/>
                  </a:lnTo>
                  <a:cubicBezTo>
                    <a:pt x="573" y="491"/>
                    <a:pt x="491" y="573"/>
                    <a:pt x="398" y="624"/>
                  </a:cubicBezTo>
                  <a:lnTo>
                    <a:pt x="1380" y="1605"/>
                  </a:lnTo>
                  <a:lnTo>
                    <a:pt x="1380" y="2638"/>
                  </a:lnTo>
                  <a:lnTo>
                    <a:pt x="0" y="2638"/>
                  </a:lnTo>
                  <a:cubicBezTo>
                    <a:pt x="21" y="2689"/>
                    <a:pt x="30" y="2740"/>
                    <a:pt x="30" y="2802"/>
                  </a:cubicBezTo>
                  <a:cubicBezTo>
                    <a:pt x="30" y="2852"/>
                    <a:pt x="21" y="2904"/>
                    <a:pt x="0" y="2955"/>
                  </a:cubicBezTo>
                  <a:lnTo>
                    <a:pt x="1380" y="2955"/>
                  </a:lnTo>
                  <a:lnTo>
                    <a:pt x="1380" y="4683"/>
                  </a:lnTo>
                  <a:lnTo>
                    <a:pt x="4335" y="4683"/>
                  </a:lnTo>
                  <a:lnTo>
                    <a:pt x="4335" y="2955"/>
                  </a:lnTo>
                  <a:lnTo>
                    <a:pt x="5715" y="2955"/>
                  </a:lnTo>
                  <a:cubicBezTo>
                    <a:pt x="5694" y="2904"/>
                    <a:pt x="5685" y="2852"/>
                    <a:pt x="5685" y="2802"/>
                  </a:cubicBezTo>
                  <a:cubicBezTo>
                    <a:pt x="5685" y="2740"/>
                    <a:pt x="5694" y="2689"/>
                    <a:pt x="5715" y="2638"/>
                  </a:cubicBezTo>
                  <a:lnTo>
                    <a:pt x="4335" y="2638"/>
                  </a:lnTo>
                  <a:lnTo>
                    <a:pt x="4335" y="1605"/>
                  </a:lnTo>
                  <a:lnTo>
                    <a:pt x="5316" y="624"/>
                  </a:lnTo>
                  <a:cubicBezTo>
                    <a:pt x="5224" y="573"/>
                    <a:pt x="5142" y="491"/>
                    <a:pt x="5101" y="389"/>
                  </a:cubicBezTo>
                  <a:lnTo>
                    <a:pt x="4120" y="1360"/>
                  </a:lnTo>
                  <a:lnTo>
                    <a:pt x="3026" y="1360"/>
                  </a:lnTo>
                  <a:lnTo>
                    <a:pt x="3026" y="0"/>
                  </a:lnTo>
                  <a:cubicBezTo>
                    <a:pt x="2975" y="21"/>
                    <a:pt x="2913" y="31"/>
                    <a:pt x="2852" y="31"/>
                  </a:cubicBezTo>
                  <a:cubicBezTo>
                    <a:pt x="2801" y="31"/>
                    <a:pt x="2750" y="21"/>
                    <a:pt x="2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21194" y="1740603"/>
              <a:ext cx="68578" cy="6857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20" y="0"/>
                  </a:moveTo>
                  <a:cubicBezTo>
                    <a:pt x="185" y="0"/>
                    <a:pt x="1" y="184"/>
                    <a:pt x="1" y="420"/>
                  </a:cubicBezTo>
                  <a:cubicBezTo>
                    <a:pt x="1" y="645"/>
                    <a:pt x="185" y="838"/>
                    <a:pt x="420" y="838"/>
                  </a:cubicBezTo>
                  <a:cubicBezTo>
                    <a:pt x="645" y="838"/>
                    <a:pt x="839" y="645"/>
                    <a:pt x="839" y="420"/>
                  </a:cubicBezTo>
                  <a:cubicBezTo>
                    <a:pt x="839" y="184"/>
                    <a:pt x="645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269371" y="1525792"/>
              <a:ext cx="68660" cy="6865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0" y="1"/>
                  </a:moveTo>
                  <a:cubicBezTo>
                    <a:pt x="185" y="1"/>
                    <a:pt x="1" y="185"/>
                    <a:pt x="1" y="420"/>
                  </a:cubicBezTo>
                  <a:cubicBezTo>
                    <a:pt x="1" y="655"/>
                    <a:pt x="185" y="839"/>
                    <a:pt x="420" y="839"/>
                  </a:cubicBezTo>
                  <a:cubicBezTo>
                    <a:pt x="655" y="839"/>
                    <a:pt x="839" y="655"/>
                    <a:pt x="839" y="420"/>
                  </a:cubicBezTo>
                  <a:cubicBezTo>
                    <a:pt x="839" y="185"/>
                    <a:pt x="655" y="1"/>
                    <a:pt x="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6"/>
          <p:cNvSpPr/>
          <p:nvPr/>
        </p:nvSpPr>
        <p:spPr>
          <a:xfrm>
            <a:off x="6585273" y="1212296"/>
            <a:ext cx="474731" cy="468519"/>
          </a:xfrm>
          <a:custGeom>
            <a:avLst/>
            <a:gdLst/>
            <a:ahLst/>
            <a:cxnLst/>
            <a:rect l="l" t="t" r="r" b="b"/>
            <a:pathLst>
              <a:path w="5808" h="5732" extrusionOk="0">
                <a:moveTo>
                  <a:pt x="2966" y="359"/>
                </a:moveTo>
                <a:cubicBezTo>
                  <a:pt x="3088" y="359"/>
                  <a:pt x="3181" y="436"/>
                  <a:pt x="3262" y="589"/>
                </a:cubicBezTo>
                <a:cubicBezTo>
                  <a:pt x="3292" y="671"/>
                  <a:pt x="3324" y="753"/>
                  <a:pt x="3344" y="825"/>
                </a:cubicBezTo>
                <a:cubicBezTo>
                  <a:pt x="3497" y="1346"/>
                  <a:pt x="3354" y="1836"/>
                  <a:pt x="3344" y="1836"/>
                </a:cubicBezTo>
                <a:lnTo>
                  <a:pt x="3252" y="2154"/>
                </a:lnTo>
                <a:lnTo>
                  <a:pt x="4387" y="1826"/>
                </a:lnTo>
                <a:cubicBezTo>
                  <a:pt x="4469" y="1804"/>
                  <a:pt x="4546" y="1792"/>
                  <a:pt x="4618" y="1792"/>
                </a:cubicBezTo>
                <a:cubicBezTo>
                  <a:pt x="4805" y="1792"/>
                  <a:pt x="4959" y="1871"/>
                  <a:pt x="5092" y="2041"/>
                </a:cubicBezTo>
                <a:cubicBezTo>
                  <a:pt x="5378" y="2409"/>
                  <a:pt x="5439" y="3554"/>
                  <a:pt x="5439" y="3963"/>
                </a:cubicBezTo>
                <a:cubicBezTo>
                  <a:pt x="5439" y="3973"/>
                  <a:pt x="5439" y="4249"/>
                  <a:pt x="5123" y="4382"/>
                </a:cubicBezTo>
                <a:cubicBezTo>
                  <a:pt x="4703" y="4577"/>
                  <a:pt x="3894" y="4772"/>
                  <a:pt x="3696" y="4772"/>
                </a:cubicBezTo>
                <a:cubicBezTo>
                  <a:pt x="3686" y="4772"/>
                  <a:pt x="3678" y="4772"/>
                  <a:pt x="3671" y="4771"/>
                </a:cubicBezTo>
                <a:lnTo>
                  <a:pt x="3426" y="4699"/>
                </a:lnTo>
                <a:lnTo>
                  <a:pt x="2965" y="4597"/>
                </a:lnTo>
                <a:cubicBezTo>
                  <a:pt x="2958" y="4596"/>
                  <a:pt x="2950" y="4596"/>
                  <a:pt x="2942" y="4596"/>
                </a:cubicBezTo>
                <a:cubicBezTo>
                  <a:pt x="2834" y="4596"/>
                  <a:pt x="2639" y="4655"/>
                  <a:pt x="2383" y="4740"/>
                </a:cubicBezTo>
                <a:lnTo>
                  <a:pt x="1882" y="3022"/>
                </a:lnTo>
                <a:cubicBezTo>
                  <a:pt x="2127" y="2818"/>
                  <a:pt x="2495" y="2450"/>
                  <a:pt x="2638" y="1990"/>
                </a:cubicBezTo>
                <a:cubicBezTo>
                  <a:pt x="2771" y="1561"/>
                  <a:pt x="2802" y="1070"/>
                  <a:pt x="2822" y="722"/>
                </a:cubicBezTo>
                <a:cubicBezTo>
                  <a:pt x="2822" y="722"/>
                  <a:pt x="2853" y="436"/>
                  <a:pt x="2863" y="375"/>
                </a:cubicBezTo>
                <a:cubicBezTo>
                  <a:pt x="2899" y="364"/>
                  <a:pt x="2934" y="359"/>
                  <a:pt x="2966" y="359"/>
                </a:cubicBezTo>
                <a:close/>
                <a:moveTo>
                  <a:pt x="2967" y="1"/>
                </a:moveTo>
                <a:cubicBezTo>
                  <a:pt x="2869" y="1"/>
                  <a:pt x="2765" y="23"/>
                  <a:pt x="2659" y="68"/>
                </a:cubicBezTo>
                <a:cubicBezTo>
                  <a:pt x="2506" y="129"/>
                  <a:pt x="2495" y="293"/>
                  <a:pt x="2465" y="702"/>
                </a:cubicBezTo>
                <a:cubicBezTo>
                  <a:pt x="2444" y="1029"/>
                  <a:pt x="2413" y="1489"/>
                  <a:pt x="2291" y="1888"/>
                </a:cubicBezTo>
                <a:cubicBezTo>
                  <a:pt x="2209" y="2184"/>
                  <a:pt x="1974" y="2460"/>
                  <a:pt x="1770" y="2644"/>
                </a:cubicBezTo>
                <a:lnTo>
                  <a:pt x="1759" y="2613"/>
                </a:lnTo>
                <a:lnTo>
                  <a:pt x="0" y="3125"/>
                </a:lnTo>
                <a:lnTo>
                  <a:pt x="757" y="5732"/>
                </a:lnTo>
                <a:lnTo>
                  <a:pt x="2515" y="5231"/>
                </a:lnTo>
                <a:lnTo>
                  <a:pt x="2475" y="5078"/>
                </a:lnTo>
                <a:cubicBezTo>
                  <a:pt x="2751" y="4985"/>
                  <a:pt x="2915" y="4955"/>
                  <a:pt x="2955" y="4955"/>
                </a:cubicBezTo>
                <a:lnTo>
                  <a:pt x="3313" y="5047"/>
                </a:lnTo>
                <a:lnTo>
                  <a:pt x="3599" y="5119"/>
                </a:lnTo>
                <a:cubicBezTo>
                  <a:pt x="3624" y="5125"/>
                  <a:pt x="3656" y="5127"/>
                  <a:pt x="3693" y="5127"/>
                </a:cubicBezTo>
                <a:cubicBezTo>
                  <a:pt x="4045" y="5127"/>
                  <a:pt x="4906" y="4886"/>
                  <a:pt x="5276" y="4719"/>
                </a:cubicBezTo>
                <a:cubicBezTo>
                  <a:pt x="5798" y="4474"/>
                  <a:pt x="5808" y="3983"/>
                  <a:pt x="5808" y="3963"/>
                </a:cubicBezTo>
                <a:cubicBezTo>
                  <a:pt x="5808" y="3799"/>
                  <a:pt x="5798" y="2347"/>
                  <a:pt x="5368" y="1816"/>
                </a:cubicBezTo>
                <a:cubicBezTo>
                  <a:pt x="5167" y="1563"/>
                  <a:pt x="4917" y="1435"/>
                  <a:pt x="4627" y="1435"/>
                </a:cubicBezTo>
                <a:cubicBezTo>
                  <a:pt x="4518" y="1435"/>
                  <a:pt x="4404" y="1453"/>
                  <a:pt x="4285" y="1489"/>
                </a:cubicBezTo>
                <a:lnTo>
                  <a:pt x="3753" y="1642"/>
                </a:lnTo>
                <a:cubicBezTo>
                  <a:pt x="3783" y="1407"/>
                  <a:pt x="3794" y="1090"/>
                  <a:pt x="3692" y="732"/>
                </a:cubicBezTo>
                <a:cubicBezTo>
                  <a:pt x="3661" y="630"/>
                  <a:pt x="3630" y="538"/>
                  <a:pt x="3579" y="436"/>
                </a:cubicBezTo>
                <a:cubicBezTo>
                  <a:pt x="3445" y="154"/>
                  <a:pt x="3226" y="1"/>
                  <a:pt x="2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607564" y="3159087"/>
            <a:ext cx="442205" cy="443018"/>
            <a:chOff x="6774013" y="3311487"/>
            <a:chExt cx="442205" cy="443018"/>
          </a:xfrm>
        </p:grpSpPr>
        <p:sp>
          <p:nvSpPr>
            <p:cNvPr id="147" name="Google Shape;147;p16"/>
            <p:cNvSpPr/>
            <p:nvPr/>
          </p:nvSpPr>
          <p:spPr>
            <a:xfrm>
              <a:off x="6774013" y="3355871"/>
              <a:ext cx="397816" cy="398634"/>
            </a:xfrm>
            <a:custGeom>
              <a:avLst/>
              <a:gdLst/>
              <a:ahLst/>
              <a:cxnLst/>
              <a:rect l="l" t="t" r="r" b="b"/>
              <a:pathLst>
                <a:path w="4867" h="4877" extrusionOk="0">
                  <a:moveTo>
                    <a:pt x="2434" y="0"/>
                  </a:moveTo>
                  <a:cubicBezTo>
                    <a:pt x="1084" y="0"/>
                    <a:pt x="0" y="1094"/>
                    <a:pt x="0" y="2433"/>
                  </a:cubicBezTo>
                  <a:cubicBezTo>
                    <a:pt x="0" y="3783"/>
                    <a:pt x="1084" y="4876"/>
                    <a:pt x="2434" y="4876"/>
                  </a:cubicBezTo>
                  <a:cubicBezTo>
                    <a:pt x="3783" y="4876"/>
                    <a:pt x="4867" y="3783"/>
                    <a:pt x="4867" y="2433"/>
                  </a:cubicBezTo>
                  <a:cubicBezTo>
                    <a:pt x="4867" y="2024"/>
                    <a:pt x="4765" y="1636"/>
                    <a:pt x="4581" y="1288"/>
                  </a:cubicBezTo>
                  <a:cubicBezTo>
                    <a:pt x="4560" y="1298"/>
                    <a:pt x="4540" y="1298"/>
                    <a:pt x="4519" y="1298"/>
                  </a:cubicBezTo>
                  <a:lnTo>
                    <a:pt x="4489" y="1298"/>
                  </a:lnTo>
                  <a:lnTo>
                    <a:pt x="4182" y="1268"/>
                  </a:lnTo>
                  <a:lnTo>
                    <a:pt x="3957" y="1493"/>
                  </a:lnTo>
                  <a:cubicBezTo>
                    <a:pt x="4131" y="1768"/>
                    <a:pt x="4223" y="2096"/>
                    <a:pt x="4223" y="2433"/>
                  </a:cubicBezTo>
                  <a:cubicBezTo>
                    <a:pt x="4223" y="3425"/>
                    <a:pt x="3426" y="4233"/>
                    <a:pt x="2434" y="4233"/>
                  </a:cubicBezTo>
                  <a:cubicBezTo>
                    <a:pt x="1442" y="4233"/>
                    <a:pt x="645" y="3425"/>
                    <a:pt x="645" y="2433"/>
                  </a:cubicBezTo>
                  <a:cubicBezTo>
                    <a:pt x="645" y="1452"/>
                    <a:pt x="1442" y="644"/>
                    <a:pt x="2434" y="644"/>
                  </a:cubicBezTo>
                  <a:cubicBezTo>
                    <a:pt x="2781" y="644"/>
                    <a:pt x="3099" y="746"/>
                    <a:pt x="3374" y="920"/>
                  </a:cubicBezTo>
                  <a:lnTo>
                    <a:pt x="3579" y="716"/>
                  </a:lnTo>
                  <a:lnTo>
                    <a:pt x="3548" y="357"/>
                  </a:lnTo>
                  <a:lnTo>
                    <a:pt x="3548" y="276"/>
                  </a:lnTo>
                  <a:cubicBezTo>
                    <a:pt x="3221" y="102"/>
                    <a:pt x="2833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75125" y="3456901"/>
              <a:ext cx="195680" cy="196497"/>
            </a:xfrm>
            <a:custGeom>
              <a:avLst/>
              <a:gdLst/>
              <a:ahLst/>
              <a:cxnLst/>
              <a:rect l="l" t="t" r="r" b="b"/>
              <a:pathLst>
                <a:path w="2394" h="2404" extrusionOk="0">
                  <a:moveTo>
                    <a:pt x="1197" y="1"/>
                  </a:moveTo>
                  <a:cubicBezTo>
                    <a:pt x="532" y="1"/>
                    <a:pt x="1" y="543"/>
                    <a:pt x="1" y="1197"/>
                  </a:cubicBezTo>
                  <a:cubicBezTo>
                    <a:pt x="1" y="1861"/>
                    <a:pt x="532" y="2404"/>
                    <a:pt x="1197" y="2404"/>
                  </a:cubicBezTo>
                  <a:cubicBezTo>
                    <a:pt x="1862" y="2404"/>
                    <a:pt x="2393" y="1861"/>
                    <a:pt x="2393" y="1197"/>
                  </a:cubicBezTo>
                  <a:cubicBezTo>
                    <a:pt x="2393" y="1023"/>
                    <a:pt x="2352" y="850"/>
                    <a:pt x="2280" y="696"/>
                  </a:cubicBezTo>
                  <a:lnTo>
                    <a:pt x="2270" y="707"/>
                  </a:lnTo>
                  <a:lnTo>
                    <a:pt x="1821" y="1156"/>
                  </a:lnTo>
                  <a:lnTo>
                    <a:pt x="1821" y="1197"/>
                  </a:lnTo>
                  <a:cubicBezTo>
                    <a:pt x="1821" y="1545"/>
                    <a:pt x="1544" y="1831"/>
                    <a:pt x="1197" y="1831"/>
                  </a:cubicBezTo>
                  <a:cubicBezTo>
                    <a:pt x="849" y="1831"/>
                    <a:pt x="563" y="1545"/>
                    <a:pt x="563" y="1197"/>
                  </a:cubicBezTo>
                  <a:cubicBezTo>
                    <a:pt x="563" y="850"/>
                    <a:pt x="849" y="573"/>
                    <a:pt x="1197" y="573"/>
                  </a:cubicBezTo>
                  <a:lnTo>
                    <a:pt x="1248" y="573"/>
                  </a:lnTo>
                  <a:lnTo>
                    <a:pt x="1698" y="123"/>
                  </a:lnTo>
                  <a:lnTo>
                    <a:pt x="1708" y="114"/>
                  </a:lnTo>
                  <a:cubicBezTo>
                    <a:pt x="1544" y="42"/>
                    <a:pt x="1381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972885" y="3311487"/>
              <a:ext cx="243333" cy="242433"/>
            </a:xfrm>
            <a:custGeom>
              <a:avLst/>
              <a:gdLst/>
              <a:ahLst/>
              <a:cxnLst/>
              <a:rect l="l" t="t" r="r" b="b"/>
              <a:pathLst>
                <a:path w="2977" h="2966" extrusionOk="0">
                  <a:moveTo>
                    <a:pt x="2066" y="1"/>
                  </a:moveTo>
                  <a:cubicBezTo>
                    <a:pt x="2045" y="1"/>
                    <a:pt x="2035" y="1"/>
                    <a:pt x="2025" y="11"/>
                  </a:cubicBezTo>
                  <a:lnTo>
                    <a:pt x="1371" y="666"/>
                  </a:lnTo>
                  <a:cubicBezTo>
                    <a:pt x="1309" y="727"/>
                    <a:pt x="1279" y="809"/>
                    <a:pt x="1289" y="891"/>
                  </a:cubicBezTo>
                  <a:lnTo>
                    <a:pt x="1289" y="911"/>
                  </a:lnTo>
                  <a:lnTo>
                    <a:pt x="1320" y="1320"/>
                  </a:lnTo>
                  <a:lnTo>
                    <a:pt x="1084" y="1555"/>
                  </a:lnTo>
                  <a:lnTo>
                    <a:pt x="666" y="1984"/>
                  </a:lnTo>
                  <a:lnTo>
                    <a:pt x="655" y="1995"/>
                  </a:lnTo>
                  <a:lnTo>
                    <a:pt x="246" y="2404"/>
                  </a:lnTo>
                  <a:lnTo>
                    <a:pt x="62" y="2577"/>
                  </a:lnTo>
                  <a:cubicBezTo>
                    <a:pt x="32" y="2608"/>
                    <a:pt x="21" y="2639"/>
                    <a:pt x="21" y="2670"/>
                  </a:cubicBezTo>
                  <a:lnTo>
                    <a:pt x="11" y="2813"/>
                  </a:lnTo>
                  <a:cubicBezTo>
                    <a:pt x="1" y="2895"/>
                    <a:pt x="62" y="2966"/>
                    <a:pt x="144" y="2966"/>
                  </a:cubicBezTo>
                  <a:lnTo>
                    <a:pt x="154" y="2966"/>
                  </a:lnTo>
                  <a:lnTo>
                    <a:pt x="307" y="2956"/>
                  </a:lnTo>
                  <a:cubicBezTo>
                    <a:pt x="338" y="2956"/>
                    <a:pt x="379" y="2945"/>
                    <a:pt x="400" y="2915"/>
                  </a:cubicBezTo>
                  <a:lnTo>
                    <a:pt x="1677" y="1637"/>
                  </a:lnTo>
                  <a:lnTo>
                    <a:pt x="2056" y="1668"/>
                  </a:lnTo>
                  <a:lnTo>
                    <a:pt x="2086" y="1668"/>
                  </a:lnTo>
                  <a:cubicBezTo>
                    <a:pt x="2168" y="1668"/>
                    <a:pt x="2240" y="1637"/>
                    <a:pt x="2291" y="1586"/>
                  </a:cubicBezTo>
                  <a:lnTo>
                    <a:pt x="2945" y="932"/>
                  </a:lnTo>
                  <a:cubicBezTo>
                    <a:pt x="2976" y="900"/>
                    <a:pt x="2956" y="839"/>
                    <a:pt x="2904" y="839"/>
                  </a:cubicBezTo>
                  <a:lnTo>
                    <a:pt x="2516" y="809"/>
                  </a:lnTo>
                  <a:lnTo>
                    <a:pt x="2659" y="666"/>
                  </a:lnTo>
                  <a:cubicBezTo>
                    <a:pt x="2720" y="594"/>
                    <a:pt x="2720" y="491"/>
                    <a:pt x="2659" y="430"/>
                  </a:cubicBezTo>
                  <a:lnTo>
                    <a:pt x="2557" y="328"/>
                  </a:lnTo>
                  <a:cubicBezTo>
                    <a:pt x="2526" y="287"/>
                    <a:pt x="2475" y="277"/>
                    <a:pt x="2434" y="277"/>
                  </a:cubicBezTo>
                  <a:cubicBezTo>
                    <a:pt x="2393" y="277"/>
                    <a:pt x="2352" y="287"/>
                    <a:pt x="2322" y="328"/>
                  </a:cubicBezTo>
                  <a:lnTo>
                    <a:pt x="2148" y="491"/>
                  </a:lnTo>
                  <a:lnTo>
                    <a:pt x="2117" y="52"/>
                  </a:lnTo>
                  <a:cubicBezTo>
                    <a:pt x="2117" y="21"/>
                    <a:pt x="2086" y="1"/>
                    <a:pt x="2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6"/>
          <p:cNvSpPr/>
          <p:nvPr/>
        </p:nvSpPr>
        <p:spPr>
          <a:xfrm>
            <a:off x="4414864" y="3647779"/>
            <a:ext cx="380325" cy="483150"/>
          </a:xfrm>
          <a:custGeom>
            <a:avLst/>
            <a:gdLst/>
            <a:ahLst/>
            <a:cxnLst/>
            <a:rect l="l" t="t" r="r" b="b"/>
            <a:pathLst>
              <a:path w="4653" h="5911" extrusionOk="0">
                <a:moveTo>
                  <a:pt x="338" y="1"/>
                </a:moveTo>
                <a:cubicBezTo>
                  <a:pt x="154" y="1"/>
                  <a:pt x="0" y="154"/>
                  <a:pt x="0" y="348"/>
                </a:cubicBezTo>
                <a:lnTo>
                  <a:pt x="0" y="5562"/>
                </a:lnTo>
                <a:cubicBezTo>
                  <a:pt x="0" y="5757"/>
                  <a:pt x="154" y="5910"/>
                  <a:pt x="338" y="5910"/>
                </a:cubicBezTo>
                <a:lnTo>
                  <a:pt x="4305" y="5910"/>
                </a:lnTo>
                <a:cubicBezTo>
                  <a:pt x="4499" y="5910"/>
                  <a:pt x="4653" y="5757"/>
                  <a:pt x="4653" y="5562"/>
                </a:cubicBezTo>
                <a:lnTo>
                  <a:pt x="4653" y="348"/>
                </a:lnTo>
                <a:cubicBezTo>
                  <a:pt x="4653" y="154"/>
                  <a:pt x="4499" y="1"/>
                  <a:pt x="43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362224" y="364361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42"/>
                  <a:pt x="1" y="103"/>
                </a:cubicBezTo>
                <a:lnTo>
                  <a:pt x="1" y="1289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9"/>
                </a:cubicBezTo>
                <a:lnTo>
                  <a:pt x="5931" y="103"/>
                </a:lnTo>
                <a:cubicBezTo>
                  <a:pt x="5931" y="4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4362224" y="3801530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1"/>
                </a:moveTo>
                <a:cubicBezTo>
                  <a:pt x="52" y="1"/>
                  <a:pt x="1" y="52"/>
                  <a:pt x="1" y="114"/>
                </a:cubicBezTo>
                <a:lnTo>
                  <a:pt x="1" y="1300"/>
                </a:lnTo>
                <a:cubicBezTo>
                  <a:pt x="1" y="1350"/>
                  <a:pt x="52" y="1402"/>
                  <a:pt x="113" y="1402"/>
                </a:cubicBezTo>
                <a:lnTo>
                  <a:pt x="5828" y="1402"/>
                </a:lnTo>
                <a:cubicBezTo>
                  <a:pt x="5890" y="1402"/>
                  <a:pt x="5931" y="1350"/>
                  <a:pt x="5931" y="1300"/>
                </a:cubicBezTo>
                <a:lnTo>
                  <a:pt x="5931" y="114"/>
                </a:lnTo>
                <a:cubicBezTo>
                  <a:pt x="5931" y="52"/>
                  <a:pt x="5890" y="1"/>
                  <a:pt x="58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4362224" y="3955364"/>
            <a:ext cx="484785" cy="114596"/>
          </a:xfrm>
          <a:custGeom>
            <a:avLst/>
            <a:gdLst/>
            <a:ahLst/>
            <a:cxnLst/>
            <a:rect l="l" t="t" r="r" b="b"/>
            <a:pathLst>
              <a:path w="5931" h="1402" extrusionOk="0">
                <a:moveTo>
                  <a:pt x="113" y="0"/>
                </a:moveTo>
                <a:cubicBezTo>
                  <a:pt x="52" y="0"/>
                  <a:pt x="1" y="52"/>
                  <a:pt x="1" y="102"/>
                </a:cubicBezTo>
                <a:lnTo>
                  <a:pt x="1" y="1288"/>
                </a:lnTo>
                <a:cubicBezTo>
                  <a:pt x="1" y="1350"/>
                  <a:pt x="52" y="1401"/>
                  <a:pt x="113" y="1401"/>
                </a:cubicBezTo>
                <a:lnTo>
                  <a:pt x="5828" y="1401"/>
                </a:lnTo>
                <a:cubicBezTo>
                  <a:pt x="5890" y="1401"/>
                  <a:pt x="5931" y="1350"/>
                  <a:pt x="5931" y="1288"/>
                </a:cubicBezTo>
                <a:lnTo>
                  <a:pt x="5931" y="102"/>
                </a:lnTo>
                <a:cubicBezTo>
                  <a:pt x="5931" y="52"/>
                  <a:pt x="5890" y="0"/>
                  <a:pt x="5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4560279" y="4130858"/>
            <a:ext cx="89503" cy="17655"/>
          </a:xfrm>
          <a:custGeom>
            <a:avLst/>
            <a:gdLst/>
            <a:ahLst/>
            <a:cxnLst/>
            <a:rect l="l" t="t" r="r" b="b"/>
            <a:pathLst>
              <a:path w="1095" h="216" extrusionOk="0">
                <a:moveTo>
                  <a:pt x="0" y="0"/>
                </a:moveTo>
                <a:cubicBezTo>
                  <a:pt x="72" y="123"/>
                  <a:pt x="287" y="215"/>
                  <a:pt x="543" y="215"/>
                </a:cubicBezTo>
                <a:cubicBezTo>
                  <a:pt x="809" y="215"/>
                  <a:pt x="1023" y="123"/>
                  <a:pt x="10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006249" y="2142712"/>
            <a:ext cx="1197536" cy="570037"/>
          </a:xfrm>
          <a:custGeom>
            <a:avLst/>
            <a:gdLst/>
            <a:ahLst/>
            <a:cxnLst/>
            <a:rect l="l" t="t" r="r" b="b"/>
            <a:pathLst>
              <a:path w="14651" h="6974" extrusionOk="0">
                <a:moveTo>
                  <a:pt x="7321" y="1"/>
                </a:moveTo>
                <a:cubicBezTo>
                  <a:pt x="3395" y="1"/>
                  <a:pt x="184" y="3088"/>
                  <a:pt x="0" y="6974"/>
                </a:cubicBezTo>
                <a:lnTo>
                  <a:pt x="14651" y="6974"/>
                </a:lnTo>
                <a:cubicBezTo>
                  <a:pt x="14467" y="3088"/>
                  <a:pt x="11256" y="1"/>
                  <a:pt x="7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310401" y="3358667"/>
            <a:ext cx="589246" cy="285019"/>
          </a:xfrm>
          <a:custGeom>
            <a:avLst/>
            <a:gdLst/>
            <a:ahLst/>
            <a:cxnLst/>
            <a:rect l="l" t="t" r="r" b="b"/>
            <a:pathLst>
              <a:path w="7209" h="3487" extrusionOk="0">
                <a:moveTo>
                  <a:pt x="1" y="0"/>
                </a:moveTo>
                <a:cubicBezTo>
                  <a:pt x="737" y="1186"/>
                  <a:pt x="1432" y="2536"/>
                  <a:pt x="1514" y="3487"/>
                </a:cubicBezTo>
                <a:lnTo>
                  <a:pt x="5685" y="3487"/>
                </a:lnTo>
                <a:cubicBezTo>
                  <a:pt x="5767" y="2536"/>
                  <a:pt x="6472" y="1186"/>
                  <a:pt x="72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4428269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236" y="0"/>
                </a:moveTo>
                <a:cubicBezTo>
                  <a:pt x="222" y="0"/>
                  <a:pt x="209" y="1"/>
                  <a:pt x="195" y="4"/>
                </a:cubicBezTo>
                <a:cubicBezTo>
                  <a:pt x="82" y="24"/>
                  <a:pt x="0" y="137"/>
                  <a:pt x="21" y="249"/>
                </a:cubicBezTo>
                <a:lnTo>
                  <a:pt x="522" y="3050"/>
                </a:lnTo>
                <a:cubicBezTo>
                  <a:pt x="540" y="3160"/>
                  <a:pt x="632" y="3237"/>
                  <a:pt x="732" y="3237"/>
                </a:cubicBezTo>
                <a:cubicBezTo>
                  <a:pt x="744" y="3237"/>
                  <a:pt x="756" y="3236"/>
                  <a:pt x="767" y="3234"/>
                </a:cubicBezTo>
                <a:cubicBezTo>
                  <a:pt x="879" y="3214"/>
                  <a:pt x="961" y="3102"/>
                  <a:pt x="941" y="2979"/>
                </a:cubicBezTo>
                <a:lnTo>
                  <a:pt x="450" y="178"/>
                </a:lnTo>
                <a:cubicBezTo>
                  <a:pt x="432" y="69"/>
                  <a:pt x="342" y="0"/>
                  <a:pt x="2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131637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247" y="1"/>
                </a:moveTo>
                <a:cubicBezTo>
                  <a:pt x="212" y="1"/>
                  <a:pt x="176" y="10"/>
                  <a:pt x="143" y="29"/>
                </a:cubicBezTo>
                <a:cubicBezTo>
                  <a:pt x="41" y="91"/>
                  <a:pt x="0" y="223"/>
                  <a:pt x="61" y="325"/>
                </a:cubicBezTo>
                <a:lnTo>
                  <a:pt x="1482" y="2790"/>
                </a:lnTo>
                <a:cubicBezTo>
                  <a:pt x="1524" y="2859"/>
                  <a:pt x="1599" y="2896"/>
                  <a:pt x="1675" y="2896"/>
                </a:cubicBezTo>
                <a:cubicBezTo>
                  <a:pt x="1711" y="2896"/>
                  <a:pt x="1746" y="2888"/>
                  <a:pt x="1779" y="2872"/>
                </a:cubicBezTo>
                <a:cubicBezTo>
                  <a:pt x="1881" y="2810"/>
                  <a:pt x="1922" y="2677"/>
                  <a:pt x="1861" y="2575"/>
                </a:cubicBezTo>
                <a:lnTo>
                  <a:pt x="439" y="111"/>
                </a:lnTo>
                <a:cubicBezTo>
                  <a:pt x="398" y="42"/>
                  <a:pt x="323" y="1"/>
                  <a:pt x="2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702342" y="1810687"/>
            <a:ext cx="78631" cy="264666"/>
          </a:xfrm>
          <a:custGeom>
            <a:avLst/>
            <a:gdLst/>
            <a:ahLst/>
            <a:cxnLst/>
            <a:rect l="l" t="t" r="r" b="b"/>
            <a:pathLst>
              <a:path w="962" h="3238" extrusionOk="0">
                <a:moveTo>
                  <a:pt x="726" y="0"/>
                </a:moveTo>
                <a:cubicBezTo>
                  <a:pt x="621" y="0"/>
                  <a:pt x="530" y="69"/>
                  <a:pt x="512" y="178"/>
                </a:cubicBezTo>
                <a:lnTo>
                  <a:pt x="21" y="2979"/>
                </a:lnTo>
                <a:cubicBezTo>
                  <a:pt x="0" y="3102"/>
                  <a:pt x="82" y="3214"/>
                  <a:pt x="195" y="3234"/>
                </a:cubicBezTo>
                <a:cubicBezTo>
                  <a:pt x="208" y="3236"/>
                  <a:pt x="220" y="3237"/>
                  <a:pt x="233" y="3237"/>
                </a:cubicBezTo>
                <a:cubicBezTo>
                  <a:pt x="340" y="3237"/>
                  <a:pt x="432" y="3160"/>
                  <a:pt x="450" y="3050"/>
                </a:cubicBezTo>
                <a:lnTo>
                  <a:pt x="941" y="249"/>
                </a:lnTo>
                <a:cubicBezTo>
                  <a:pt x="962" y="137"/>
                  <a:pt x="880" y="24"/>
                  <a:pt x="768" y="4"/>
                </a:cubicBezTo>
                <a:cubicBezTo>
                  <a:pt x="754" y="1"/>
                  <a:pt x="740" y="0"/>
                  <a:pt x="7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4920504" y="1918092"/>
            <a:ext cx="157181" cy="236712"/>
          </a:xfrm>
          <a:custGeom>
            <a:avLst/>
            <a:gdLst/>
            <a:ahLst/>
            <a:cxnLst/>
            <a:rect l="l" t="t" r="r" b="b"/>
            <a:pathLst>
              <a:path w="1923" h="2896" extrusionOk="0">
                <a:moveTo>
                  <a:pt x="1675" y="1"/>
                </a:moveTo>
                <a:cubicBezTo>
                  <a:pt x="1600" y="1"/>
                  <a:pt x="1527" y="42"/>
                  <a:pt x="1493" y="111"/>
                </a:cubicBezTo>
                <a:lnTo>
                  <a:pt x="62" y="2575"/>
                </a:lnTo>
                <a:cubicBezTo>
                  <a:pt x="0" y="2677"/>
                  <a:pt x="41" y="2810"/>
                  <a:pt x="143" y="2872"/>
                </a:cubicBezTo>
                <a:cubicBezTo>
                  <a:pt x="176" y="2888"/>
                  <a:pt x="212" y="2896"/>
                  <a:pt x="247" y="2896"/>
                </a:cubicBezTo>
                <a:cubicBezTo>
                  <a:pt x="323" y="2896"/>
                  <a:pt x="398" y="2859"/>
                  <a:pt x="440" y="2790"/>
                </a:cubicBezTo>
                <a:lnTo>
                  <a:pt x="1861" y="325"/>
                </a:lnTo>
                <a:cubicBezTo>
                  <a:pt x="1922" y="223"/>
                  <a:pt x="1882" y="91"/>
                  <a:pt x="1779" y="29"/>
                </a:cubicBezTo>
                <a:cubicBezTo>
                  <a:pt x="1747" y="10"/>
                  <a:pt x="1711" y="1"/>
                  <a:pt x="1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5100168" y="2120070"/>
            <a:ext cx="218157" cy="184890"/>
          </a:xfrm>
          <a:custGeom>
            <a:avLst/>
            <a:gdLst/>
            <a:ahLst/>
            <a:cxnLst/>
            <a:rect l="l" t="t" r="r" b="b"/>
            <a:pathLst>
              <a:path w="2669" h="2262" extrusionOk="0">
                <a:moveTo>
                  <a:pt x="2420" y="1"/>
                </a:moveTo>
                <a:cubicBezTo>
                  <a:pt x="2371" y="1"/>
                  <a:pt x="2321" y="17"/>
                  <a:pt x="2280" y="53"/>
                </a:cubicBezTo>
                <a:lnTo>
                  <a:pt x="102" y="1883"/>
                </a:lnTo>
                <a:cubicBezTo>
                  <a:pt x="11" y="1955"/>
                  <a:pt x="0" y="2098"/>
                  <a:pt x="72" y="2189"/>
                </a:cubicBezTo>
                <a:cubicBezTo>
                  <a:pt x="118" y="2235"/>
                  <a:pt x="180" y="2262"/>
                  <a:pt x="242" y="2262"/>
                </a:cubicBezTo>
                <a:cubicBezTo>
                  <a:pt x="290" y="2262"/>
                  <a:pt x="338" y="2246"/>
                  <a:pt x="379" y="2210"/>
                </a:cubicBezTo>
                <a:lnTo>
                  <a:pt x="2567" y="380"/>
                </a:lnTo>
                <a:cubicBezTo>
                  <a:pt x="2648" y="308"/>
                  <a:pt x="2669" y="165"/>
                  <a:pt x="2587" y="73"/>
                </a:cubicBezTo>
                <a:cubicBezTo>
                  <a:pt x="2547" y="27"/>
                  <a:pt x="2484" y="1"/>
                  <a:pt x="24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891732" y="2120070"/>
            <a:ext cx="217340" cy="184890"/>
          </a:xfrm>
          <a:custGeom>
            <a:avLst/>
            <a:gdLst/>
            <a:ahLst/>
            <a:cxnLst/>
            <a:rect l="l" t="t" r="r" b="b"/>
            <a:pathLst>
              <a:path w="2659" h="2262" extrusionOk="0">
                <a:moveTo>
                  <a:pt x="239" y="1"/>
                </a:moveTo>
                <a:cubicBezTo>
                  <a:pt x="175" y="1"/>
                  <a:pt x="112" y="27"/>
                  <a:pt x="72" y="73"/>
                </a:cubicBezTo>
                <a:cubicBezTo>
                  <a:pt x="0" y="165"/>
                  <a:pt x="11" y="308"/>
                  <a:pt x="103" y="380"/>
                </a:cubicBezTo>
                <a:lnTo>
                  <a:pt x="2281" y="2210"/>
                </a:lnTo>
                <a:cubicBezTo>
                  <a:pt x="2321" y="2246"/>
                  <a:pt x="2369" y="2262"/>
                  <a:pt x="2417" y="2262"/>
                </a:cubicBezTo>
                <a:cubicBezTo>
                  <a:pt x="2479" y="2262"/>
                  <a:pt x="2541" y="2235"/>
                  <a:pt x="2587" y="2189"/>
                </a:cubicBezTo>
                <a:cubicBezTo>
                  <a:pt x="2659" y="2098"/>
                  <a:pt x="2649" y="1955"/>
                  <a:pt x="2556" y="1883"/>
                </a:cubicBezTo>
                <a:lnTo>
                  <a:pt x="379" y="53"/>
                </a:lnTo>
                <a:cubicBezTo>
                  <a:pt x="339" y="17"/>
                  <a:pt x="288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442002" y="1651465"/>
            <a:ext cx="3099559" cy="986397"/>
            <a:chOff x="5442002" y="1651465"/>
            <a:chExt cx="3099559" cy="986397"/>
          </a:xfrm>
        </p:grpSpPr>
        <p:sp>
          <p:nvSpPr>
            <p:cNvPr id="164" name="Google Shape;164;p16"/>
            <p:cNvSpPr/>
            <p:nvPr/>
          </p:nvSpPr>
          <p:spPr>
            <a:xfrm>
              <a:off x="5442002" y="2077566"/>
              <a:ext cx="987798" cy="276681"/>
            </a:xfrm>
            <a:custGeom>
              <a:avLst/>
              <a:gdLst/>
              <a:ahLst/>
              <a:cxnLst/>
              <a:rect l="l" t="t" r="r" b="b"/>
              <a:pathLst>
                <a:path w="12085" h="3385" extrusionOk="0">
                  <a:moveTo>
                    <a:pt x="11399" y="0"/>
                  </a:moveTo>
                  <a:cubicBezTo>
                    <a:pt x="11011" y="0"/>
                    <a:pt x="10704" y="307"/>
                    <a:pt x="10704" y="685"/>
                  </a:cubicBezTo>
                  <a:cubicBezTo>
                    <a:pt x="10704" y="1012"/>
                    <a:pt x="10940" y="1278"/>
                    <a:pt x="11246" y="1350"/>
                  </a:cubicBezTo>
                  <a:lnTo>
                    <a:pt x="11246" y="3088"/>
                  </a:lnTo>
                  <a:lnTo>
                    <a:pt x="0" y="3088"/>
                  </a:lnTo>
                  <a:lnTo>
                    <a:pt x="0" y="3384"/>
                  </a:lnTo>
                  <a:lnTo>
                    <a:pt x="11542" y="3384"/>
                  </a:lnTo>
                  <a:lnTo>
                    <a:pt x="11542" y="1350"/>
                  </a:lnTo>
                  <a:cubicBezTo>
                    <a:pt x="11849" y="1278"/>
                    <a:pt x="12085" y="1012"/>
                    <a:pt x="12085" y="685"/>
                  </a:cubicBezTo>
                  <a:cubicBezTo>
                    <a:pt x="12085" y="307"/>
                    <a:pt x="11778" y="0"/>
                    <a:pt x="113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504561" y="1651465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6504561" y="194456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Plan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442002" y="3581800"/>
            <a:ext cx="3109773" cy="986385"/>
            <a:chOff x="5442002" y="3581800"/>
            <a:chExt cx="3109773" cy="986385"/>
          </a:xfrm>
        </p:grpSpPr>
        <p:sp>
          <p:nvSpPr>
            <p:cNvPr id="168" name="Google Shape;168;p16"/>
            <p:cNvSpPr/>
            <p:nvPr/>
          </p:nvSpPr>
          <p:spPr>
            <a:xfrm>
              <a:off x="5442002" y="3728864"/>
              <a:ext cx="987798" cy="277581"/>
            </a:xfrm>
            <a:custGeom>
              <a:avLst/>
              <a:gdLst/>
              <a:ahLst/>
              <a:cxnLst/>
              <a:rect l="l" t="t" r="r" b="b"/>
              <a:pathLst>
                <a:path w="12085" h="3396" extrusionOk="0">
                  <a:moveTo>
                    <a:pt x="0" y="1"/>
                  </a:moveTo>
                  <a:lnTo>
                    <a:pt x="0" y="307"/>
                  </a:lnTo>
                  <a:lnTo>
                    <a:pt x="11246" y="307"/>
                  </a:lnTo>
                  <a:lnTo>
                    <a:pt x="11246" y="2046"/>
                  </a:lnTo>
                  <a:cubicBezTo>
                    <a:pt x="10940" y="2107"/>
                    <a:pt x="10704" y="2383"/>
                    <a:pt x="10704" y="2710"/>
                  </a:cubicBezTo>
                  <a:cubicBezTo>
                    <a:pt x="10704" y="3088"/>
                    <a:pt x="11011" y="3395"/>
                    <a:pt x="11399" y="3395"/>
                  </a:cubicBezTo>
                  <a:cubicBezTo>
                    <a:pt x="11778" y="3395"/>
                    <a:pt x="12085" y="3088"/>
                    <a:pt x="12085" y="2710"/>
                  </a:cubicBezTo>
                  <a:cubicBezTo>
                    <a:pt x="12085" y="2383"/>
                    <a:pt x="11849" y="2107"/>
                    <a:pt x="11542" y="2046"/>
                  </a:cubicBezTo>
                  <a:lnTo>
                    <a:pt x="115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6514775" y="3581800"/>
              <a:ext cx="2037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6514775" y="387488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Test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68412" y="1670890"/>
            <a:ext cx="3099706" cy="986397"/>
            <a:chOff x="668412" y="1670890"/>
            <a:chExt cx="3099706" cy="986397"/>
          </a:xfrm>
        </p:grpSpPr>
        <p:sp>
          <p:nvSpPr>
            <p:cNvPr id="172" name="Google Shape;172;p16"/>
            <p:cNvSpPr/>
            <p:nvPr/>
          </p:nvSpPr>
          <p:spPr>
            <a:xfrm>
              <a:off x="2781955" y="2090889"/>
              <a:ext cx="986163" cy="263358"/>
            </a:xfrm>
            <a:custGeom>
              <a:avLst/>
              <a:gdLst/>
              <a:ahLst/>
              <a:cxnLst/>
              <a:rect l="l" t="t" r="r" b="b"/>
              <a:pathLst>
                <a:path w="12065" h="3222" extrusionOk="0">
                  <a:moveTo>
                    <a:pt x="685" y="1"/>
                  </a:moveTo>
                  <a:cubicBezTo>
                    <a:pt x="307" y="1"/>
                    <a:pt x="0" y="308"/>
                    <a:pt x="0" y="686"/>
                  </a:cubicBezTo>
                  <a:cubicBezTo>
                    <a:pt x="0" y="1013"/>
                    <a:pt x="225" y="1279"/>
                    <a:pt x="522" y="1351"/>
                  </a:cubicBezTo>
                  <a:lnTo>
                    <a:pt x="522" y="3221"/>
                  </a:lnTo>
                  <a:lnTo>
                    <a:pt x="12064" y="3221"/>
                  </a:lnTo>
                  <a:lnTo>
                    <a:pt x="12064" y="2925"/>
                  </a:lnTo>
                  <a:lnTo>
                    <a:pt x="818" y="2925"/>
                  </a:lnTo>
                  <a:lnTo>
                    <a:pt x="818" y="1360"/>
                  </a:lnTo>
                  <a:cubicBezTo>
                    <a:pt x="1135" y="1299"/>
                    <a:pt x="1370" y="1023"/>
                    <a:pt x="1370" y="686"/>
                  </a:cubicBezTo>
                  <a:cubicBezTo>
                    <a:pt x="1370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1433712" y="1670890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sz="1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668412" y="196398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Research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92212" y="3601213"/>
            <a:ext cx="3175906" cy="986397"/>
            <a:chOff x="592212" y="3601213"/>
            <a:chExt cx="3175906" cy="986397"/>
          </a:xfrm>
        </p:grpSpPr>
        <p:sp>
          <p:nvSpPr>
            <p:cNvPr id="176" name="Google Shape;176;p16"/>
            <p:cNvSpPr/>
            <p:nvPr/>
          </p:nvSpPr>
          <p:spPr>
            <a:xfrm>
              <a:off x="2781955" y="3728864"/>
              <a:ext cx="986163" cy="277581"/>
            </a:xfrm>
            <a:custGeom>
              <a:avLst/>
              <a:gdLst/>
              <a:ahLst/>
              <a:cxnLst/>
              <a:rect l="l" t="t" r="r" b="b"/>
              <a:pathLst>
                <a:path w="12065" h="3396" extrusionOk="0">
                  <a:moveTo>
                    <a:pt x="522" y="1"/>
                  </a:moveTo>
                  <a:lnTo>
                    <a:pt x="522" y="2046"/>
                  </a:lnTo>
                  <a:cubicBezTo>
                    <a:pt x="225" y="2117"/>
                    <a:pt x="0" y="2393"/>
                    <a:pt x="0" y="2710"/>
                  </a:cubicBezTo>
                  <a:cubicBezTo>
                    <a:pt x="0" y="3088"/>
                    <a:pt x="307" y="3395"/>
                    <a:pt x="685" y="3395"/>
                  </a:cubicBezTo>
                  <a:cubicBezTo>
                    <a:pt x="1063" y="3395"/>
                    <a:pt x="1370" y="3088"/>
                    <a:pt x="1370" y="2710"/>
                  </a:cubicBezTo>
                  <a:cubicBezTo>
                    <a:pt x="1370" y="2373"/>
                    <a:pt x="1135" y="2096"/>
                    <a:pt x="818" y="2035"/>
                  </a:cubicBezTo>
                  <a:lnTo>
                    <a:pt x="818" y="307"/>
                  </a:lnTo>
                  <a:lnTo>
                    <a:pt x="12064" y="307"/>
                  </a:lnTo>
                  <a:lnTo>
                    <a:pt x="12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357512" y="3601213"/>
              <a:ext cx="1271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592212" y="389431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Google Shape;179;p16"/>
          <p:cNvSpPr txBox="1"/>
          <p:nvPr/>
        </p:nvSpPr>
        <p:spPr>
          <a:xfrm>
            <a:off x="4006375" y="2714760"/>
            <a:ext cx="1197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2021</a:t>
            </a:r>
            <a:endParaRPr sz="25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Novelty of the Solution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Describe how your solution is unique and original.</a:t>
            </a: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Why the problem you are catering is needed to be solved.</a:t>
            </a:r>
            <a:b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800" dirty="0"/>
              <a:t>Our project</a:t>
            </a:r>
            <a:r>
              <a:rPr lang="en-US" sz="1800" b="0" dirty="0"/>
              <a:t> is a Web Application that enables it's user to view different garments available online, and to view different </a:t>
            </a:r>
            <a:r>
              <a:rPr lang="en-US" sz="1800" b="0" dirty="0" err="1"/>
              <a:t>colours</a:t>
            </a:r>
            <a:r>
              <a:rPr lang="en-US" sz="1800" b="0" dirty="0"/>
              <a:t> available for them.</a:t>
            </a:r>
            <a:br>
              <a:rPr lang="en-US" sz="1800" dirty="0"/>
            </a:br>
            <a:r>
              <a:rPr lang="en-US" sz="1800" b="0" dirty="0"/>
              <a:t>We do not really have platforms which allow people to choose their t-shirts or jeans in different </a:t>
            </a:r>
            <a:r>
              <a:rPr lang="en-US" sz="1800" b="0" dirty="0" err="1"/>
              <a:t>colours</a:t>
            </a:r>
            <a:r>
              <a:rPr lang="en-US" sz="1800" b="0" dirty="0"/>
              <a:t>, the photographers have to take extra steps to ensure that they click pictures of every available </a:t>
            </a:r>
            <a:r>
              <a:rPr lang="en-US" sz="1800" b="0" dirty="0" err="1"/>
              <a:t>colour</a:t>
            </a:r>
            <a:r>
              <a:rPr lang="en-US" sz="1800" b="0" dirty="0"/>
              <a:t> option to present it to people, what if there was a way to directly enter hex codes, or choose </a:t>
            </a:r>
            <a:r>
              <a:rPr lang="en-US" sz="1800" b="0" dirty="0" err="1"/>
              <a:t>colour</a:t>
            </a:r>
            <a:r>
              <a:rPr lang="en-US" sz="1800" b="0" dirty="0"/>
              <a:t> from a </a:t>
            </a:r>
            <a:r>
              <a:rPr lang="en-US" sz="1800" b="0" dirty="0" err="1"/>
              <a:t>pallete</a:t>
            </a:r>
            <a:r>
              <a:rPr lang="en-US" sz="1800" b="0" dirty="0"/>
              <a:t> and have it delivered to your home? So with this problem statement in mind, we designed our web-app.</a:t>
            </a:r>
            <a:br>
              <a:rPr lang="en-US" sz="1800" dirty="0"/>
            </a:br>
            <a:r>
              <a:rPr lang="en-US" sz="1800" b="0" dirty="0"/>
              <a:t>With a super simple User Interface, we make choosing your favorite </a:t>
            </a:r>
            <a:r>
              <a:rPr lang="en-US" sz="1800" b="0" dirty="0" err="1"/>
              <a:t>colour</a:t>
            </a:r>
            <a:r>
              <a:rPr lang="en-US" sz="1800" b="0" dirty="0"/>
              <a:t> easy. Under the hood, we have a really simple web-app, resembling the most popular E-Commerce websites and user familiarity. We hope that anyone would be able to use our web app without any former knowledge about it.</a:t>
            </a:r>
            <a:br>
              <a:rPr lang="en-US" sz="2000" b="0" dirty="0"/>
            </a:b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Growth Plan of the Product</a:t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552650" y="1173675"/>
            <a:ext cx="8038699" cy="773611"/>
            <a:chOff x="552650" y="1173675"/>
            <a:chExt cx="8038699" cy="773611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552651" y="1173675"/>
              <a:ext cx="8038698" cy="773611"/>
              <a:chOff x="552651" y="1173675"/>
              <a:chExt cx="8038698" cy="773611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4591976" y="1185375"/>
                <a:ext cx="3999373" cy="760150"/>
              </a:xfrm>
              <a:custGeom>
                <a:avLst/>
                <a:gdLst/>
                <a:ahLst/>
                <a:cxnLst/>
                <a:rect l="l" t="t" r="r" b="b"/>
                <a:pathLst>
                  <a:path w="30018" h="8199" extrusionOk="0">
                    <a:moveTo>
                      <a:pt x="0" y="0"/>
                    </a:moveTo>
                    <a:lnTo>
                      <a:pt x="0" y="20"/>
                    </a:lnTo>
                    <a:lnTo>
                      <a:pt x="793" y="20"/>
                    </a:lnTo>
                    <a:cubicBezTo>
                      <a:pt x="1061" y="20"/>
                      <a:pt x="1309" y="119"/>
                      <a:pt x="1498" y="298"/>
                    </a:cubicBezTo>
                    <a:cubicBezTo>
                      <a:pt x="1537" y="337"/>
                      <a:pt x="1577" y="377"/>
                      <a:pt x="1616" y="426"/>
                    </a:cubicBezTo>
                    <a:lnTo>
                      <a:pt x="3936" y="3499"/>
                    </a:lnTo>
                    <a:cubicBezTo>
                      <a:pt x="4214" y="3866"/>
                      <a:pt x="4214" y="4372"/>
                      <a:pt x="3936" y="4739"/>
                    </a:cubicBezTo>
                    <a:lnTo>
                      <a:pt x="1616" y="7812"/>
                    </a:lnTo>
                    <a:cubicBezTo>
                      <a:pt x="1597" y="7841"/>
                      <a:pt x="1567" y="7871"/>
                      <a:pt x="1547" y="7901"/>
                    </a:cubicBezTo>
                    <a:cubicBezTo>
                      <a:pt x="1537" y="7911"/>
                      <a:pt x="1527" y="7911"/>
                      <a:pt x="1517" y="7921"/>
                    </a:cubicBezTo>
                    <a:lnTo>
                      <a:pt x="1467" y="7971"/>
                    </a:lnTo>
                    <a:cubicBezTo>
                      <a:pt x="1458" y="7980"/>
                      <a:pt x="1448" y="7990"/>
                      <a:pt x="1428" y="8000"/>
                    </a:cubicBezTo>
                    <a:cubicBezTo>
                      <a:pt x="1418" y="8010"/>
                      <a:pt x="1408" y="8020"/>
                      <a:pt x="1388" y="8030"/>
                    </a:cubicBezTo>
                    <a:cubicBezTo>
                      <a:pt x="1368" y="8040"/>
                      <a:pt x="1359" y="8059"/>
                      <a:pt x="1339" y="8070"/>
                    </a:cubicBezTo>
                    <a:cubicBezTo>
                      <a:pt x="1329" y="8070"/>
                      <a:pt x="1329" y="8070"/>
                      <a:pt x="1319" y="8079"/>
                    </a:cubicBezTo>
                    <a:cubicBezTo>
                      <a:pt x="1249" y="8119"/>
                      <a:pt x="1170" y="8158"/>
                      <a:pt x="1081" y="8178"/>
                    </a:cubicBezTo>
                    <a:cubicBezTo>
                      <a:pt x="1051" y="8189"/>
                      <a:pt x="1022" y="8198"/>
                      <a:pt x="992" y="8198"/>
                    </a:cubicBezTo>
                    <a:lnTo>
                      <a:pt x="28550" y="8198"/>
                    </a:lnTo>
                    <a:cubicBezTo>
                      <a:pt x="29363" y="8198"/>
                      <a:pt x="30017" y="7544"/>
                      <a:pt x="30017" y="6731"/>
                    </a:cubicBezTo>
                    <a:lnTo>
                      <a:pt x="30017" y="1468"/>
                    </a:lnTo>
                    <a:cubicBezTo>
                      <a:pt x="30017" y="655"/>
                      <a:pt x="29363" y="0"/>
                      <a:pt x="285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8"/>
              <p:cNvSpPr/>
              <p:nvPr/>
            </p:nvSpPr>
            <p:spPr>
              <a:xfrm>
                <a:off x="2278401" y="1187229"/>
                <a:ext cx="2932867" cy="76005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198" extrusionOk="0">
                    <a:moveTo>
                      <a:pt x="27718" y="1913"/>
                    </a:moveTo>
                    <a:cubicBezTo>
                      <a:pt x="28918" y="1913"/>
                      <a:pt x="29889" y="2885"/>
                      <a:pt x="29889" y="4084"/>
                    </a:cubicBezTo>
                    <a:cubicBezTo>
                      <a:pt x="29889" y="5274"/>
                      <a:pt x="28918" y="6245"/>
                      <a:pt x="27718" y="6245"/>
                    </a:cubicBezTo>
                    <a:cubicBezTo>
                      <a:pt x="26528" y="6245"/>
                      <a:pt x="25557" y="5274"/>
                      <a:pt x="25557" y="4084"/>
                    </a:cubicBezTo>
                    <a:cubicBezTo>
                      <a:pt x="25557" y="2885"/>
                      <a:pt x="26528" y="1913"/>
                      <a:pt x="27718" y="191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1"/>
                    </a:cubicBezTo>
                    <a:lnTo>
                      <a:pt x="1" y="7177"/>
                    </a:lnTo>
                    <a:cubicBezTo>
                      <a:pt x="1" y="7742"/>
                      <a:pt x="457" y="8198"/>
                      <a:pt x="1022" y="8198"/>
                    </a:cubicBezTo>
                    <a:lnTo>
                      <a:pt x="28213" y="8198"/>
                    </a:lnTo>
                    <a:cubicBezTo>
                      <a:pt x="28283" y="8198"/>
                      <a:pt x="28343" y="8198"/>
                      <a:pt x="28412" y="8178"/>
                    </a:cubicBezTo>
                    <a:cubicBezTo>
                      <a:pt x="28442" y="8178"/>
                      <a:pt x="28471" y="8169"/>
                      <a:pt x="28501" y="8158"/>
                    </a:cubicBezTo>
                    <a:cubicBezTo>
                      <a:pt x="28590" y="8138"/>
                      <a:pt x="28669" y="8099"/>
                      <a:pt x="28739" y="8059"/>
                    </a:cubicBezTo>
                    <a:cubicBezTo>
                      <a:pt x="28749" y="8050"/>
                      <a:pt x="28749" y="8050"/>
                      <a:pt x="28759" y="8050"/>
                    </a:cubicBezTo>
                    <a:cubicBezTo>
                      <a:pt x="28779" y="8039"/>
                      <a:pt x="28788" y="8020"/>
                      <a:pt x="28808" y="8010"/>
                    </a:cubicBezTo>
                    <a:cubicBezTo>
                      <a:pt x="28828" y="8000"/>
                      <a:pt x="28838" y="7990"/>
                      <a:pt x="28848" y="7980"/>
                    </a:cubicBezTo>
                    <a:cubicBezTo>
                      <a:pt x="28868" y="7970"/>
                      <a:pt x="28878" y="7960"/>
                      <a:pt x="28887" y="7951"/>
                    </a:cubicBezTo>
                    <a:lnTo>
                      <a:pt x="28937" y="7901"/>
                    </a:lnTo>
                    <a:cubicBezTo>
                      <a:pt x="28947" y="7891"/>
                      <a:pt x="28957" y="7891"/>
                      <a:pt x="28967" y="7881"/>
                    </a:cubicBezTo>
                    <a:cubicBezTo>
                      <a:pt x="28987" y="7851"/>
                      <a:pt x="29017" y="7821"/>
                      <a:pt x="29036" y="7792"/>
                    </a:cubicBezTo>
                    <a:lnTo>
                      <a:pt x="31356" y="4719"/>
                    </a:lnTo>
                    <a:cubicBezTo>
                      <a:pt x="31634" y="4352"/>
                      <a:pt x="31634" y="3846"/>
                      <a:pt x="31356" y="3479"/>
                    </a:cubicBezTo>
                    <a:lnTo>
                      <a:pt x="29036" y="406"/>
                    </a:lnTo>
                    <a:cubicBezTo>
                      <a:pt x="28997" y="357"/>
                      <a:pt x="28957" y="317"/>
                      <a:pt x="28918" y="278"/>
                    </a:cubicBezTo>
                    <a:cubicBezTo>
                      <a:pt x="28729" y="99"/>
                      <a:pt x="28481" y="0"/>
                      <a:pt x="28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>
                <a:off x="552651" y="11736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18"/>
            <p:cNvSpPr txBox="1"/>
            <p:nvPr/>
          </p:nvSpPr>
          <p:spPr>
            <a:xfrm>
              <a:off x="2532452" y="1317825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1</a:t>
              </a:r>
              <a:endParaRPr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5216444" y="11853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Research and Initial Documentation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Set-up front end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552650" y="12358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552650" y="2034275"/>
            <a:ext cx="8038697" cy="765961"/>
            <a:chOff x="552650" y="2034275"/>
            <a:chExt cx="8038697" cy="765961"/>
          </a:xfrm>
        </p:grpSpPr>
        <p:grpSp>
          <p:nvGrpSpPr>
            <p:cNvPr id="200" name="Google Shape;200;p18"/>
            <p:cNvGrpSpPr/>
            <p:nvPr/>
          </p:nvGrpSpPr>
          <p:grpSpPr>
            <a:xfrm>
              <a:off x="552651" y="2034275"/>
              <a:ext cx="8038696" cy="765961"/>
              <a:chOff x="552651" y="2034275"/>
              <a:chExt cx="8038696" cy="765961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4697627" y="2039159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258" y="0"/>
                      <a:pt x="506" y="99"/>
                      <a:pt x="694" y="268"/>
                    </a:cubicBezTo>
                    <a:cubicBezTo>
                      <a:pt x="734" y="308"/>
                      <a:pt x="784" y="357"/>
                      <a:pt x="823" y="407"/>
                    </a:cubicBezTo>
                    <a:lnTo>
                      <a:pt x="3143" y="3490"/>
                    </a:lnTo>
                    <a:cubicBezTo>
                      <a:pt x="3421" y="3857"/>
                      <a:pt x="3421" y="4362"/>
                      <a:pt x="3143" y="4719"/>
                    </a:cubicBezTo>
                    <a:lnTo>
                      <a:pt x="823" y="7802"/>
                    </a:lnTo>
                    <a:cubicBezTo>
                      <a:pt x="625" y="8060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45"/>
                      <a:pt x="29224" y="6732"/>
                    </a:cubicBezTo>
                    <a:lnTo>
                      <a:pt x="29224" y="1478"/>
                    </a:lnTo>
                    <a:cubicBezTo>
                      <a:pt x="29224" y="66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2278401" y="2039158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05"/>
                      <a:pt x="29889" y="4104"/>
                    </a:cubicBezTo>
                    <a:cubicBezTo>
                      <a:pt x="29889" y="5304"/>
                      <a:pt x="28918" y="6276"/>
                      <a:pt x="27718" y="6276"/>
                    </a:cubicBezTo>
                    <a:cubicBezTo>
                      <a:pt x="26528" y="6276"/>
                      <a:pt x="25557" y="5304"/>
                      <a:pt x="25557" y="4104"/>
                    </a:cubicBezTo>
                    <a:cubicBezTo>
                      <a:pt x="25557" y="290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7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60"/>
                      <a:pt x="29036" y="7802"/>
                    </a:cubicBezTo>
                    <a:lnTo>
                      <a:pt x="31356" y="4719"/>
                    </a:lnTo>
                    <a:cubicBezTo>
                      <a:pt x="31634" y="4362"/>
                      <a:pt x="31634" y="3857"/>
                      <a:pt x="31356" y="3490"/>
                    </a:cubicBezTo>
                    <a:lnTo>
                      <a:pt x="29036" y="407"/>
                    </a:lnTo>
                    <a:cubicBezTo>
                      <a:pt x="28997" y="357"/>
                      <a:pt x="28947" y="308"/>
                      <a:pt x="28907" y="268"/>
                    </a:cubicBezTo>
                    <a:cubicBezTo>
                      <a:pt x="28719" y="99"/>
                      <a:pt x="28471" y="0"/>
                      <a:pt x="28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52651" y="20342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18"/>
            <p:cNvSpPr txBox="1"/>
            <p:nvPr/>
          </p:nvSpPr>
          <p:spPr>
            <a:xfrm>
              <a:off x="2532452" y="216914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2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5211268" y="2040633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Create a chatbot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mplement UI/UX principles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52650" y="209060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552650" y="2889452"/>
            <a:ext cx="8038697" cy="760246"/>
            <a:chOff x="552650" y="2893868"/>
            <a:chExt cx="8038697" cy="760246"/>
          </a:xfrm>
        </p:grpSpPr>
        <p:grpSp>
          <p:nvGrpSpPr>
            <p:cNvPr id="208" name="Google Shape;208;p18"/>
            <p:cNvGrpSpPr/>
            <p:nvPr/>
          </p:nvGrpSpPr>
          <p:grpSpPr>
            <a:xfrm>
              <a:off x="552651" y="2893868"/>
              <a:ext cx="8038696" cy="760245"/>
              <a:chOff x="552651" y="2893868"/>
              <a:chExt cx="8038696" cy="760245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697627" y="2893871"/>
                <a:ext cx="3893720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0" extrusionOk="0">
                    <a:moveTo>
                      <a:pt x="0" y="0"/>
                    </a:moveTo>
                    <a:cubicBezTo>
                      <a:pt x="288" y="0"/>
                      <a:pt x="566" y="119"/>
                      <a:pt x="754" y="328"/>
                    </a:cubicBezTo>
                    <a:cubicBezTo>
                      <a:pt x="784" y="357"/>
                      <a:pt x="804" y="377"/>
                      <a:pt x="823" y="407"/>
                    </a:cubicBezTo>
                    <a:lnTo>
                      <a:pt x="3143" y="3480"/>
                    </a:lnTo>
                    <a:cubicBezTo>
                      <a:pt x="3421" y="3847"/>
                      <a:pt x="3421" y="4353"/>
                      <a:pt x="3143" y="4719"/>
                    </a:cubicBezTo>
                    <a:lnTo>
                      <a:pt x="823" y="7792"/>
                    </a:lnTo>
                    <a:cubicBezTo>
                      <a:pt x="625" y="8050"/>
                      <a:pt x="328" y="8199"/>
                      <a:pt x="0" y="8199"/>
                    </a:cubicBezTo>
                    <a:lnTo>
                      <a:pt x="27757" y="8199"/>
                    </a:lnTo>
                    <a:cubicBezTo>
                      <a:pt x="28570" y="8199"/>
                      <a:pt x="29224" y="7545"/>
                      <a:pt x="29224" y="6732"/>
                    </a:cubicBezTo>
                    <a:lnTo>
                      <a:pt x="29224" y="1468"/>
                    </a:lnTo>
                    <a:cubicBezTo>
                      <a:pt x="29224" y="655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2278401" y="2893868"/>
                <a:ext cx="2932867" cy="760243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0" extrusionOk="0">
                    <a:moveTo>
                      <a:pt x="27718" y="1934"/>
                    </a:moveTo>
                    <a:cubicBezTo>
                      <a:pt x="28918" y="1934"/>
                      <a:pt x="29889" y="2905"/>
                      <a:pt x="29889" y="4105"/>
                    </a:cubicBezTo>
                    <a:cubicBezTo>
                      <a:pt x="29889" y="5294"/>
                      <a:pt x="28918" y="6266"/>
                      <a:pt x="27718" y="6266"/>
                    </a:cubicBezTo>
                    <a:cubicBezTo>
                      <a:pt x="26528" y="6266"/>
                      <a:pt x="25557" y="5294"/>
                      <a:pt x="25557" y="4105"/>
                    </a:cubicBezTo>
                    <a:cubicBezTo>
                      <a:pt x="25557" y="2905"/>
                      <a:pt x="26528" y="1934"/>
                      <a:pt x="27718" y="1934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56"/>
                      <a:pt x="1" y="1022"/>
                    </a:cubicBezTo>
                    <a:lnTo>
                      <a:pt x="1" y="7178"/>
                    </a:lnTo>
                    <a:cubicBezTo>
                      <a:pt x="1" y="7743"/>
                      <a:pt x="457" y="8199"/>
                      <a:pt x="1022" y="8199"/>
                    </a:cubicBezTo>
                    <a:lnTo>
                      <a:pt x="28213" y="8199"/>
                    </a:lnTo>
                    <a:cubicBezTo>
                      <a:pt x="28541" y="8199"/>
                      <a:pt x="28838" y="8050"/>
                      <a:pt x="29036" y="7792"/>
                    </a:cubicBezTo>
                    <a:lnTo>
                      <a:pt x="31356" y="4719"/>
                    </a:lnTo>
                    <a:cubicBezTo>
                      <a:pt x="31634" y="4353"/>
                      <a:pt x="31634" y="3847"/>
                      <a:pt x="31356" y="3480"/>
                    </a:cubicBezTo>
                    <a:lnTo>
                      <a:pt x="29036" y="407"/>
                    </a:lnTo>
                    <a:cubicBezTo>
                      <a:pt x="29017" y="377"/>
                      <a:pt x="28997" y="357"/>
                      <a:pt x="28967" y="328"/>
                    </a:cubicBezTo>
                    <a:cubicBezTo>
                      <a:pt x="28779" y="119"/>
                      <a:pt x="28501" y="0"/>
                      <a:pt x="282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552651" y="28948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18"/>
            <p:cNvSpPr txBox="1"/>
            <p:nvPr/>
          </p:nvSpPr>
          <p:spPr>
            <a:xfrm>
              <a:off x="2532451" y="3024246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3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139136" y="2904714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xplore ways to implement our idea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552650" y="2948281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552650" y="3747744"/>
            <a:ext cx="8038697" cy="761081"/>
            <a:chOff x="552650" y="3747744"/>
            <a:chExt cx="8038697" cy="761081"/>
          </a:xfrm>
        </p:grpSpPr>
        <p:grpSp>
          <p:nvGrpSpPr>
            <p:cNvPr id="216" name="Google Shape;216;p18"/>
            <p:cNvGrpSpPr/>
            <p:nvPr/>
          </p:nvGrpSpPr>
          <p:grpSpPr>
            <a:xfrm>
              <a:off x="552651" y="3747744"/>
              <a:ext cx="8038696" cy="761081"/>
              <a:chOff x="552651" y="3747744"/>
              <a:chExt cx="8038696" cy="761081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4697627" y="3747748"/>
                <a:ext cx="3893720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29225" h="8209" extrusionOk="0">
                    <a:moveTo>
                      <a:pt x="0" y="0"/>
                    </a:moveTo>
                    <a:cubicBezTo>
                      <a:pt x="318" y="0"/>
                      <a:pt x="615" y="148"/>
                      <a:pt x="813" y="397"/>
                    </a:cubicBezTo>
                    <a:cubicBezTo>
                      <a:pt x="813" y="406"/>
                      <a:pt x="823" y="406"/>
                      <a:pt x="823" y="406"/>
                    </a:cubicBezTo>
                    <a:lnTo>
                      <a:pt x="3143" y="3490"/>
                    </a:lnTo>
                    <a:cubicBezTo>
                      <a:pt x="3421" y="3856"/>
                      <a:pt x="3421" y="4362"/>
                      <a:pt x="3143" y="4728"/>
                    </a:cubicBezTo>
                    <a:lnTo>
                      <a:pt x="823" y="7801"/>
                    </a:lnTo>
                    <a:cubicBezTo>
                      <a:pt x="625" y="8059"/>
                      <a:pt x="328" y="8208"/>
                      <a:pt x="0" y="8208"/>
                    </a:cubicBezTo>
                    <a:lnTo>
                      <a:pt x="27757" y="8208"/>
                    </a:lnTo>
                    <a:cubicBezTo>
                      <a:pt x="28570" y="8208"/>
                      <a:pt x="29224" y="7554"/>
                      <a:pt x="29224" y="6741"/>
                    </a:cubicBezTo>
                    <a:lnTo>
                      <a:pt x="29224" y="1477"/>
                    </a:lnTo>
                    <a:cubicBezTo>
                      <a:pt x="29224" y="664"/>
                      <a:pt x="28570" y="0"/>
                      <a:pt x="277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2278401" y="3747744"/>
                <a:ext cx="2932867" cy="761077"/>
              </a:xfrm>
              <a:custGeom>
                <a:avLst/>
                <a:gdLst/>
                <a:ahLst/>
                <a:cxnLst/>
                <a:rect l="l" t="t" r="r" b="b"/>
                <a:pathLst>
                  <a:path w="31634" h="8209" extrusionOk="0">
                    <a:moveTo>
                      <a:pt x="27718" y="1943"/>
                    </a:moveTo>
                    <a:cubicBezTo>
                      <a:pt x="28918" y="1943"/>
                      <a:pt x="29889" y="2915"/>
                      <a:pt x="29889" y="4104"/>
                    </a:cubicBezTo>
                    <a:cubicBezTo>
                      <a:pt x="29889" y="5303"/>
                      <a:pt x="28918" y="6275"/>
                      <a:pt x="27718" y="6275"/>
                    </a:cubicBezTo>
                    <a:cubicBezTo>
                      <a:pt x="26528" y="6275"/>
                      <a:pt x="25557" y="5303"/>
                      <a:pt x="25557" y="4104"/>
                    </a:cubicBezTo>
                    <a:cubicBezTo>
                      <a:pt x="25557" y="2915"/>
                      <a:pt x="26528" y="1943"/>
                      <a:pt x="27718" y="1943"/>
                    </a:cubicBezTo>
                    <a:close/>
                    <a:moveTo>
                      <a:pt x="1022" y="0"/>
                    </a:moveTo>
                    <a:cubicBezTo>
                      <a:pt x="457" y="0"/>
                      <a:pt x="1" y="466"/>
                      <a:pt x="1" y="1031"/>
                    </a:cubicBezTo>
                    <a:lnTo>
                      <a:pt x="1" y="7177"/>
                    </a:lnTo>
                    <a:cubicBezTo>
                      <a:pt x="1" y="7752"/>
                      <a:pt x="457" y="8208"/>
                      <a:pt x="1022" y="8208"/>
                    </a:cubicBezTo>
                    <a:lnTo>
                      <a:pt x="28213" y="8208"/>
                    </a:lnTo>
                    <a:cubicBezTo>
                      <a:pt x="28541" y="8208"/>
                      <a:pt x="28838" y="8059"/>
                      <a:pt x="29036" y="7801"/>
                    </a:cubicBezTo>
                    <a:lnTo>
                      <a:pt x="31356" y="4728"/>
                    </a:lnTo>
                    <a:cubicBezTo>
                      <a:pt x="31634" y="4362"/>
                      <a:pt x="31634" y="3856"/>
                      <a:pt x="31356" y="3490"/>
                    </a:cubicBezTo>
                    <a:lnTo>
                      <a:pt x="29036" y="406"/>
                    </a:lnTo>
                    <a:cubicBezTo>
                      <a:pt x="29036" y="406"/>
                      <a:pt x="29026" y="406"/>
                      <a:pt x="29026" y="397"/>
                    </a:cubicBezTo>
                    <a:cubicBezTo>
                      <a:pt x="28828" y="148"/>
                      <a:pt x="28531" y="0"/>
                      <a:pt x="28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552651" y="3755475"/>
                <a:ext cx="1591200" cy="749400"/>
              </a:xfrm>
              <a:prstGeom prst="roundRect">
                <a:avLst>
                  <a:gd name="adj" fmla="val 14818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" name="Google Shape;220;p18"/>
            <p:cNvSpPr txBox="1"/>
            <p:nvPr/>
          </p:nvSpPr>
          <p:spPr>
            <a:xfrm>
              <a:off x="2532452" y="3888574"/>
              <a:ext cx="20526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Checkpoint 4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216444" y="3755475"/>
              <a:ext cx="3250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Integrate front end and back end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eploy over cloud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un checks</a:t>
              </a: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52650" y="3805956"/>
              <a:ext cx="1591200" cy="4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1784551" y="694425"/>
            <a:ext cx="56010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900" b="0" dirty="0">
                <a:solidFill>
                  <a:schemeClr val="accent6"/>
                </a:solidFill>
              </a:rPr>
              <a:t>(You can modify percentage according to your requirement)</a:t>
            </a:r>
            <a:endParaRPr sz="19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Aspects of the Hack</a:t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6" y="1052522"/>
            <a:ext cx="8027419" cy="855377"/>
            <a:chOff x="385306" y="1052522"/>
            <a:chExt cx="8027419" cy="855377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People can now have a large variety of colours to choose a dress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Financial Sustainability</a:t>
              </a:r>
              <a:endParaRPr sz="2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you plan on maintaining a stable finance model?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People who shop from e-commerce sites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385300" y="4011558"/>
            <a:ext cx="8027581" cy="854717"/>
            <a:chOff x="385300" y="4011558"/>
            <a:chExt cx="8027581" cy="854717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4062650" y="4011558"/>
              <a:ext cx="3756063" cy="854717"/>
              <a:chOff x="4062650" y="4011558"/>
              <a:chExt cx="3756063" cy="854717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4062650" y="4435702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>
                <a:off x="7294573" y="4011558"/>
                <a:ext cx="524140" cy="85471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69" extrusionOk="0">
                    <a:moveTo>
                      <a:pt x="3288" y="0"/>
                    </a:moveTo>
                    <a:cubicBezTo>
                      <a:pt x="3148" y="0"/>
                      <a:pt x="3009" y="52"/>
                      <a:pt x="2905" y="156"/>
                    </a:cubicBezTo>
                    <a:lnTo>
                      <a:pt x="219" y="2852"/>
                    </a:lnTo>
                    <a:cubicBezTo>
                      <a:pt x="1" y="3061"/>
                      <a:pt x="1" y="3407"/>
                      <a:pt x="219" y="3625"/>
                    </a:cubicBezTo>
                    <a:lnTo>
                      <a:pt x="2905" y="6312"/>
                    </a:lnTo>
                    <a:cubicBezTo>
                      <a:pt x="3009" y="6416"/>
                      <a:pt x="3148" y="6468"/>
                      <a:pt x="3288" y="6468"/>
                    </a:cubicBezTo>
                    <a:cubicBezTo>
                      <a:pt x="3428" y="6468"/>
                      <a:pt x="3569" y="6416"/>
                      <a:pt x="3678" y="6312"/>
                    </a:cubicBezTo>
                    <a:lnTo>
                      <a:pt x="3966" y="6024"/>
                    </a:lnTo>
                    <a:lnTo>
                      <a:pt x="1567" y="3625"/>
                    </a:lnTo>
                    <a:cubicBezTo>
                      <a:pt x="1359" y="3407"/>
                      <a:pt x="1359" y="3061"/>
                      <a:pt x="1567" y="2852"/>
                    </a:cubicBezTo>
                    <a:lnTo>
                      <a:pt x="3966" y="453"/>
                    </a:lnTo>
                    <a:lnTo>
                      <a:pt x="3678" y="156"/>
                    </a:lnTo>
                    <a:cubicBezTo>
                      <a:pt x="3569" y="52"/>
                      <a:pt x="3428" y="0"/>
                      <a:pt x="3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597142" y="4300649"/>
                <a:ext cx="159871" cy="276538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3" extrusionOk="0">
                    <a:moveTo>
                      <a:pt x="945" y="0"/>
                    </a:moveTo>
                    <a:cubicBezTo>
                      <a:pt x="880" y="0"/>
                      <a:pt x="815" y="25"/>
                      <a:pt x="764" y="80"/>
                    </a:cubicBezTo>
                    <a:lnTo>
                      <a:pt x="258" y="575"/>
                    </a:lnTo>
                    <a:cubicBezTo>
                      <a:pt x="0" y="833"/>
                      <a:pt x="0" y="1259"/>
                      <a:pt x="258" y="1517"/>
                    </a:cubicBezTo>
                    <a:lnTo>
                      <a:pt x="764" y="2012"/>
                    </a:lnTo>
                    <a:cubicBezTo>
                      <a:pt x="816" y="2068"/>
                      <a:pt x="881" y="2092"/>
                      <a:pt x="946" y="2092"/>
                    </a:cubicBezTo>
                    <a:cubicBezTo>
                      <a:pt x="1079" y="2092"/>
                      <a:pt x="1210" y="1988"/>
                      <a:pt x="1210" y="1834"/>
                    </a:cubicBezTo>
                    <a:lnTo>
                      <a:pt x="1210" y="268"/>
                    </a:lnTo>
                    <a:cubicBezTo>
                      <a:pt x="1210" y="107"/>
                      <a:pt x="107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980256" y="4089776"/>
                <a:ext cx="2640518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85" extrusionOk="0">
                    <a:moveTo>
                      <a:pt x="2597" y="0"/>
                    </a:moveTo>
                    <a:lnTo>
                      <a:pt x="0" y="2647"/>
                    </a:lnTo>
                    <a:lnTo>
                      <a:pt x="2597" y="5284"/>
                    </a:lnTo>
                    <a:lnTo>
                      <a:pt x="19985" y="5284"/>
                    </a:lnTo>
                    <a:lnTo>
                      <a:pt x="17735" y="3033"/>
                    </a:lnTo>
                    <a:cubicBezTo>
                      <a:pt x="17625" y="2925"/>
                      <a:pt x="17566" y="2786"/>
                      <a:pt x="17566" y="2647"/>
                    </a:cubicBezTo>
                    <a:cubicBezTo>
                      <a:pt x="17566" y="2508"/>
                      <a:pt x="17625" y="2359"/>
                      <a:pt x="17735" y="2260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62" name="Google Shape;262;p19"/>
            <p:cNvSpPr txBox="1"/>
            <p:nvPr/>
          </p:nvSpPr>
          <p:spPr>
            <a:xfrm>
              <a:off x="5157724" y="4161100"/>
              <a:ext cx="21132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&gt; Project</a:t>
              </a:r>
              <a:endParaRPr sz="2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9"/>
            <p:cNvSpPr txBox="1"/>
            <p:nvPr/>
          </p:nvSpPr>
          <p:spPr>
            <a:xfrm>
              <a:off x="7763681" y="4065321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385300" y="4197263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How your project is ready to be a product?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443208" y="66261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Working Prototype </a:t>
            </a:r>
            <a:endParaRPr dirty="0"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br>
              <a:rPr lang="en-IN" sz="2400" b="0" dirty="0">
                <a:solidFill>
                  <a:schemeClr val="accent6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</a:br>
            <a:br>
              <a:rPr lang="en-IN" sz="2400" b="0" dirty="0">
                <a:solidFill>
                  <a:schemeClr val="accent6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</a:br>
            <a:endParaRPr sz="2400" b="0" dirty="0">
              <a:solidFill>
                <a:schemeClr val="accent6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99E58-9140-4DA7-A328-135569885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32" y="1082235"/>
            <a:ext cx="7726018" cy="3901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2FBBFA-CC80-48A3-A212-D0E6835C3F13}"/>
              </a:ext>
            </a:extLst>
          </p:cNvPr>
          <p:cNvSpPr/>
          <p:nvPr/>
        </p:nvSpPr>
        <p:spPr>
          <a:xfrm>
            <a:off x="611450" y="544431"/>
            <a:ext cx="2948609" cy="6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IN" sz="2800" b="0" dirty="0">
                <a:solidFill>
                  <a:schemeClr val="accent6"/>
                </a:solidFill>
                <a:latin typeface="Algerian" panose="04020705040A02060702" pitchFamily="82" charset="0"/>
                <a:ea typeface="Roboto"/>
                <a:cs typeface="Calibri" panose="020F0502020204030204" pitchFamily="34" charset="0"/>
                <a:sym typeface="Roboto"/>
              </a:rPr>
              <a:t>Landing Page:</a:t>
            </a:r>
            <a:endParaRPr lang="en-IN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674900" y="60589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/>
                </a:solidFill>
              </a:rPr>
              <a:t>Working Prototype </a:t>
            </a:r>
            <a:endParaRPr dirty="0"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br>
              <a:rPr lang="e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A31C6-7ADC-4096-A927-1B1DC18A733A}"/>
              </a:ext>
            </a:extLst>
          </p:cNvPr>
          <p:cNvSpPr txBox="1"/>
          <p:nvPr/>
        </p:nvSpPr>
        <p:spPr>
          <a:xfrm>
            <a:off x="674949" y="537756"/>
            <a:ext cx="3996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b="0" dirty="0">
                <a:solidFill>
                  <a:schemeClr val="accent6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rPr>
              <a:t>Developer’s Page: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E8F15-B1C9-45D6-ADFA-E4C2A3A4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" y="1161156"/>
            <a:ext cx="8362121" cy="3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50774"/>
      </p:ext>
    </p:extLst>
  </p:cSld>
  <p:clrMapOvr>
    <a:masterClrMapping/>
  </p:clrMapOvr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649</Words>
  <Application>Microsoft Office PowerPoint</Application>
  <PresentationFormat>On-screen Show (16:9)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 Condensed</vt:lpstr>
      <vt:lpstr>Algerian</vt:lpstr>
      <vt:lpstr>Calibri</vt:lpstr>
      <vt:lpstr>Arial</vt:lpstr>
      <vt:lpstr>Fira Sans Extra Condensed</vt:lpstr>
      <vt:lpstr>Roboto</vt:lpstr>
      <vt:lpstr>MV Boli</vt:lpstr>
      <vt:lpstr>Copperplate Gothic Bold</vt:lpstr>
      <vt:lpstr>Flat Startup Infographics by Slidesgo</vt:lpstr>
      <vt:lpstr>4 musketeers</vt:lpstr>
      <vt:lpstr>Spyne.ai (Computer Vision Hackathon)</vt:lpstr>
      <vt:lpstr>Details of Technology Stack</vt:lpstr>
      <vt:lpstr>Description of the Solution</vt:lpstr>
      <vt:lpstr>Novelty of the Solution</vt:lpstr>
      <vt:lpstr>Growth Plan of the Product</vt:lpstr>
      <vt:lpstr>Business Aspects of the Hack</vt:lpstr>
      <vt:lpstr>Working Prototype </vt:lpstr>
      <vt:lpstr>Working Prototype </vt:lpstr>
      <vt:lpstr>Working Prototype </vt:lpstr>
      <vt:lpstr>Learning Curve</vt:lpstr>
      <vt:lpstr>About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musketeers</dc:title>
  <cp:lastModifiedBy>Souvik Dey</cp:lastModifiedBy>
  <cp:revision>17</cp:revision>
  <dcterms:modified xsi:type="dcterms:W3CDTF">2021-02-07T06:23:09Z</dcterms:modified>
</cp:coreProperties>
</file>