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charset="0"/>
      <p:regular r:id="rId14"/>
      <p:bold r:id="rId15"/>
      <p:italic r:id="rId16"/>
      <p:boldItalic r:id="rId17"/>
    </p:embeddedFont>
    <p:embeddedFont>
      <p:font typeface="Fira Sans Extra Condensed" charset="0"/>
      <p:regular r:id="rId18"/>
      <p:bold r:id="rId19"/>
      <p:italic r:id="rId20"/>
      <p:boldItalic r:id="rId21"/>
    </p:embeddedFont>
    <p:embeddedFont>
      <p:font typeface="Copperplate Gothic Bold" pitchFamily="34" charset="0"/>
      <p:regular r:id="rId22"/>
    </p:embeddedFont>
    <p:embeddedFont>
      <p:font typeface="Roboto Condensed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418" y="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9689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08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1345f36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b1345f36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15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1345f3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b1345f3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5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8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7676a17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7676a17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3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7676a17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7676a17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82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1345f3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1345f3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61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b1345f3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b1345f3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02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6b3ac661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36b3ac661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09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b1345f36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b1345f36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20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t Style Infographics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5029876" y="960838"/>
            <a:ext cx="3755398" cy="14484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600" dirty="0">
                <a:latin typeface="Copperplate Gothic Bold" panose="020E0705020206020404" pitchFamily="34" charset="0"/>
              </a:rPr>
              <a:t>4 musketeers</a:t>
            </a:r>
            <a:endParaRPr sz="3600" dirty="0">
              <a:latin typeface="Copperplate Gothic Bold" panose="020E0705020206020404" pitchFamily="34" charset="0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avLst/>
              <a:gdLst/>
              <a:ahLst/>
              <a:cxnLst/>
              <a:rect l="l" t="t" r="r" b="b"/>
              <a:pathLst>
                <a:path w="34737" h="7357" extrusionOk="0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avLst/>
              <a:gdLst/>
              <a:ahLst/>
              <a:cxnLst/>
              <a:rect l="l" t="t" r="r" b="b"/>
              <a:pathLst>
                <a:path w="34191" h="14712" extrusionOk="0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avLst/>
              <a:gdLst/>
              <a:ahLst/>
              <a:cxnLst/>
              <a:rect l="l" t="t" r="r" b="b"/>
              <a:pathLst>
                <a:path w="33656" h="22078" extrusionOk="0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avLst/>
              <a:gdLst/>
              <a:ahLst/>
              <a:cxnLst/>
              <a:rect l="l" t="t" r="r" b="b"/>
              <a:pathLst>
                <a:path w="33110" h="29434" extrusionOk="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187249" y="2694184"/>
            <a:ext cx="3731667" cy="5841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Spyne.ai (Computer Vision </a:t>
            </a:r>
            <a:r>
              <a:rPr lang="en-IN" sz="1800" dirty="0" err="1">
                <a:solidFill>
                  <a:schemeClr val="bg1">
                    <a:lumMod val="75000"/>
                  </a:schemeClr>
                </a:solidFill>
              </a:rPr>
              <a:t>Hackathon</a:t>
            </a:r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/>
            </a:r>
            <a:br>
              <a:rPr lang="en-IN" sz="1800" dirty="0"/>
            </a:br>
            <a:r>
              <a:rPr lang="en-US" sz="1800" b="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Changing Dress Color – Problem B</a:t>
            </a:r>
            <a:endParaRPr sz="1800" b="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2631325" y="1733000"/>
            <a:ext cx="472721" cy="27170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2015056" y="2362873"/>
            <a:ext cx="472721" cy="2087084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1396676" y="2926927"/>
            <a:ext cx="472721" cy="1522951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78275" y="3376701"/>
            <a:ext cx="472721" cy="10732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Learning Curve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have you learnt by doing this project?</a:t>
            </a:r>
            <a:endParaRPr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777900" y="4182975"/>
            <a:ext cx="473100" cy="472725"/>
          </a:xfrm>
          <a:custGeom>
            <a:avLst/>
            <a:gdLst/>
            <a:ahLst/>
            <a:cxnLst/>
            <a:rect l="l" t="t" r="r" b="b"/>
            <a:pathLst>
              <a:path w="18924" h="18909" extrusionOk="0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40425" y="4245850"/>
            <a:ext cx="349950" cy="349950"/>
          </a:xfrm>
          <a:custGeom>
            <a:avLst/>
            <a:gdLst/>
            <a:ahLst/>
            <a:cxnLst/>
            <a:rect l="l" t="t" r="r" b="b"/>
            <a:pathLst>
              <a:path w="13998" h="13998" extrusionOk="0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914125" y="4317700"/>
            <a:ext cx="198050" cy="198000"/>
          </a:xfrm>
          <a:custGeom>
            <a:avLst/>
            <a:gdLst/>
            <a:ahLst/>
            <a:cxnLst/>
            <a:rect l="l" t="t" r="r" b="b"/>
            <a:pathLst>
              <a:path w="7922" h="7920" fill="none" extrusionOk="0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965775" y="4369350"/>
            <a:ext cx="94750" cy="94700"/>
          </a:xfrm>
          <a:custGeom>
            <a:avLst/>
            <a:gdLst/>
            <a:ahLst/>
            <a:cxnLst/>
            <a:rect l="l" t="t" r="r" b="b"/>
            <a:pathLst>
              <a:path w="3790" h="3788" fill="none" extrusionOk="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1013325" y="4322550"/>
            <a:ext cx="94350" cy="94350"/>
          </a:xfrm>
          <a:custGeom>
            <a:avLst/>
            <a:gdLst/>
            <a:ahLst/>
            <a:cxnLst/>
            <a:rect l="l" t="t" r="r" b="b"/>
            <a:pathLst>
              <a:path w="3774" h="3774" fill="none" extrusionOk="0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396575" y="4182975"/>
            <a:ext cx="472725" cy="472725"/>
          </a:xfrm>
          <a:custGeom>
            <a:avLst/>
            <a:gdLst/>
            <a:ahLst/>
            <a:cxnLst/>
            <a:rect l="l" t="t" r="r" b="b"/>
            <a:pathLst>
              <a:path w="18909" h="18909" extrusionOk="0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14590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598700" y="4351000"/>
            <a:ext cx="72975" cy="73025"/>
          </a:xfrm>
          <a:custGeom>
            <a:avLst/>
            <a:gdLst/>
            <a:ahLst/>
            <a:cxnLst/>
            <a:rect l="l" t="t" r="r" b="b"/>
            <a:pathLst>
              <a:path w="2919" h="2921" fill="none" extrusionOk="0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1564625" y="4440475"/>
            <a:ext cx="138900" cy="62150"/>
          </a:xfrm>
          <a:custGeom>
            <a:avLst/>
            <a:gdLst/>
            <a:ahLst/>
            <a:cxnLst/>
            <a:rect l="l" t="t" r="r" b="b"/>
            <a:pathLst>
              <a:path w="5556" h="2486" fill="none" extrusionOk="0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527200" y="4315075"/>
            <a:ext cx="213750" cy="213750"/>
          </a:xfrm>
          <a:custGeom>
            <a:avLst/>
            <a:gdLst/>
            <a:ahLst/>
            <a:cxnLst/>
            <a:rect l="l" t="t" r="r" b="b"/>
            <a:pathLst>
              <a:path w="8550" h="8550" fill="none" extrusionOk="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1634625" y="4442325"/>
            <a:ext cx="25" cy="84250"/>
          </a:xfrm>
          <a:custGeom>
            <a:avLst/>
            <a:gdLst/>
            <a:ahLst/>
            <a:cxnLst/>
            <a:rect l="l" t="t" r="r" b="b"/>
            <a:pathLst>
              <a:path w="1" h="3370" fill="none" extrusionOk="0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2014875" y="4182975"/>
            <a:ext cx="473125" cy="472725"/>
          </a:xfrm>
          <a:custGeom>
            <a:avLst/>
            <a:gdLst/>
            <a:ahLst/>
            <a:cxnLst/>
            <a:rect l="l" t="t" r="r" b="b"/>
            <a:pathLst>
              <a:path w="18925" h="18909" extrusionOk="0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20773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2169075" y="4330050"/>
            <a:ext cx="173300" cy="173325"/>
          </a:xfrm>
          <a:custGeom>
            <a:avLst/>
            <a:gdLst/>
            <a:ahLst/>
            <a:cxnLst/>
            <a:rect l="l" t="t" r="r" b="b"/>
            <a:pathLst>
              <a:path w="6932" h="6933" fill="none" extrusionOk="0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2205375" y="436672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2157850" y="4480500"/>
            <a:ext cx="34075" cy="34100"/>
          </a:xfrm>
          <a:custGeom>
            <a:avLst/>
            <a:gdLst/>
            <a:ahLst/>
            <a:cxnLst/>
            <a:rect l="l" t="t" r="r" b="b"/>
            <a:pathLst>
              <a:path w="1363" h="1364" fill="none" extrusionOk="0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2633550" y="4182975"/>
            <a:ext cx="472750" cy="472725"/>
          </a:xfrm>
          <a:custGeom>
            <a:avLst/>
            <a:gdLst/>
            <a:ahLst/>
            <a:cxnLst/>
            <a:rect l="l" t="t" r="r" b="b"/>
            <a:pathLst>
              <a:path w="18910" h="18909" extrusionOk="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2696050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781400" y="4322950"/>
            <a:ext cx="192750" cy="192400"/>
          </a:xfrm>
          <a:custGeom>
            <a:avLst/>
            <a:gdLst/>
            <a:ahLst/>
            <a:cxnLst/>
            <a:rect l="l" t="t" r="r" b="b"/>
            <a:pathLst>
              <a:path w="7710" h="7696" fill="none" extrusionOk="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877950" y="4419125"/>
            <a:ext cx="48300" cy="42700"/>
          </a:xfrm>
          <a:custGeom>
            <a:avLst/>
            <a:gdLst/>
            <a:ahLst/>
            <a:cxnLst/>
            <a:rect l="l" t="t" r="r" b="b"/>
            <a:pathLst>
              <a:path w="1932" h="1708" fill="none" extrusionOk="0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2877575" y="4373100"/>
            <a:ext cx="25" cy="46450"/>
          </a:xfrm>
          <a:custGeom>
            <a:avLst/>
            <a:gdLst/>
            <a:ahLst/>
            <a:cxnLst/>
            <a:rect l="l" t="t" r="r" b="b"/>
            <a:pathLst>
              <a:path w="1" h="1858" fill="none" extrusionOk="0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457200" y="1020400"/>
            <a:ext cx="173305" cy="173258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3" name="Google Shape;313;p22"/>
          <p:cNvGrpSpPr/>
          <p:nvPr/>
        </p:nvGrpSpPr>
        <p:grpSpPr>
          <a:xfrm>
            <a:off x="3428375" y="1535538"/>
            <a:ext cx="5226000" cy="717337"/>
            <a:chOff x="3428375" y="1535538"/>
            <a:chExt cx="5226000" cy="717337"/>
          </a:xfrm>
        </p:grpSpPr>
        <p:sp>
          <p:nvSpPr>
            <p:cNvPr id="314" name="Google Shape;314;p22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3428375" y="179927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identify the problem which are faced by many e-commerce site users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428375" y="2299163"/>
            <a:ext cx="5226000" cy="717337"/>
            <a:chOff x="3428375" y="2299163"/>
            <a:chExt cx="5226000" cy="717337"/>
          </a:xfrm>
        </p:grpSpPr>
        <p:sp>
          <p:nvSpPr>
            <p:cNvPr id="318" name="Google Shape;318;p22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22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strategise the solution of the problem statement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3428375" y="3062788"/>
            <a:ext cx="5226000" cy="717337"/>
            <a:chOff x="3428375" y="3062788"/>
            <a:chExt cx="5226000" cy="717337"/>
          </a:xfrm>
        </p:grpSpPr>
        <p:sp>
          <p:nvSpPr>
            <p:cNvPr id="322" name="Google Shape;322;p22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22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research about the problem and thr requirements needed to solve it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22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3428375" y="3826413"/>
            <a:ext cx="5226000" cy="717337"/>
            <a:chOff x="3428375" y="3826413"/>
            <a:chExt cx="5226000" cy="717337"/>
          </a:xfrm>
        </p:grpSpPr>
        <p:sp>
          <p:nvSpPr>
            <p:cNvPr id="326" name="Google Shape;326;p22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22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learn how to execute the solution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334" name="Google Shape;334;p23"/>
          <p:cNvGrpSpPr/>
          <p:nvPr/>
        </p:nvGrpSpPr>
        <p:grpSpPr>
          <a:xfrm>
            <a:off x="913474" y="2974280"/>
            <a:ext cx="3512936" cy="1617876"/>
            <a:chOff x="913474" y="2974280"/>
            <a:chExt cx="3512936" cy="1617876"/>
          </a:xfrm>
        </p:grpSpPr>
        <p:sp>
          <p:nvSpPr>
            <p:cNvPr id="335" name="Google Shape;335;p23"/>
            <p:cNvSpPr/>
            <p:nvPr/>
          </p:nvSpPr>
          <p:spPr>
            <a:xfrm>
              <a:off x="1368736" y="3114857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913475" y="297428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368736" y="4451475"/>
              <a:ext cx="310817" cy="140676"/>
            </a:xfrm>
            <a:custGeom>
              <a:avLst/>
              <a:gdLst/>
              <a:ahLst/>
              <a:cxnLst/>
              <a:rect l="l" t="t" r="r" b="b"/>
              <a:pathLst>
                <a:path w="3133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1836706" y="3758592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chemeClr val="accent6"/>
                </a:buClr>
                <a:buSzPts val="1100"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117299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Souharda</a:t>
              </a:r>
              <a:r>
                <a:rPr lang="en-US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Biswas</a:t>
              </a:r>
              <a:endParaRPr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2" name="Google Shape;342;p23"/>
          <p:cNvGrpSpPr/>
          <p:nvPr/>
        </p:nvGrpSpPr>
        <p:grpSpPr>
          <a:xfrm>
            <a:off x="4716380" y="2974280"/>
            <a:ext cx="3514027" cy="1617875"/>
            <a:chOff x="4716380" y="2974280"/>
            <a:chExt cx="3514027" cy="1617875"/>
          </a:xfrm>
        </p:grpSpPr>
        <p:sp>
          <p:nvSpPr>
            <p:cNvPr id="343" name="Google Shape;343;p23"/>
            <p:cNvSpPr/>
            <p:nvPr/>
          </p:nvSpPr>
          <p:spPr>
            <a:xfrm>
              <a:off x="5171741" y="3114857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716380" y="297428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171741" y="4451475"/>
              <a:ext cx="310916" cy="140676"/>
            </a:xfrm>
            <a:custGeom>
              <a:avLst/>
              <a:gdLst/>
              <a:ahLst/>
              <a:cxnLst/>
              <a:rect l="l" t="t" r="r" b="b"/>
              <a:pathLst>
                <a:path w="3134" h="1418" extrusionOk="0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5642750" y="369904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chemeClr val="accent6"/>
                </a:buClr>
                <a:buSzPts val="1100"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Souvik</a:t>
              </a:r>
              <a:r>
                <a:rPr lang="en-US" sz="20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2000" b="1" dirty="0" err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Dey</a:t>
              </a:r>
              <a:endParaRPr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920224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3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351" name="Google Shape;351;p23"/>
            <p:cNvSpPr/>
            <p:nvPr/>
          </p:nvSpPr>
          <p:spPr>
            <a:xfrm>
              <a:off x="1368736" y="1253234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913475" y="111355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368736" y="2590745"/>
              <a:ext cx="310817" cy="139783"/>
            </a:xfrm>
            <a:custGeom>
              <a:avLst/>
              <a:gdLst/>
              <a:ahLst/>
              <a:cxnLst/>
              <a:rect l="l" t="t" r="r" b="b"/>
              <a:pathLst>
                <a:path w="3133" h="1409" extrusionOk="0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Captain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Gyanesh Samanta</a:t>
              </a:r>
              <a:endParaRPr sz="2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117299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4716380" y="1113550"/>
            <a:ext cx="3514027" cy="1616983"/>
            <a:chOff x="4716380" y="1113550"/>
            <a:chExt cx="3514027" cy="1616983"/>
          </a:xfrm>
        </p:grpSpPr>
        <p:sp>
          <p:nvSpPr>
            <p:cNvPr id="359" name="Google Shape;359;p23"/>
            <p:cNvSpPr/>
            <p:nvPr/>
          </p:nvSpPr>
          <p:spPr>
            <a:xfrm>
              <a:off x="4716380" y="111355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171741" y="1253234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71741" y="2590745"/>
              <a:ext cx="310916" cy="139783"/>
            </a:xfrm>
            <a:custGeom>
              <a:avLst/>
              <a:gdLst/>
              <a:ahLst/>
              <a:cxnLst/>
              <a:rect l="l" t="t" r="r" b="b"/>
              <a:pathLst>
                <a:path w="3134" h="1409" extrusionOk="0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Chetas </a:t>
              </a:r>
              <a:r>
                <a:rPr lang="en-US" sz="2000" b="1" dirty="0" err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Shree.M</a:t>
              </a:r>
              <a:endParaRPr sz="20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224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Spyne.ai</a:t>
            </a:r>
            <a:br>
              <a:rPr lang="en-IN" dirty="0"/>
            </a:br>
            <a:r>
              <a:rPr lang="en-IN" dirty="0"/>
              <a:t>(Computer Vision </a:t>
            </a:r>
            <a:r>
              <a:rPr lang="en-IN" dirty="0" err="1"/>
              <a:t>Hackathon</a:t>
            </a:r>
            <a:r>
              <a:rPr lang="en-IN" dirty="0"/>
              <a:t>)</a:t>
            </a:r>
            <a:endParaRPr dirty="0"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800765"/>
            <a:chOff x="4938567" y="2483686"/>
            <a:chExt cx="3592608" cy="180076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>
                <a:buClr>
                  <a:schemeClr val="accent6"/>
                </a:buClr>
                <a:buSzPts val="1100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We </a:t>
              </a: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would be</a:t>
              </a: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using </a:t>
              </a: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HTML,CSS, SASS/SCSS , JS 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to solve this problem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avLst/>
              <a:gdLst/>
              <a:ahLst/>
              <a:cxnLst/>
              <a:rect l="l" t="t" r="r" b="b"/>
              <a:pathLst>
                <a:path w="3867" h="4541" extrusionOk="0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avLst/>
              <a:gdLst/>
              <a:ahLst/>
              <a:cxnLst/>
              <a:rect l="l" t="t" r="r" b="b"/>
              <a:pathLst>
                <a:path w="4393" h="5691" extrusionOk="0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avLst/>
              <a:gdLst/>
              <a:ahLst/>
              <a:cxnLst/>
              <a:rect l="l" t="t" r="r" b="b"/>
              <a:pathLst>
                <a:path w="7287" h="12407" extrusionOk="0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079920"/>
            <a:ext cx="4325880" cy="1249977"/>
            <a:chOff x="612825" y="3079920"/>
            <a:chExt cx="4325880" cy="1249977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079920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sz="17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32519" y="3393384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We are going to stick to the organizational problem statement, and present it in a way that is similar to ecommerce websites as amazon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avLst/>
              <a:gdLst/>
              <a:ahLst/>
              <a:cxnLst/>
              <a:rect l="l" t="t" r="r" b="b"/>
              <a:pathLst>
                <a:path w="5652" h="4412" extrusionOk="0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avLst/>
              <a:gdLst/>
              <a:ahLst/>
              <a:cxnLst/>
              <a:rect l="l" t="t" r="r" b="b"/>
              <a:pathLst>
                <a:path w="4522" h="3847" extrusionOk="0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avLst/>
              <a:gdLst/>
              <a:ahLst/>
              <a:cxnLst/>
              <a:rect l="l" t="t" r="r" b="b"/>
              <a:pathLst>
                <a:path w="12838" h="7297" extrusionOk="0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0" cy="1976915"/>
            <a:chOff x="612825" y="1240200"/>
            <a:chExt cx="3592590" cy="19769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30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050" dirty="0"/>
                <a:t>To produce different variants of </a:t>
              </a:r>
              <a:r>
                <a:rPr lang="en-US" sz="1050" dirty="0" err="1" smtClean="0"/>
                <a:t>colour</a:t>
              </a:r>
              <a:r>
                <a:rPr lang="en-US" sz="1050" dirty="0" smtClean="0"/>
                <a:t> of </a:t>
              </a:r>
              <a:r>
                <a:rPr lang="en-US" sz="1050" dirty="0"/>
                <a:t>a dress. Test data, if required, can be downloaded from any regular e-commerce portals, such as </a:t>
              </a:r>
              <a:r>
                <a:rPr lang="en-US" sz="1050" dirty="0" err="1"/>
                <a:t>Myntra</a:t>
              </a:r>
              <a:r>
                <a:rPr lang="en-US" sz="1050" dirty="0"/>
                <a:t>, Amazon, </a:t>
              </a:r>
              <a:r>
                <a:rPr lang="en-US" sz="1050" dirty="0" err="1"/>
                <a:t>Flipkart</a:t>
              </a:r>
              <a:r>
                <a:rPr lang="en-US" sz="1050" dirty="0"/>
                <a:t>, etc.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avLst/>
              <a:gdLst/>
              <a:ahLst/>
              <a:cxnLst/>
              <a:rect l="l" t="t" r="r" b="b"/>
              <a:pathLst>
                <a:path w="4402" h="5612" extrusionOk="0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avLst/>
              <a:gdLst/>
              <a:ahLst/>
              <a:cxnLst/>
              <a:rect l="l" t="t" r="r" b="b"/>
              <a:pathLst>
                <a:path w="3877" h="4542" extrusionOk="0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avLst/>
              <a:gdLst/>
              <a:ahLst/>
              <a:cxnLst/>
              <a:rect l="l" t="t" r="r" b="b"/>
              <a:pathLst>
                <a:path w="7337" h="12437" extrusionOk="0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avLst/>
            <a:gdLst/>
            <a:ahLst/>
            <a:cxnLst/>
            <a:rect l="l" t="t" r="r" b="b"/>
            <a:pathLst>
              <a:path w="1" h="1498" extrusionOk="0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99" cy="1246220"/>
            <a:chOff x="4205276" y="1237600"/>
            <a:chExt cx="4325899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sz="17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94175" y="153070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avLst/>
              <a:gdLst/>
              <a:ahLst/>
              <a:cxnLst/>
              <a:rect l="l" t="t" r="r" b="b"/>
              <a:pathLst>
                <a:path w="4561" h="3887" extrusionOk="0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avLst/>
              <a:gdLst/>
              <a:ahLst/>
              <a:cxnLst/>
              <a:rect l="l" t="t" r="r" b="b"/>
              <a:pathLst>
                <a:path w="5572" h="4383" extrusionOk="0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avLst/>
              <a:gdLst/>
              <a:ahLst/>
              <a:cxnLst/>
              <a:rect l="l" t="t" r="r" b="b"/>
              <a:pathLst>
                <a:path w="12788" h="7327" extrusionOk="0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6227442" y="1554408"/>
            <a:ext cx="251333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050" dirty="0"/>
              <a:t> To build a web application which solves this problem statement, with UI similar to ecommerce websites relevance to theme: sticking to the organizational problem statement's needs and a simple UI to match e-commerce websites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48838" y="3571550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949534" y="3687080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48838" y="4084597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533334" y="2869383"/>
            <a:ext cx="3500083" cy="774702"/>
          </a:xfrm>
          <a:custGeom>
            <a:avLst/>
            <a:gdLst/>
            <a:ahLst/>
            <a:cxnLst/>
            <a:rect l="l" t="t" r="r" b="b"/>
            <a:pathLst>
              <a:path w="27903" h="6176" extrusionOk="0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33334" y="3334889"/>
            <a:ext cx="2200926" cy="619536"/>
          </a:xfrm>
          <a:custGeom>
            <a:avLst/>
            <a:gdLst/>
            <a:ahLst/>
            <a:cxnLst/>
            <a:rect l="l" t="t" r="r" b="b"/>
            <a:pathLst>
              <a:path w="17546" h="4939" extrusionOk="0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734156" y="2937246"/>
            <a:ext cx="1299282" cy="1017173"/>
          </a:xfrm>
          <a:custGeom>
            <a:avLst/>
            <a:gdLst/>
            <a:ahLst/>
            <a:cxnLst/>
            <a:rect l="l" t="t" r="r" b="b"/>
            <a:pathLst>
              <a:path w="10358" h="8109" extrusionOk="0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748838" y="2070879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476148" y="3207755"/>
            <a:ext cx="45719" cy="409481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513735" y="3077784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Tech2</a:t>
            </a:r>
            <a:endParaRPr sz="3200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949534" y="2186409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48838" y="2583926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5813035" y="293768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CSS </a:t>
            </a:r>
            <a:r>
              <a:rPr lang="en-US" sz="180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endParaRPr sz="18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33334" y="1133179"/>
            <a:ext cx="3500083" cy="1017047"/>
          </a:xfrm>
          <a:custGeom>
            <a:avLst/>
            <a:gdLst/>
            <a:ahLst/>
            <a:cxnLst/>
            <a:rect l="l" t="t" r="r" b="b"/>
            <a:pathLst>
              <a:path w="27903" h="8108" extrusionOk="0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404512" y="2186409"/>
            <a:ext cx="60446" cy="418849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448425" y="2048706"/>
            <a:ext cx="1299300" cy="48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Tech1</a:t>
            </a:r>
            <a:endParaRPr sz="32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34156" y="1443641"/>
            <a:ext cx="1299282" cy="1015793"/>
          </a:xfrm>
          <a:custGeom>
            <a:avLst/>
            <a:gdLst/>
            <a:ahLst/>
            <a:cxnLst/>
            <a:rect l="l" t="t" r="r" b="b"/>
            <a:pathLst>
              <a:path w="10358" h="8098" extrusionOk="0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33334" y="1841159"/>
            <a:ext cx="2200926" cy="618281"/>
          </a:xfrm>
          <a:custGeom>
            <a:avLst/>
            <a:gdLst/>
            <a:ahLst/>
            <a:cxnLst/>
            <a:rect l="l" t="t" r="r" b="b"/>
            <a:pathLst>
              <a:path w="17546" h="4929" extrusionOk="0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754221" y="19395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HTML5</a:t>
            </a:r>
            <a:endParaRPr sz="18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39044" y="3985163"/>
            <a:ext cx="918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Tech3 </a:t>
            </a:r>
            <a:endParaRPr lang="en-IN" sz="2400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" name="Google Shape;120;p15"/>
          <p:cNvSpPr/>
          <p:nvPr/>
        </p:nvSpPr>
        <p:spPr>
          <a:xfrm>
            <a:off x="4475384" y="3990862"/>
            <a:ext cx="45719" cy="409481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943600" y="4084597"/>
            <a:ext cx="1738648" cy="31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SASS/SCSS/ JS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5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234785" y="3061458"/>
            <a:ext cx="290005" cy="563825"/>
          </a:xfrm>
          <a:custGeom>
            <a:avLst/>
            <a:gdLst/>
            <a:ahLst/>
            <a:cxnLst/>
            <a:rect l="l" t="t" r="r" b="b"/>
            <a:pathLst>
              <a:path w="3548" h="6898" extrusionOk="0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983362" y="1242917"/>
            <a:ext cx="617622" cy="457160"/>
            <a:chOff x="1772150" y="1471517"/>
            <a:chExt cx="617622" cy="457160"/>
          </a:xfrm>
        </p:grpSpPr>
        <p:sp>
          <p:nvSpPr>
            <p:cNvPr id="139" name="Google Shape;139;p16"/>
            <p:cNvSpPr/>
            <p:nvPr/>
          </p:nvSpPr>
          <p:spPr>
            <a:xfrm>
              <a:off x="2046304" y="1471517"/>
              <a:ext cx="69395" cy="68578"/>
            </a:xfrm>
            <a:custGeom>
              <a:avLst/>
              <a:gdLst/>
              <a:ahLst/>
              <a:cxnLst/>
              <a:rect l="l" t="t" r="r" b="b"/>
              <a:pathLst>
                <a:path w="849" h="839" extrusionOk="0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772150" y="1740603"/>
              <a:ext cx="68660" cy="6857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823973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847432" y="1545899"/>
              <a:ext cx="467130" cy="382777"/>
            </a:xfrm>
            <a:custGeom>
              <a:avLst/>
              <a:gdLst/>
              <a:ahLst/>
              <a:cxnLst/>
              <a:rect l="l" t="t" r="r" b="b"/>
              <a:pathLst>
                <a:path w="5715" h="4683" extrusionOk="0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21194" y="1740603"/>
              <a:ext cx="68578" cy="6857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69371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585273" y="1212296"/>
            <a:ext cx="474731" cy="468519"/>
          </a:xfrm>
          <a:custGeom>
            <a:avLst/>
            <a:gdLst/>
            <a:ahLst/>
            <a:cxnLst/>
            <a:rect l="l" t="t" r="r" b="b"/>
            <a:pathLst>
              <a:path w="5808" h="5732" extrusionOk="0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47" name="Google Shape;147;p16"/>
            <p:cNvSpPr/>
            <p:nvPr/>
          </p:nvSpPr>
          <p:spPr>
            <a:xfrm>
              <a:off x="6774013" y="3355871"/>
              <a:ext cx="397816" cy="398634"/>
            </a:xfrm>
            <a:custGeom>
              <a:avLst/>
              <a:gdLst/>
              <a:ahLst/>
              <a:cxnLst/>
              <a:rect l="l" t="t" r="r" b="b"/>
              <a:pathLst>
                <a:path w="4867" h="4877" extrusionOk="0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875125" y="3456901"/>
              <a:ext cx="195680" cy="196497"/>
            </a:xfrm>
            <a:custGeom>
              <a:avLst/>
              <a:gdLst/>
              <a:ahLst/>
              <a:cxnLst/>
              <a:rect l="l" t="t" r="r" b="b"/>
              <a:pathLst>
                <a:path w="2394" h="2404" extrusionOk="0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72885" y="3311487"/>
              <a:ext cx="243333" cy="242433"/>
            </a:xfrm>
            <a:custGeom>
              <a:avLst/>
              <a:gdLst/>
              <a:ahLst/>
              <a:cxnLst/>
              <a:rect l="l" t="t" r="r" b="b"/>
              <a:pathLst>
                <a:path w="2977" h="2966" extrusionOk="0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6"/>
          <p:cNvSpPr/>
          <p:nvPr/>
        </p:nvSpPr>
        <p:spPr>
          <a:xfrm>
            <a:off x="4414864" y="3647779"/>
            <a:ext cx="380325" cy="483150"/>
          </a:xfrm>
          <a:custGeom>
            <a:avLst/>
            <a:gdLst/>
            <a:ahLst/>
            <a:cxnLst/>
            <a:rect l="l" t="t" r="r" b="b"/>
            <a:pathLst>
              <a:path w="4653" h="5911" extrusionOk="0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362224" y="364361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362224" y="380153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362224" y="3955364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560279" y="4130858"/>
            <a:ext cx="89503" cy="17655"/>
          </a:xfrm>
          <a:custGeom>
            <a:avLst/>
            <a:gdLst/>
            <a:ahLst/>
            <a:cxnLst/>
            <a:rect l="l" t="t" r="r" b="b"/>
            <a:pathLst>
              <a:path w="1095" h="216" extrusionOk="0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006249" y="2142712"/>
            <a:ext cx="1197536" cy="570037"/>
          </a:xfrm>
          <a:custGeom>
            <a:avLst/>
            <a:gdLst/>
            <a:ahLst/>
            <a:cxnLst/>
            <a:rect l="l" t="t" r="r" b="b"/>
            <a:pathLst>
              <a:path w="14651" h="6974" extrusionOk="0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310401" y="3358667"/>
            <a:ext cx="589246" cy="285019"/>
          </a:xfrm>
          <a:custGeom>
            <a:avLst/>
            <a:gdLst/>
            <a:ahLst/>
            <a:cxnLst/>
            <a:rect l="l" t="t" r="r" b="b"/>
            <a:pathLst>
              <a:path w="7209" h="3487" extrusionOk="0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428269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131637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4702342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920504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100168" y="2120070"/>
            <a:ext cx="218157" cy="184890"/>
          </a:xfrm>
          <a:custGeom>
            <a:avLst/>
            <a:gdLst/>
            <a:ahLst/>
            <a:cxnLst/>
            <a:rect l="l" t="t" r="r" b="b"/>
            <a:pathLst>
              <a:path w="2669" h="2262" extrusionOk="0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891732" y="2120070"/>
            <a:ext cx="217340" cy="184890"/>
          </a:xfrm>
          <a:custGeom>
            <a:avLst/>
            <a:gdLst/>
            <a:ahLst/>
            <a:cxnLst/>
            <a:rect l="l" t="t" r="r" b="b"/>
            <a:pathLst>
              <a:path w="2659" h="2262" extrusionOk="0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442002" y="1651465"/>
            <a:ext cx="3099559" cy="986397"/>
            <a:chOff x="5442002" y="1651465"/>
            <a:chExt cx="3099559" cy="986397"/>
          </a:xfrm>
        </p:grpSpPr>
        <p:sp>
          <p:nvSpPr>
            <p:cNvPr id="164" name="Google Shape;164;p16"/>
            <p:cNvSpPr/>
            <p:nvPr/>
          </p:nvSpPr>
          <p:spPr>
            <a:xfrm>
              <a:off x="5442002" y="2077566"/>
              <a:ext cx="987798" cy="276681"/>
            </a:xfrm>
            <a:custGeom>
              <a:avLst/>
              <a:gdLst/>
              <a:ahLst/>
              <a:cxnLst/>
              <a:rect l="l" t="t" r="r" b="b"/>
              <a:pathLst>
                <a:path w="12085" h="3385" extrusionOk="0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6504561" y="194456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Plan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68" name="Google Shape;168;p16"/>
            <p:cNvSpPr/>
            <p:nvPr/>
          </p:nvSpPr>
          <p:spPr>
            <a:xfrm>
              <a:off x="5442002" y="3728864"/>
              <a:ext cx="987798" cy="277581"/>
            </a:xfrm>
            <a:custGeom>
              <a:avLst/>
              <a:gdLst/>
              <a:ahLst/>
              <a:cxnLst/>
              <a:rect l="l" t="t" r="r" b="b"/>
              <a:pathLst>
                <a:path w="12085" h="3396" extrusionOk="0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Test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668412" y="1670890"/>
            <a:ext cx="3099706" cy="986397"/>
            <a:chOff x="668412" y="1670890"/>
            <a:chExt cx="3099706" cy="986397"/>
          </a:xfrm>
        </p:grpSpPr>
        <p:sp>
          <p:nvSpPr>
            <p:cNvPr id="172" name="Google Shape;172;p16"/>
            <p:cNvSpPr/>
            <p:nvPr/>
          </p:nvSpPr>
          <p:spPr>
            <a:xfrm>
              <a:off x="2781955" y="2090889"/>
              <a:ext cx="986163" cy="263358"/>
            </a:xfrm>
            <a:custGeom>
              <a:avLst/>
              <a:gdLst/>
              <a:ahLst/>
              <a:cxnLst/>
              <a:rect l="l" t="t" r="r" b="b"/>
              <a:pathLst>
                <a:path w="12065" h="3222" extrusionOk="0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668412" y="196398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Research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92212" y="3601213"/>
            <a:ext cx="3175906" cy="986397"/>
            <a:chOff x="592212" y="3601213"/>
            <a:chExt cx="3175906" cy="986397"/>
          </a:xfrm>
        </p:grpSpPr>
        <p:sp>
          <p:nvSpPr>
            <p:cNvPr id="176" name="Google Shape;176;p16"/>
            <p:cNvSpPr/>
            <p:nvPr/>
          </p:nvSpPr>
          <p:spPr>
            <a:xfrm>
              <a:off x="2781955" y="3728864"/>
              <a:ext cx="986163" cy="277581"/>
            </a:xfrm>
            <a:custGeom>
              <a:avLst/>
              <a:gdLst/>
              <a:ahLst/>
              <a:cxnLst/>
              <a:rect l="l" t="t" r="r" b="b"/>
              <a:pathLst>
                <a:path w="12065" h="3396" extrusionOk="0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592212" y="389431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Code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16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sz="25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Describe how your solution is unique and original.</a:t>
            </a:r>
            <a:endParaRPr sz="19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Why the problem you are catering is needed to be solved.</a:t>
            </a:r>
            <a:b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 dirty="0"/>
              <a:t>Our project</a:t>
            </a:r>
            <a:r>
              <a:rPr lang="en-US" sz="1800" b="0" dirty="0"/>
              <a:t> is a Web Application that enables it's user to view different garments available online, and to view different </a:t>
            </a:r>
            <a:r>
              <a:rPr lang="en-US" sz="1800" b="0" dirty="0" err="1"/>
              <a:t>colours</a:t>
            </a:r>
            <a:r>
              <a:rPr lang="en-US" sz="1800" b="0" dirty="0"/>
              <a:t> available for them</a:t>
            </a:r>
            <a:r>
              <a:rPr lang="en-US" sz="1800" b="0" dirty="0" smtClean="0"/>
              <a:t>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dirty="0"/>
              <a:t>We do not really have platforms which allow people to choose their </a:t>
            </a:r>
            <a:r>
              <a:rPr lang="en-US" sz="1800" b="0" dirty="0" err="1"/>
              <a:t>tshirts</a:t>
            </a:r>
            <a:r>
              <a:rPr lang="en-US" sz="1800" b="0" dirty="0"/>
              <a:t> or jeans in different </a:t>
            </a:r>
            <a:r>
              <a:rPr lang="en-US" sz="1800" b="0" dirty="0" err="1"/>
              <a:t>colours</a:t>
            </a:r>
            <a:r>
              <a:rPr lang="en-US" sz="1800" b="0" dirty="0"/>
              <a:t>, the photographers have to take extra steps to ensure that they click pictures of every available </a:t>
            </a:r>
            <a:r>
              <a:rPr lang="en-US" sz="1800" b="0" dirty="0" err="1"/>
              <a:t>colour</a:t>
            </a:r>
            <a:r>
              <a:rPr lang="en-US" sz="1800" b="0" dirty="0"/>
              <a:t> option to present it to people, what if there was a way to directly enter hex codes, or choose </a:t>
            </a:r>
            <a:r>
              <a:rPr lang="en-US" sz="1800" b="0" dirty="0" err="1"/>
              <a:t>colour</a:t>
            </a:r>
            <a:r>
              <a:rPr lang="en-US" sz="1800" b="0" dirty="0"/>
              <a:t> from a </a:t>
            </a:r>
            <a:r>
              <a:rPr lang="en-US" sz="1800" b="0" dirty="0" err="1"/>
              <a:t>pallete</a:t>
            </a:r>
            <a:r>
              <a:rPr lang="en-US" sz="1800" b="0" dirty="0"/>
              <a:t> and have it delivered to your home? So with this problem statement in mind, we designed our web-app</a:t>
            </a:r>
            <a:r>
              <a:rPr lang="en-US" sz="1800" b="0" dirty="0" smtClean="0"/>
              <a:t>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dirty="0"/>
              <a:t>With a super simple User Interface, we make choosing your favorite </a:t>
            </a:r>
            <a:r>
              <a:rPr lang="en-US" sz="1800" b="0" dirty="0" err="1"/>
              <a:t>colour</a:t>
            </a:r>
            <a:r>
              <a:rPr lang="en-US" sz="1800" b="0" dirty="0"/>
              <a:t> easy. Under the hood, we have a really simple web-app, resembling the most popular E-Commerce websites and user familiarity. We hope that anyone would be able to use our web app without any former knowledge about it.</a:t>
            </a:r>
            <a:r>
              <a:rPr lang="en-US" sz="2000" b="0" dirty="0"/>
              <a:t/>
            </a:r>
            <a:br>
              <a:rPr lang="en-US" sz="2000" b="0" dirty="0"/>
            </a:br>
            <a:endParaRPr sz="19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Growth Plan of the Product</a:t>
            </a:r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552650" y="1173675"/>
            <a:ext cx="8038699" cy="773611"/>
            <a:chOff x="552650" y="1173675"/>
            <a:chExt cx="8038699" cy="773611"/>
          </a:xfrm>
        </p:grpSpPr>
        <p:grpSp>
          <p:nvGrpSpPr>
            <p:cNvPr id="192" name="Google Shape;192;p18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avLst/>
                <a:gdLst/>
                <a:ahLst/>
                <a:cxnLst/>
                <a:rect l="l" t="t" r="r" b="b"/>
                <a:pathLst>
                  <a:path w="30018" h="8199" extrusionOk="0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198" extrusionOk="0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18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1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216444" y="11853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Research and Initial Documentation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Set-up front end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552650" y="2034275"/>
            <a:ext cx="8038697" cy="765961"/>
            <a:chOff x="552650" y="2034275"/>
            <a:chExt cx="8038697" cy="765961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8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2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211268" y="2040633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Create a chatbot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mplement UI/UX principles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552650" y="2889452"/>
            <a:ext cx="8038697" cy="760246"/>
            <a:chOff x="552650" y="2893868"/>
            <a:chExt cx="8038697" cy="760246"/>
          </a:xfrm>
        </p:grpSpPr>
        <p:grpSp>
          <p:nvGrpSpPr>
            <p:cNvPr id="208" name="Google Shape;208;p18"/>
            <p:cNvGrpSpPr/>
            <p:nvPr/>
          </p:nvGrpSpPr>
          <p:grpSpPr>
            <a:xfrm>
              <a:off x="552651" y="2893868"/>
              <a:ext cx="8038696" cy="760245"/>
              <a:chOff x="552651" y="2893868"/>
              <a:chExt cx="8038696" cy="760245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697627" y="2893871"/>
                <a:ext cx="3893720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0" extrusionOk="0">
                    <a:moveTo>
                      <a:pt x="0" y="0"/>
                    </a:moveTo>
                    <a:cubicBezTo>
                      <a:pt x="288" y="0"/>
                      <a:pt x="566" y="119"/>
                      <a:pt x="754" y="328"/>
                    </a:cubicBezTo>
                    <a:cubicBezTo>
                      <a:pt x="784" y="357"/>
                      <a:pt x="804" y="377"/>
                      <a:pt x="823" y="407"/>
                    </a:cubicBezTo>
                    <a:lnTo>
                      <a:pt x="3143" y="3480"/>
                    </a:lnTo>
                    <a:cubicBezTo>
                      <a:pt x="3421" y="3847"/>
                      <a:pt x="3421" y="4353"/>
                      <a:pt x="3143" y="4719"/>
                    </a:cubicBezTo>
                    <a:lnTo>
                      <a:pt x="823" y="7792"/>
                    </a:lnTo>
                    <a:cubicBezTo>
                      <a:pt x="625" y="8050"/>
                      <a:pt x="328" y="8199"/>
                      <a:pt x="0" y="8199"/>
                    </a:cubicBezTo>
                    <a:lnTo>
                      <a:pt x="27757" y="8199"/>
                    </a:lnTo>
                    <a:cubicBezTo>
                      <a:pt x="28570" y="8199"/>
                      <a:pt x="29224" y="7545"/>
                      <a:pt x="29224" y="6732"/>
                    </a:cubicBezTo>
                    <a:lnTo>
                      <a:pt x="29224" y="1468"/>
                    </a:lnTo>
                    <a:cubicBezTo>
                      <a:pt x="29224" y="65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2278401" y="2893868"/>
                <a:ext cx="2932867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0" extrusionOk="0">
                    <a:moveTo>
                      <a:pt x="27718" y="1934"/>
                    </a:moveTo>
                    <a:cubicBezTo>
                      <a:pt x="28918" y="1934"/>
                      <a:pt x="29889" y="2905"/>
                      <a:pt x="29889" y="4105"/>
                    </a:cubicBezTo>
                    <a:cubicBezTo>
                      <a:pt x="29889" y="5294"/>
                      <a:pt x="28918" y="6266"/>
                      <a:pt x="27718" y="6266"/>
                    </a:cubicBezTo>
                    <a:cubicBezTo>
                      <a:pt x="26528" y="6266"/>
                      <a:pt x="25557" y="5294"/>
                      <a:pt x="25557" y="4105"/>
                    </a:cubicBezTo>
                    <a:cubicBezTo>
                      <a:pt x="25557" y="2905"/>
                      <a:pt x="26528" y="1934"/>
                      <a:pt x="27718" y="1934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2"/>
                    </a:cubicBezTo>
                    <a:lnTo>
                      <a:pt x="1" y="7178"/>
                    </a:lnTo>
                    <a:cubicBezTo>
                      <a:pt x="1" y="7743"/>
                      <a:pt x="457" y="8199"/>
                      <a:pt x="1022" y="8199"/>
                    </a:cubicBezTo>
                    <a:lnTo>
                      <a:pt x="28213" y="8199"/>
                    </a:lnTo>
                    <a:cubicBezTo>
                      <a:pt x="28541" y="8199"/>
                      <a:pt x="28838" y="8050"/>
                      <a:pt x="29036" y="7792"/>
                    </a:cubicBezTo>
                    <a:lnTo>
                      <a:pt x="31356" y="4719"/>
                    </a:lnTo>
                    <a:cubicBezTo>
                      <a:pt x="31634" y="4353"/>
                      <a:pt x="31634" y="3847"/>
                      <a:pt x="31356" y="3480"/>
                    </a:cubicBezTo>
                    <a:lnTo>
                      <a:pt x="29036" y="407"/>
                    </a:lnTo>
                    <a:cubicBezTo>
                      <a:pt x="29017" y="377"/>
                      <a:pt x="28997" y="357"/>
                      <a:pt x="28967" y="328"/>
                    </a:cubicBezTo>
                    <a:cubicBezTo>
                      <a:pt x="28779" y="119"/>
                      <a:pt x="28501" y="0"/>
                      <a:pt x="28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552651" y="28948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8"/>
            <p:cNvSpPr txBox="1"/>
            <p:nvPr/>
          </p:nvSpPr>
          <p:spPr>
            <a:xfrm>
              <a:off x="2532451" y="3024246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3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139136" y="2904714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xplore ways to implement our idea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552650" y="2948281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552650" y="3747744"/>
            <a:ext cx="8038697" cy="761081"/>
            <a:chOff x="552650" y="3747744"/>
            <a:chExt cx="8038697" cy="761081"/>
          </a:xfrm>
        </p:grpSpPr>
        <p:grpSp>
          <p:nvGrpSpPr>
            <p:cNvPr id="216" name="Google Shape;216;p18"/>
            <p:cNvGrpSpPr/>
            <p:nvPr/>
          </p:nvGrpSpPr>
          <p:grpSpPr>
            <a:xfrm>
              <a:off x="552651" y="3747744"/>
              <a:ext cx="8038696" cy="761081"/>
              <a:chOff x="552651" y="3747744"/>
              <a:chExt cx="8038696" cy="761081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4697627" y="3747748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318" y="0"/>
                      <a:pt x="615" y="148"/>
                      <a:pt x="813" y="397"/>
                    </a:cubicBezTo>
                    <a:cubicBezTo>
                      <a:pt x="813" y="406"/>
                      <a:pt x="823" y="406"/>
                      <a:pt x="823" y="406"/>
                    </a:cubicBezTo>
                    <a:lnTo>
                      <a:pt x="3143" y="3490"/>
                    </a:lnTo>
                    <a:cubicBezTo>
                      <a:pt x="3421" y="3856"/>
                      <a:pt x="3421" y="4362"/>
                      <a:pt x="3143" y="4728"/>
                    </a:cubicBezTo>
                    <a:lnTo>
                      <a:pt x="823" y="7801"/>
                    </a:lnTo>
                    <a:cubicBezTo>
                      <a:pt x="625" y="8059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54"/>
                      <a:pt x="29224" y="6741"/>
                    </a:cubicBezTo>
                    <a:lnTo>
                      <a:pt x="29224" y="1477"/>
                    </a:lnTo>
                    <a:cubicBezTo>
                      <a:pt x="29224" y="664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2278401" y="3747744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15"/>
                      <a:pt x="29889" y="4104"/>
                    </a:cubicBezTo>
                    <a:cubicBezTo>
                      <a:pt x="29889" y="5303"/>
                      <a:pt x="28918" y="6275"/>
                      <a:pt x="27718" y="6275"/>
                    </a:cubicBezTo>
                    <a:cubicBezTo>
                      <a:pt x="26528" y="6275"/>
                      <a:pt x="25557" y="5303"/>
                      <a:pt x="25557" y="4104"/>
                    </a:cubicBezTo>
                    <a:cubicBezTo>
                      <a:pt x="25557" y="291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6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59"/>
                      <a:pt x="29036" y="7801"/>
                    </a:cubicBezTo>
                    <a:lnTo>
                      <a:pt x="31356" y="4728"/>
                    </a:lnTo>
                    <a:cubicBezTo>
                      <a:pt x="31634" y="4362"/>
                      <a:pt x="31634" y="3856"/>
                      <a:pt x="31356" y="3490"/>
                    </a:cubicBezTo>
                    <a:lnTo>
                      <a:pt x="29036" y="406"/>
                    </a:lnTo>
                    <a:cubicBezTo>
                      <a:pt x="29036" y="406"/>
                      <a:pt x="29026" y="406"/>
                      <a:pt x="29026" y="397"/>
                    </a:cubicBezTo>
                    <a:cubicBezTo>
                      <a:pt x="28828" y="148"/>
                      <a:pt x="28531" y="0"/>
                      <a:pt x="28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552651" y="37554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220;p18"/>
            <p:cNvSpPr txBox="1"/>
            <p:nvPr/>
          </p:nvSpPr>
          <p:spPr>
            <a:xfrm>
              <a:off x="2532452" y="388857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4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216444" y="37554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Integrate front end and back end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eploy over cloud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un checks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552650" y="38059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1784551" y="694425"/>
            <a:ext cx="56010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0" dirty="0">
                <a:solidFill>
                  <a:schemeClr val="accent6"/>
                </a:solidFill>
              </a:rPr>
              <a:t>(You can modify percentage according to your requirement)</a:t>
            </a:r>
            <a:endParaRPr sz="19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Aspects of the Hack</a:t>
            </a:r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74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1" extrusionOk="0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75" extrusionOk="0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35" name="Google Shape;235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Impact</a:t>
              </a:r>
              <a:endParaRPr sz="2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People can now have a large variety of colours to choose a dress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40" name="Google Shape;240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1" name="Google Shape;241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66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6" extrusionOk="0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85" extrusionOk="0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4" name="Google Shape;244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Sustainability</a:t>
              </a:r>
              <a:endParaRPr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4649825" y="321118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How you plan on maintaining a stable finance model?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49" name="Google Shape;249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74" extrusionOk="0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1" extrusionOk="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75" extrusionOk="0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53" name="Google Shape;253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Consumers</a:t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4" name="Google Shape;254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People who shop from e-commerce sites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85300" y="4011558"/>
            <a:ext cx="8027581" cy="854717"/>
            <a:chOff x="385300" y="4011558"/>
            <a:chExt cx="8027581" cy="854717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58" name="Google Shape;258;p19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Google Shape;259;p19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69" extrusionOk="0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3" extrusionOk="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85" extrusionOk="0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2" name="Google Shape;262;p19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385300" y="4197263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How your project is ready to be a product?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Social Impact</a:t>
            </a: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This slide is optional</a:t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Describe briefly how this project affects society and whether it solves a social cause and how.</a:t>
            </a: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Working Prototype 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Include links, images and videos of your hack.</a:t>
            </a: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You can duplicate this slide as per your requirement.</a:t>
            </a: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437</Words>
  <Application>Microsoft Office PowerPoint</Application>
  <PresentationFormat>On-screen Show (16:9)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Roboto</vt:lpstr>
      <vt:lpstr>Fira Sans Extra Condensed</vt:lpstr>
      <vt:lpstr>Copperplate Gothic Bold</vt:lpstr>
      <vt:lpstr>Roboto Condensed</vt:lpstr>
      <vt:lpstr>Flat Startup Infographics by Slidesgo</vt:lpstr>
      <vt:lpstr>4 musketeers</vt:lpstr>
      <vt:lpstr>Spyne.ai (Computer Vision Hackathon)</vt:lpstr>
      <vt:lpstr>Details of Technology Stack</vt:lpstr>
      <vt:lpstr>Description of the Solution</vt:lpstr>
      <vt:lpstr>Novelty of the Solution</vt:lpstr>
      <vt:lpstr>Growth Plan of the Product</vt:lpstr>
      <vt:lpstr>Business Aspects of the Hack</vt:lpstr>
      <vt:lpstr>Social Impact</vt:lpstr>
      <vt:lpstr>Working Prototype </vt:lpstr>
      <vt:lpstr>Learning Curve</vt:lpstr>
      <vt:lpstr>About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musketeers</dc:title>
  <cp:lastModifiedBy>gyanesh samanta</cp:lastModifiedBy>
  <cp:revision>11</cp:revision>
  <dcterms:modified xsi:type="dcterms:W3CDTF">2021-02-06T10:21:48Z</dcterms:modified>
</cp:coreProperties>
</file>