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0f1d38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80f1d38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