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Gyaneshwar Singh</a:t>
            </a: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04CFD7-D91A-ED31-DDA4-1C132B81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352</TotalTime>
  <Words>195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CODEBASICS RESUME CHALLENGE - SEPTEMBER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Chandrashekhar</cp:lastModifiedBy>
  <cp:revision>3</cp:revision>
  <dcterms:created xsi:type="dcterms:W3CDTF">2022-09-16T13:01:48Z</dcterms:created>
  <dcterms:modified xsi:type="dcterms:W3CDTF">2023-07-13T15:14:34Z</dcterms:modified>
</cp:coreProperties>
</file>