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692" r:id="rId3"/>
  </p:sldMasterIdLst>
  <p:notesMasterIdLst>
    <p:notesMasterId r:id="rId23"/>
  </p:notesMasterIdLst>
  <p:sldIdLst>
    <p:sldId id="256" r:id="rId4"/>
    <p:sldId id="260" r:id="rId5"/>
    <p:sldId id="262" r:id="rId6"/>
    <p:sldId id="266" r:id="rId7"/>
    <p:sldId id="265" r:id="rId8"/>
    <p:sldId id="268" r:id="rId9"/>
    <p:sldId id="280" r:id="rId10"/>
    <p:sldId id="282" r:id="rId11"/>
    <p:sldId id="275" r:id="rId12"/>
    <p:sldId id="283" r:id="rId13"/>
    <p:sldId id="263" r:id="rId14"/>
    <p:sldId id="284" r:id="rId15"/>
    <p:sldId id="285" r:id="rId16"/>
    <p:sldId id="286" r:id="rId17"/>
    <p:sldId id="288" r:id="rId18"/>
    <p:sldId id="281" r:id="rId19"/>
    <p:sldId id="289" r:id="rId20"/>
    <p:sldId id="290" r:id="rId21"/>
    <p:sldId id="291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zione predefinita" id="{7F659C67-D5F4-4B35-8A95-3B9B5C99B912}">
          <p14:sldIdLst>
            <p14:sldId id="256"/>
            <p14:sldId id="260"/>
            <p14:sldId id="262"/>
            <p14:sldId id="266"/>
            <p14:sldId id="265"/>
            <p14:sldId id="268"/>
            <p14:sldId id="280"/>
            <p14:sldId id="282"/>
            <p14:sldId id="275"/>
            <p14:sldId id="283"/>
            <p14:sldId id="263"/>
            <p14:sldId id="284"/>
            <p14:sldId id="285"/>
            <p14:sldId id="286"/>
            <p14:sldId id="288"/>
            <p14:sldId id="281"/>
            <p14:sldId id="289"/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6353"/>
    <a:srgbClr val="719972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F-Score: </a:t>
            </a:r>
            <a:r>
              <a:rPr lang="it-IT" dirty="0" err="1"/>
              <a:t>Ternary</a:t>
            </a:r>
            <a:r>
              <a:rPr lang="it-IT" dirty="0"/>
              <a:t>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C4.5 Model</c:v>
                </c:pt>
              </c:strCache>
            </c:strRef>
          </c:tx>
          <c:spPr>
            <a:solidFill>
              <a:srgbClr val="81635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White</c:v>
                </c:pt>
                <c:pt idx="1">
                  <c:v>Black</c:v>
                </c:pt>
                <c:pt idx="2">
                  <c:v>Draw</c:v>
                </c:pt>
                <c:pt idx="3">
                  <c:v>Average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0.58699999999999997</c:v>
                </c:pt>
                <c:pt idx="1">
                  <c:v>0.56599999999999995</c:v>
                </c:pt>
                <c:pt idx="2">
                  <c:v>1.7000000000000001E-2</c:v>
                </c:pt>
                <c:pt idx="3">
                  <c:v>0.55100000000000005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4F-4824-BF01-415078C9963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Naive Bayes Model</c:v>
                </c:pt>
              </c:strCache>
            </c:strRef>
          </c:tx>
          <c:spPr>
            <a:solidFill>
              <a:srgbClr val="71997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White</c:v>
                </c:pt>
                <c:pt idx="1">
                  <c:v>Black</c:v>
                </c:pt>
                <c:pt idx="2">
                  <c:v>Draw</c:v>
                </c:pt>
                <c:pt idx="3">
                  <c:v>Average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0.56000000000000005</c:v>
                </c:pt>
                <c:pt idx="1">
                  <c:v>0.53700000000000003</c:v>
                </c:pt>
                <c:pt idx="2">
                  <c:v>9.4E-2</c:v>
                </c:pt>
                <c:pt idx="3">
                  <c:v>0.52800000000000002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4F-4824-BF01-415078C996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4395231"/>
        <c:axId val="1444391871"/>
      </c:barChart>
      <c:catAx>
        <c:axId val="1444395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4391871"/>
        <c:crosses val="autoZero"/>
        <c:auto val="1"/>
        <c:lblAlgn val="ctr"/>
        <c:lblOffset val="100"/>
        <c:noMultiLvlLbl val="0"/>
      </c:catAx>
      <c:valAx>
        <c:axId val="1444391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4395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F-Score: </a:t>
            </a:r>
            <a:r>
              <a:rPr lang="it-IT" dirty="0" err="1"/>
              <a:t>Binary</a:t>
            </a:r>
            <a:r>
              <a:rPr lang="it-IT" dirty="0"/>
              <a:t>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C4.5 Model</c:v>
                </c:pt>
              </c:strCache>
            </c:strRef>
          </c:tx>
          <c:spPr>
            <a:solidFill>
              <a:srgbClr val="81635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White</c:v>
                </c:pt>
                <c:pt idx="1">
                  <c:v>Black</c:v>
                </c:pt>
                <c:pt idx="2">
                  <c:v>Average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0.6</c:v>
                </c:pt>
                <c:pt idx="1">
                  <c:v>0.51300000000000001</c:v>
                </c:pt>
                <c:pt idx="2">
                  <c:v>0.55900000000000005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4F-4824-BF01-415078C9963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Naive Bayes Model</c:v>
                </c:pt>
              </c:strCache>
            </c:strRef>
          </c:tx>
          <c:spPr>
            <a:solidFill>
              <a:srgbClr val="71997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White</c:v>
                </c:pt>
                <c:pt idx="1">
                  <c:v>Black</c:v>
                </c:pt>
                <c:pt idx="2">
                  <c:v>Average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0.59</c:v>
                </c:pt>
                <c:pt idx="1">
                  <c:v>0.56200000000000006</c:v>
                </c:pt>
                <c:pt idx="2">
                  <c:v>0.57699999999999996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4F-4824-BF01-415078C996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4395231"/>
        <c:axId val="1444391871"/>
      </c:barChart>
      <c:catAx>
        <c:axId val="1444395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4391871"/>
        <c:crosses val="autoZero"/>
        <c:auto val="1"/>
        <c:lblAlgn val="ctr"/>
        <c:lblOffset val="100"/>
        <c:noMultiLvlLbl val="0"/>
      </c:catAx>
      <c:valAx>
        <c:axId val="1444391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4395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F-Score: </a:t>
            </a:r>
            <a:r>
              <a:rPr lang="it-IT" dirty="0" err="1"/>
              <a:t>Binary</a:t>
            </a:r>
            <a:r>
              <a:rPr lang="it-IT" dirty="0"/>
              <a:t>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Percentuali di Classificazione Corretta</c:v>
                </c:pt>
              </c:strCache>
            </c:strRef>
          </c:tx>
          <c:spPr>
            <a:solidFill>
              <a:srgbClr val="81635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C4.5 Ternary</c:v>
                </c:pt>
                <c:pt idx="1">
                  <c:v>Naive Bayes Ternary</c:v>
                </c:pt>
                <c:pt idx="2">
                  <c:v>C4.5 Binary</c:v>
                </c:pt>
                <c:pt idx="3">
                  <c:v>Naive Bayes Binary</c:v>
                </c:pt>
              </c:strCache>
            </c:strRef>
          </c:cat>
          <c:val>
            <c:numRef>
              <c:f>Foglio1!$B$2:$B$5</c:f>
              <c:numCache>
                <c:formatCode>0.00%</c:formatCode>
                <c:ptCount val="4"/>
                <c:pt idx="0">
                  <c:v>0.56310000000000004</c:v>
                </c:pt>
                <c:pt idx="1">
                  <c:v>0.52629999999999999</c:v>
                </c:pt>
                <c:pt idx="2">
                  <c:v>0.56069999999999998</c:v>
                </c:pt>
                <c:pt idx="3">
                  <c:v>0.5766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4F-4824-BF01-415078C996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4395231"/>
        <c:axId val="1444391871"/>
      </c:barChart>
      <c:catAx>
        <c:axId val="1444395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4391871"/>
        <c:crosses val="autoZero"/>
        <c:auto val="1"/>
        <c:lblAlgn val="ctr"/>
        <c:lblOffset val="100"/>
        <c:noMultiLvlLbl val="0"/>
      </c:catAx>
      <c:valAx>
        <c:axId val="1444391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4395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BB74F-8A7D-48D5-AB02-1E8B99ACBC8A}" type="datetimeFigureOut">
              <a:rPr lang="it-IT" smtClean="0"/>
              <a:t>27/07/2023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D604-BC64-4665-B063-44CFF25DD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86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35c3613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35c3613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2b3de137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2b3de137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04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2b3de137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2b3de137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09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2b3de137c_0_19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2b3de137c_0_19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2b3de137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2b3de137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2b3de137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2b3de137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b3de137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b3de137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2b3de137c_0_19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2b3de137c_0_19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e2b3de137c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e2b3de137c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2b3de137c_0_19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2b3de137c_0_19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61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7120" y="2031800"/>
            <a:ext cx="3064928" cy="7767795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8749953" y="2031800"/>
            <a:ext cx="3064928" cy="7767795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904033" y="1574533"/>
            <a:ext cx="6384000" cy="29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3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032567" y="4615867"/>
            <a:ext cx="6126800" cy="6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1999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5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142" name="Google Shape;142;p15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5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5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1"/>
          </p:nvPr>
        </p:nvSpPr>
        <p:spPr>
          <a:xfrm>
            <a:off x="960033" y="4577500"/>
            <a:ext cx="3160000" cy="1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2"/>
          </p:nvPr>
        </p:nvSpPr>
        <p:spPr>
          <a:xfrm>
            <a:off x="959984" y="38647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3"/>
          </p:nvPr>
        </p:nvSpPr>
        <p:spPr>
          <a:xfrm>
            <a:off x="4516025" y="4577500"/>
            <a:ext cx="3160000" cy="1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4"/>
          </p:nvPr>
        </p:nvSpPr>
        <p:spPr>
          <a:xfrm>
            <a:off x="4515967" y="38647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5"/>
          </p:nvPr>
        </p:nvSpPr>
        <p:spPr>
          <a:xfrm>
            <a:off x="8072033" y="4577500"/>
            <a:ext cx="3160000" cy="1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6"/>
          </p:nvPr>
        </p:nvSpPr>
        <p:spPr>
          <a:xfrm>
            <a:off x="8071967" y="38647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759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1"/>
          </p:nvPr>
        </p:nvSpPr>
        <p:spPr>
          <a:xfrm>
            <a:off x="960033" y="50448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2"/>
          </p:nvPr>
        </p:nvSpPr>
        <p:spPr>
          <a:xfrm>
            <a:off x="959984" y="4343567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rot="5400000">
            <a:off x="655430" y="58582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6"/>
          <p:cNvSpPr/>
          <p:nvPr/>
        </p:nvSpPr>
        <p:spPr>
          <a:xfrm rot="-5400000">
            <a:off x="10927430" y="-269840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16"/>
          <p:cNvSpPr/>
          <p:nvPr/>
        </p:nvSpPr>
        <p:spPr>
          <a:xfrm rot="10800000">
            <a:off x="148897" y="257927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16"/>
          <p:cNvSpPr/>
          <p:nvPr/>
        </p:nvSpPr>
        <p:spPr>
          <a:xfrm>
            <a:off x="11454164" y="53715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3"/>
          </p:nvPr>
        </p:nvSpPr>
        <p:spPr>
          <a:xfrm>
            <a:off x="8072000" y="50448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4"/>
          </p:nvPr>
        </p:nvSpPr>
        <p:spPr>
          <a:xfrm>
            <a:off x="8071951" y="4343567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5"/>
          </p:nvPr>
        </p:nvSpPr>
        <p:spPr>
          <a:xfrm>
            <a:off x="960033" y="31379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6"/>
          </p:nvPr>
        </p:nvSpPr>
        <p:spPr>
          <a:xfrm>
            <a:off x="959984" y="2436667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7"/>
          </p:nvPr>
        </p:nvSpPr>
        <p:spPr>
          <a:xfrm>
            <a:off x="8072000" y="31379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8"/>
          </p:nvPr>
        </p:nvSpPr>
        <p:spPr>
          <a:xfrm>
            <a:off x="8071951" y="2436667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11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171" name="Google Shape;171;p1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960008" y="5327400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2"/>
          </p:nvPr>
        </p:nvSpPr>
        <p:spPr>
          <a:xfrm>
            <a:off x="960008" y="4820433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3"/>
          </p:nvPr>
        </p:nvSpPr>
        <p:spPr>
          <a:xfrm>
            <a:off x="4515995" y="5327400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4"/>
          </p:nvPr>
        </p:nvSpPr>
        <p:spPr>
          <a:xfrm>
            <a:off x="4515995" y="4820433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5"/>
          </p:nvPr>
        </p:nvSpPr>
        <p:spPr>
          <a:xfrm>
            <a:off x="8071997" y="5327400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6"/>
          </p:nvPr>
        </p:nvSpPr>
        <p:spPr>
          <a:xfrm>
            <a:off x="8071997" y="4820433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7"/>
          </p:nvPr>
        </p:nvSpPr>
        <p:spPr>
          <a:xfrm>
            <a:off x="960008" y="2890467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8"/>
          </p:nvPr>
        </p:nvSpPr>
        <p:spPr>
          <a:xfrm>
            <a:off x="960008" y="23835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9"/>
          </p:nvPr>
        </p:nvSpPr>
        <p:spPr>
          <a:xfrm>
            <a:off x="4515995" y="2890467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13"/>
          </p:nvPr>
        </p:nvSpPr>
        <p:spPr>
          <a:xfrm>
            <a:off x="4515995" y="23835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14"/>
          </p:nvPr>
        </p:nvSpPr>
        <p:spPr>
          <a:xfrm>
            <a:off x="8071997" y="2890467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5"/>
          </p:nvPr>
        </p:nvSpPr>
        <p:spPr>
          <a:xfrm>
            <a:off x="8071997" y="23835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5359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655430" y="58582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8"/>
          <p:cNvSpPr/>
          <p:nvPr/>
        </p:nvSpPr>
        <p:spPr>
          <a:xfrm rot="-5400000">
            <a:off x="10927430" y="-269840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8"/>
          <p:cNvSpPr/>
          <p:nvPr/>
        </p:nvSpPr>
        <p:spPr>
          <a:xfrm rot="10800000">
            <a:off x="148897" y="257927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8"/>
          <p:cNvSpPr/>
          <p:nvPr/>
        </p:nvSpPr>
        <p:spPr>
          <a:xfrm>
            <a:off x="11454164" y="53715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960033" y="5327400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2"/>
          </p:nvPr>
        </p:nvSpPr>
        <p:spPr>
          <a:xfrm>
            <a:off x="959984" y="4820433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subTitle" idx="3"/>
          </p:nvPr>
        </p:nvSpPr>
        <p:spPr>
          <a:xfrm>
            <a:off x="8072028" y="5327400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4"/>
          </p:nvPr>
        </p:nvSpPr>
        <p:spPr>
          <a:xfrm>
            <a:off x="8071967" y="4820433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5"/>
          </p:nvPr>
        </p:nvSpPr>
        <p:spPr>
          <a:xfrm>
            <a:off x="960033" y="2890467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subTitle" idx="6"/>
          </p:nvPr>
        </p:nvSpPr>
        <p:spPr>
          <a:xfrm>
            <a:off x="959984" y="23835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7"/>
          </p:nvPr>
        </p:nvSpPr>
        <p:spPr>
          <a:xfrm>
            <a:off x="4516023" y="4111684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8"/>
          </p:nvPr>
        </p:nvSpPr>
        <p:spPr>
          <a:xfrm>
            <a:off x="4515967" y="3604717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9"/>
          </p:nvPr>
        </p:nvSpPr>
        <p:spPr>
          <a:xfrm>
            <a:off x="8072028" y="2890467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13"/>
          </p:nvPr>
        </p:nvSpPr>
        <p:spPr>
          <a:xfrm>
            <a:off x="8071967" y="23835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2500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9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208" name="Google Shape;208;p1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ubTitle" idx="1"/>
          </p:nvPr>
        </p:nvSpPr>
        <p:spPr>
          <a:xfrm>
            <a:off x="959984" y="4894967"/>
            <a:ext cx="3160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2"/>
          </p:nvPr>
        </p:nvSpPr>
        <p:spPr>
          <a:xfrm>
            <a:off x="959984" y="42711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3"/>
          </p:nvPr>
        </p:nvSpPr>
        <p:spPr>
          <a:xfrm>
            <a:off x="4519236" y="4894967"/>
            <a:ext cx="3160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4"/>
          </p:nvPr>
        </p:nvSpPr>
        <p:spPr>
          <a:xfrm>
            <a:off x="4519236" y="42711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5"/>
          </p:nvPr>
        </p:nvSpPr>
        <p:spPr>
          <a:xfrm>
            <a:off x="8071959" y="4894967"/>
            <a:ext cx="3160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6"/>
          </p:nvPr>
        </p:nvSpPr>
        <p:spPr>
          <a:xfrm>
            <a:off x="8071959" y="42711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7" hasCustomPrompt="1"/>
          </p:nvPr>
        </p:nvSpPr>
        <p:spPr>
          <a:xfrm>
            <a:off x="959984" y="2276367"/>
            <a:ext cx="3160000" cy="13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idx="8" hasCustomPrompt="1"/>
          </p:nvPr>
        </p:nvSpPr>
        <p:spPr>
          <a:xfrm>
            <a:off x="4519236" y="2276367"/>
            <a:ext cx="3160000" cy="13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 idx="9" hasCustomPrompt="1"/>
          </p:nvPr>
        </p:nvSpPr>
        <p:spPr>
          <a:xfrm>
            <a:off x="8071959" y="2276367"/>
            <a:ext cx="3160000" cy="13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74191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0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225" name="Google Shape;225;p20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20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20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20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1"/>
          </p:nvPr>
        </p:nvSpPr>
        <p:spPr>
          <a:xfrm>
            <a:off x="1846967" y="3142100"/>
            <a:ext cx="41176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321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235" name="Google Shape;235;p21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1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1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1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92058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243" name="Google Shape;243;p22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2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2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2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8" name="Google Shape;248;p22"/>
          <p:cNvSpPr txBox="1">
            <a:spLocks noGrp="1"/>
          </p:cNvSpPr>
          <p:nvPr>
            <p:ph type="subTitle" idx="1"/>
          </p:nvPr>
        </p:nvSpPr>
        <p:spPr>
          <a:xfrm>
            <a:off x="1586467" y="2915933"/>
            <a:ext cx="3754000" cy="16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3840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23"/>
          <p:cNvSpPr/>
          <p:nvPr/>
        </p:nvSpPr>
        <p:spPr>
          <a:xfrm rot="5400000">
            <a:off x="655430" y="58582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23"/>
          <p:cNvSpPr/>
          <p:nvPr/>
        </p:nvSpPr>
        <p:spPr>
          <a:xfrm rot="-5400000">
            <a:off x="10927430" y="-269840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23"/>
          <p:cNvSpPr/>
          <p:nvPr/>
        </p:nvSpPr>
        <p:spPr>
          <a:xfrm rot="10800000">
            <a:off x="148897" y="257927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3"/>
          <p:cNvSpPr/>
          <p:nvPr/>
        </p:nvSpPr>
        <p:spPr>
          <a:xfrm>
            <a:off x="11454164" y="53715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6862067" y="2915933"/>
            <a:ext cx="3754000" cy="16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4147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>
            <a:spLocks noGrp="1"/>
          </p:cNvSpPr>
          <p:nvPr>
            <p:ph type="title"/>
          </p:nvPr>
        </p:nvSpPr>
        <p:spPr>
          <a:xfrm>
            <a:off x="1347133" y="3545933"/>
            <a:ext cx="424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title" idx="2" hasCustomPrompt="1"/>
          </p:nvPr>
        </p:nvSpPr>
        <p:spPr>
          <a:xfrm>
            <a:off x="1347133" y="1182700"/>
            <a:ext cx="42472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1"/>
          </p:nvPr>
        </p:nvSpPr>
        <p:spPr>
          <a:xfrm>
            <a:off x="1774133" y="4666100"/>
            <a:ext cx="3393200" cy="1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24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24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24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24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24"/>
          <p:cNvSpPr/>
          <p:nvPr/>
        </p:nvSpPr>
        <p:spPr>
          <a:xfrm flipH="1">
            <a:off x="6072469" y="1378800"/>
            <a:ext cx="3064928" cy="7767795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24"/>
          <p:cNvSpPr/>
          <p:nvPr/>
        </p:nvSpPr>
        <p:spPr>
          <a:xfrm rot="10800000" flipH="1">
            <a:off x="8165969" y="-1867734"/>
            <a:ext cx="3064928" cy="7767795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6251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813133" y="4577500"/>
            <a:ext cx="3849600" cy="1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2157884" y="38647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6529400" y="4577500"/>
            <a:ext cx="3849600" cy="1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874117" y="38647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 rot="5400000">
            <a:off x="655430" y="58582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5"/>
          <p:cNvSpPr/>
          <p:nvPr/>
        </p:nvSpPr>
        <p:spPr>
          <a:xfrm rot="-5400000">
            <a:off x="10927430" y="-269840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5"/>
          <p:cNvSpPr/>
          <p:nvPr/>
        </p:nvSpPr>
        <p:spPr>
          <a:xfrm rot="10800000">
            <a:off x="148897" y="257927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5"/>
          <p:cNvSpPr/>
          <p:nvPr/>
        </p:nvSpPr>
        <p:spPr>
          <a:xfrm>
            <a:off x="11454164" y="53715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18315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1"/>
          </p:nvPr>
        </p:nvSpPr>
        <p:spPr>
          <a:xfrm>
            <a:off x="1372000" y="3614267"/>
            <a:ext cx="27480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subTitle" idx="2"/>
          </p:nvPr>
        </p:nvSpPr>
        <p:spPr>
          <a:xfrm>
            <a:off x="960000" y="3003067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3"/>
          </p:nvPr>
        </p:nvSpPr>
        <p:spPr>
          <a:xfrm>
            <a:off x="8072000" y="3614267"/>
            <a:ext cx="27480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subTitle" idx="4"/>
          </p:nvPr>
        </p:nvSpPr>
        <p:spPr>
          <a:xfrm>
            <a:off x="8072000" y="3003067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5" name="Google Shape;275;p25"/>
          <p:cNvSpPr/>
          <p:nvPr/>
        </p:nvSpPr>
        <p:spPr>
          <a:xfrm rot="5400000">
            <a:off x="655430" y="58582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5"/>
          <p:cNvSpPr/>
          <p:nvPr/>
        </p:nvSpPr>
        <p:spPr>
          <a:xfrm rot="-5400000">
            <a:off x="10927430" y="-269840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5"/>
          <p:cNvSpPr/>
          <p:nvPr/>
        </p:nvSpPr>
        <p:spPr>
          <a:xfrm rot="10800000">
            <a:off x="148897" y="257927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5"/>
          <p:cNvSpPr/>
          <p:nvPr/>
        </p:nvSpPr>
        <p:spPr>
          <a:xfrm>
            <a:off x="11454164" y="53715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24065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/>
          <p:nvPr/>
        </p:nvSpPr>
        <p:spPr>
          <a:xfrm>
            <a:off x="8849616" y="2031800"/>
            <a:ext cx="2865616" cy="6438373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26"/>
          <p:cNvSpPr/>
          <p:nvPr/>
        </p:nvSpPr>
        <p:spPr>
          <a:xfrm>
            <a:off x="476783" y="2031800"/>
            <a:ext cx="2865616" cy="6438373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26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26"/>
          <p:cNvSpPr txBox="1">
            <a:spLocks noGrp="1"/>
          </p:cNvSpPr>
          <p:nvPr>
            <p:ph type="ctrTitle"/>
          </p:nvPr>
        </p:nvSpPr>
        <p:spPr>
          <a:xfrm>
            <a:off x="2904033" y="964933"/>
            <a:ext cx="6384000" cy="1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subTitle" idx="1"/>
          </p:nvPr>
        </p:nvSpPr>
        <p:spPr>
          <a:xfrm>
            <a:off x="3032567" y="3110867"/>
            <a:ext cx="6126800" cy="1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26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26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26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2"/>
          </p:nvPr>
        </p:nvSpPr>
        <p:spPr>
          <a:xfrm>
            <a:off x="3032567" y="2272833"/>
            <a:ext cx="6126800" cy="6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0" name="Google Shape;290;p26"/>
          <p:cNvSpPr txBox="1"/>
          <p:nvPr/>
        </p:nvSpPr>
        <p:spPr>
          <a:xfrm>
            <a:off x="3200000" y="4934900"/>
            <a:ext cx="5792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485846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27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27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27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27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1310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28"/>
          <p:cNvSpPr/>
          <p:nvPr/>
        </p:nvSpPr>
        <p:spPr>
          <a:xfrm rot="5400000">
            <a:off x="655430" y="58582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10927430" y="-269840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48897" y="257927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8"/>
          <p:cNvSpPr/>
          <p:nvPr/>
        </p:nvSpPr>
        <p:spPr>
          <a:xfrm>
            <a:off x="11454164" y="53715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00943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240969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843732" y="1378802"/>
            <a:ext cx="3443083" cy="7735653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3"/>
          <p:cNvSpPr/>
          <p:nvPr/>
        </p:nvSpPr>
        <p:spPr>
          <a:xfrm rot="10800000">
            <a:off x="750232" y="-1851665"/>
            <a:ext cx="3443083" cy="7735653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427133" y="3545933"/>
            <a:ext cx="424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6427133" y="1182700"/>
            <a:ext cx="42472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6854133" y="4666100"/>
            <a:ext cx="3393200" cy="1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" name="Google Shape;25;p3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" name="Google Shape;26;p3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3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3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11073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8994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7120" y="2031800"/>
            <a:ext cx="3064928" cy="7767795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/>
          <p:nvPr/>
        </p:nvSpPr>
        <p:spPr>
          <a:xfrm>
            <a:off x="8749953" y="2031800"/>
            <a:ext cx="3064928" cy="7767795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904033" y="1574533"/>
            <a:ext cx="6384000" cy="29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3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032567" y="4615867"/>
            <a:ext cx="6126800" cy="6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2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206642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843732" y="1378802"/>
            <a:ext cx="3443083" cy="7735653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3"/>
          <p:cNvSpPr/>
          <p:nvPr/>
        </p:nvSpPr>
        <p:spPr>
          <a:xfrm rot="10800000">
            <a:off x="750232" y="-1851665"/>
            <a:ext cx="3443083" cy="7735653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427133" y="3545933"/>
            <a:ext cx="424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6427133" y="1182700"/>
            <a:ext cx="42472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6854133" y="4666100"/>
            <a:ext cx="3393200" cy="1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" name="Google Shape;25;p3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" name="Google Shape;26;p3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3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3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47369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4"/>
          <p:cNvSpPr/>
          <p:nvPr/>
        </p:nvSpPr>
        <p:spPr>
          <a:xfrm rot="5400000">
            <a:off x="655430" y="58582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4"/>
          <p:cNvSpPr/>
          <p:nvPr/>
        </p:nvSpPr>
        <p:spPr>
          <a:xfrm rot="-5400000">
            <a:off x="10927430" y="-269840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" name="Google Shape;35;p4"/>
          <p:cNvSpPr/>
          <p:nvPr/>
        </p:nvSpPr>
        <p:spPr>
          <a:xfrm rot="10800000">
            <a:off x="148897" y="257927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4"/>
          <p:cNvSpPr/>
          <p:nvPr/>
        </p:nvSpPr>
        <p:spPr>
          <a:xfrm>
            <a:off x="11454164" y="53715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7364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960000" y="2256733"/>
            <a:ext cx="6207200" cy="31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57" name="Google Shape;57;p7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58" name="Google Shape;58;p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8954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813133" y="4577500"/>
            <a:ext cx="3849600" cy="1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2157884" y="38647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6529400" y="4577500"/>
            <a:ext cx="3849600" cy="1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874117" y="38647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 rot="5400000">
            <a:off x="655430" y="58582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" name="Google Shape;45;p5"/>
          <p:cNvSpPr/>
          <p:nvPr/>
        </p:nvSpPr>
        <p:spPr>
          <a:xfrm rot="-5400000">
            <a:off x="10927430" y="-269840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" name="Google Shape;46;p5"/>
          <p:cNvSpPr/>
          <p:nvPr/>
        </p:nvSpPr>
        <p:spPr>
          <a:xfrm rot="10800000">
            <a:off x="148897" y="257927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5"/>
          <p:cNvSpPr/>
          <p:nvPr/>
        </p:nvSpPr>
        <p:spPr>
          <a:xfrm>
            <a:off x="11454164" y="53715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08526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" name="Google Shape;51;p6"/>
          <p:cNvSpPr/>
          <p:nvPr/>
        </p:nvSpPr>
        <p:spPr>
          <a:xfrm rot="5400000">
            <a:off x="655430" y="58582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" name="Google Shape;52;p6"/>
          <p:cNvSpPr/>
          <p:nvPr/>
        </p:nvSpPr>
        <p:spPr>
          <a:xfrm rot="-5400000">
            <a:off x="10927430" y="-269840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" name="Google Shape;53;p6"/>
          <p:cNvSpPr/>
          <p:nvPr/>
        </p:nvSpPr>
        <p:spPr>
          <a:xfrm rot="10800000">
            <a:off x="148897" y="257927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6"/>
          <p:cNvSpPr/>
          <p:nvPr/>
        </p:nvSpPr>
        <p:spPr>
          <a:xfrm>
            <a:off x="11454164" y="53715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90098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960000" y="2256733"/>
            <a:ext cx="6207200" cy="31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58" name="Google Shape;58;p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645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279501" y="192001"/>
            <a:ext cx="11632367" cy="6474167"/>
            <a:chOff x="209625" y="144000"/>
            <a:chExt cx="8724275" cy="4855625"/>
          </a:xfrm>
        </p:grpSpPr>
        <p:sp>
          <p:nvSpPr>
            <p:cNvPr id="66" name="Google Shape;66;p8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09625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09625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686100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686100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240100"/>
            <a:ext cx="8490400" cy="4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1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670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5205568" y="720000"/>
            <a:ext cx="3372373" cy="8547139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9"/>
          <p:cNvSpPr/>
          <p:nvPr/>
        </p:nvSpPr>
        <p:spPr>
          <a:xfrm rot="-5400000">
            <a:off x="8754186" y="187498"/>
            <a:ext cx="1997767" cy="2957837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" name="Google Shape;75;p9"/>
          <p:cNvSpPr/>
          <p:nvPr/>
        </p:nvSpPr>
        <p:spPr>
          <a:xfrm rot="10800000">
            <a:off x="4347612" y="-418408"/>
            <a:ext cx="1657109" cy="3478463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9"/>
          <p:cNvSpPr/>
          <p:nvPr/>
        </p:nvSpPr>
        <p:spPr>
          <a:xfrm>
            <a:off x="8461243" y="2784668"/>
            <a:ext cx="2583631" cy="5804701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9"/>
          <p:cNvSpPr/>
          <p:nvPr/>
        </p:nvSpPr>
        <p:spPr>
          <a:xfrm rot="5400000" flipH="1">
            <a:off x="1440053" y="187498"/>
            <a:ext cx="1997767" cy="2957837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960000" y="3080400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1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960000" y="4868800"/>
            <a:ext cx="4633600" cy="12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9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" name="Google Shape;82;p9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" name="Google Shape;83;p9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4" name="Google Shape;84;p9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5518944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1263900" y="1230267"/>
            <a:ext cx="43540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867" b="1">
                <a:solidFill>
                  <a:schemeClr val="lt2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</a:lstStyle>
          <a:p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8" name="Google Shape;88;p10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9" name="Google Shape;89;p10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0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10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2939625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1646968" y="627068"/>
            <a:ext cx="3257201" cy="8255241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1"/>
          <p:cNvSpPr/>
          <p:nvPr/>
        </p:nvSpPr>
        <p:spPr>
          <a:xfrm rot="5400000" flipH="1">
            <a:off x="4700380" y="3957175"/>
            <a:ext cx="1502913" cy="222513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5" name="Google Shape;95;p11"/>
          <p:cNvSpPr/>
          <p:nvPr/>
        </p:nvSpPr>
        <p:spPr>
          <a:xfrm rot="10800000">
            <a:off x="1167181" y="-394041"/>
            <a:ext cx="1242785" cy="2608808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" name="Google Shape;96;p11"/>
          <p:cNvSpPr/>
          <p:nvPr/>
        </p:nvSpPr>
        <p:spPr>
          <a:xfrm rot="5400000">
            <a:off x="-1598524" y="2167402"/>
            <a:ext cx="2583631" cy="5804701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11"/>
          <p:cNvSpPr/>
          <p:nvPr/>
        </p:nvSpPr>
        <p:spPr>
          <a:xfrm rot="5400000" flipH="1">
            <a:off x="-131021" y="1973308"/>
            <a:ext cx="1502913" cy="222513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11"/>
          <p:cNvSpPr txBox="1">
            <a:spLocks noGrp="1"/>
          </p:cNvSpPr>
          <p:nvPr>
            <p:ph type="title" hasCustomPrompt="1"/>
          </p:nvPr>
        </p:nvSpPr>
        <p:spPr>
          <a:xfrm>
            <a:off x="4247067" y="1160633"/>
            <a:ext cx="6984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7278400" y="3687717"/>
            <a:ext cx="3953600" cy="8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11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2" name="Google Shape;102;p11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3" name="Google Shape;103;p11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" name="Google Shape;104;p11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6505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9676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1040251" y="2179267"/>
            <a:ext cx="1536800" cy="14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2577051" y="2993667"/>
            <a:ext cx="3320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2577051" y="2280867"/>
            <a:ext cx="3320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6294551" y="2179267"/>
            <a:ext cx="1536800" cy="14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7831351" y="2993667"/>
            <a:ext cx="3320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7831351" y="2280867"/>
            <a:ext cx="3320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1040251" y="4127533"/>
            <a:ext cx="1536800" cy="14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8"/>
          </p:nvPr>
        </p:nvSpPr>
        <p:spPr>
          <a:xfrm>
            <a:off x="2577051" y="4941933"/>
            <a:ext cx="3320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2577051" y="4229133"/>
            <a:ext cx="3320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6294551" y="4127533"/>
            <a:ext cx="1536800" cy="14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7831351" y="4941933"/>
            <a:ext cx="3320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7831351" y="4229133"/>
            <a:ext cx="3320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3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20380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675779" y="4162219"/>
            <a:ext cx="1657109" cy="3478463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8" name="Google Shape;128;p14"/>
          <p:cNvSpPr/>
          <p:nvPr/>
        </p:nvSpPr>
        <p:spPr>
          <a:xfrm rot="5400000" flipH="1">
            <a:off x="-29437" y="2247663"/>
            <a:ext cx="1595788" cy="236268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675779" y="-782681"/>
            <a:ext cx="1657109" cy="3478463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14"/>
          <p:cNvSpPr/>
          <p:nvPr/>
        </p:nvSpPr>
        <p:spPr>
          <a:xfrm flipH="1">
            <a:off x="9859112" y="4162219"/>
            <a:ext cx="1657109" cy="3478463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14"/>
          <p:cNvSpPr/>
          <p:nvPr/>
        </p:nvSpPr>
        <p:spPr>
          <a:xfrm rot="-5400000">
            <a:off x="10625651" y="2247663"/>
            <a:ext cx="1595788" cy="236268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2" name="Google Shape;132;p14"/>
          <p:cNvSpPr/>
          <p:nvPr/>
        </p:nvSpPr>
        <p:spPr>
          <a:xfrm rot="10800000" flipH="1">
            <a:off x="9859112" y="-782681"/>
            <a:ext cx="1657109" cy="3478463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3" name="Google Shape;133;p14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3399200" y="4551069"/>
            <a:ext cx="5393600" cy="6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2879200" y="1610117"/>
            <a:ext cx="6433600" cy="2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7" name="Google Shape;137;p14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" name="Google Shape;138;p14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9" name="Google Shape;139;p14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692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279501" y="192001"/>
            <a:ext cx="11632367" cy="6474167"/>
            <a:chOff x="209625" y="144000"/>
            <a:chExt cx="8724275" cy="4855625"/>
          </a:xfrm>
        </p:grpSpPr>
        <p:sp>
          <p:nvSpPr>
            <p:cNvPr id="66" name="Google Shape;66;p8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09625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09625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686100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686100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240100"/>
            <a:ext cx="8490400" cy="4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1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50245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5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142" name="Google Shape;142;p15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15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15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1"/>
          </p:nvPr>
        </p:nvSpPr>
        <p:spPr>
          <a:xfrm>
            <a:off x="960033" y="4577500"/>
            <a:ext cx="3160000" cy="1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2"/>
          </p:nvPr>
        </p:nvSpPr>
        <p:spPr>
          <a:xfrm>
            <a:off x="959984" y="38647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3"/>
          </p:nvPr>
        </p:nvSpPr>
        <p:spPr>
          <a:xfrm>
            <a:off x="4516025" y="4577500"/>
            <a:ext cx="3160000" cy="1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4"/>
          </p:nvPr>
        </p:nvSpPr>
        <p:spPr>
          <a:xfrm>
            <a:off x="4515967" y="38647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5"/>
          </p:nvPr>
        </p:nvSpPr>
        <p:spPr>
          <a:xfrm>
            <a:off x="8072033" y="4577500"/>
            <a:ext cx="3160000" cy="1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6"/>
          </p:nvPr>
        </p:nvSpPr>
        <p:spPr>
          <a:xfrm>
            <a:off x="8071967" y="38647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2062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1"/>
          </p:nvPr>
        </p:nvSpPr>
        <p:spPr>
          <a:xfrm>
            <a:off x="960033" y="50448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2"/>
          </p:nvPr>
        </p:nvSpPr>
        <p:spPr>
          <a:xfrm>
            <a:off x="959984" y="4343567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59" name="Google Shape;159;p16"/>
          <p:cNvSpPr/>
          <p:nvPr/>
        </p:nvSpPr>
        <p:spPr>
          <a:xfrm rot="5400000">
            <a:off x="655430" y="58582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0" name="Google Shape;160;p16"/>
          <p:cNvSpPr/>
          <p:nvPr/>
        </p:nvSpPr>
        <p:spPr>
          <a:xfrm rot="-5400000">
            <a:off x="10927430" y="-269840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1" name="Google Shape;161;p16"/>
          <p:cNvSpPr/>
          <p:nvPr/>
        </p:nvSpPr>
        <p:spPr>
          <a:xfrm rot="10800000">
            <a:off x="148897" y="257927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2" name="Google Shape;162;p16"/>
          <p:cNvSpPr/>
          <p:nvPr/>
        </p:nvSpPr>
        <p:spPr>
          <a:xfrm>
            <a:off x="11454164" y="53715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3"/>
          </p:nvPr>
        </p:nvSpPr>
        <p:spPr>
          <a:xfrm>
            <a:off x="8072000" y="50448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4"/>
          </p:nvPr>
        </p:nvSpPr>
        <p:spPr>
          <a:xfrm>
            <a:off x="8071951" y="4343567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5"/>
          </p:nvPr>
        </p:nvSpPr>
        <p:spPr>
          <a:xfrm>
            <a:off x="960033" y="31379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6"/>
          </p:nvPr>
        </p:nvSpPr>
        <p:spPr>
          <a:xfrm>
            <a:off x="959984" y="2436667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7"/>
          </p:nvPr>
        </p:nvSpPr>
        <p:spPr>
          <a:xfrm>
            <a:off x="8072000" y="31379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8"/>
          </p:nvPr>
        </p:nvSpPr>
        <p:spPr>
          <a:xfrm>
            <a:off x="8071951" y="2436667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656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171" name="Google Shape;171;p1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1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1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1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960008" y="5327400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2"/>
          </p:nvPr>
        </p:nvSpPr>
        <p:spPr>
          <a:xfrm>
            <a:off x="960008" y="4820433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3"/>
          </p:nvPr>
        </p:nvSpPr>
        <p:spPr>
          <a:xfrm>
            <a:off x="4515995" y="5327400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4"/>
          </p:nvPr>
        </p:nvSpPr>
        <p:spPr>
          <a:xfrm>
            <a:off x="4515995" y="4820433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5"/>
          </p:nvPr>
        </p:nvSpPr>
        <p:spPr>
          <a:xfrm>
            <a:off x="8071997" y="5327400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6"/>
          </p:nvPr>
        </p:nvSpPr>
        <p:spPr>
          <a:xfrm>
            <a:off x="8071997" y="4820433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7"/>
          </p:nvPr>
        </p:nvSpPr>
        <p:spPr>
          <a:xfrm>
            <a:off x="960008" y="2890467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8"/>
          </p:nvPr>
        </p:nvSpPr>
        <p:spPr>
          <a:xfrm>
            <a:off x="960008" y="23835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9"/>
          </p:nvPr>
        </p:nvSpPr>
        <p:spPr>
          <a:xfrm>
            <a:off x="4515995" y="2890467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13"/>
          </p:nvPr>
        </p:nvSpPr>
        <p:spPr>
          <a:xfrm>
            <a:off x="4515995" y="23835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14"/>
          </p:nvPr>
        </p:nvSpPr>
        <p:spPr>
          <a:xfrm>
            <a:off x="8071997" y="2890467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5"/>
          </p:nvPr>
        </p:nvSpPr>
        <p:spPr>
          <a:xfrm>
            <a:off x="8071997" y="23835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6834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655430" y="58582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3" name="Google Shape;193;p18"/>
          <p:cNvSpPr/>
          <p:nvPr/>
        </p:nvSpPr>
        <p:spPr>
          <a:xfrm rot="-5400000">
            <a:off x="10927430" y="-269840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4" name="Google Shape;194;p18"/>
          <p:cNvSpPr/>
          <p:nvPr/>
        </p:nvSpPr>
        <p:spPr>
          <a:xfrm rot="10800000">
            <a:off x="148897" y="257927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5" name="Google Shape;195;p18"/>
          <p:cNvSpPr/>
          <p:nvPr/>
        </p:nvSpPr>
        <p:spPr>
          <a:xfrm>
            <a:off x="11454164" y="53715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960033" y="5327400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2"/>
          </p:nvPr>
        </p:nvSpPr>
        <p:spPr>
          <a:xfrm>
            <a:off x="959984" y="4820433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subTitle" idx="3"/>
          </p:nvPr>
        </p:nvSpPr>
        <p:spPr>
          <a:xfrm>
            <a:off x="8072028" y="5327400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4"/>
          </p:nvPr>
        </p:nvSpPr>
        <p:spPr>
          <a:xfrm>
            <a:off x="8071967" y="4820433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5"/>
          </p:nvPr>
        </p:nvSpPr>
        <p:spPr>
          <a:xfrm>
            <a:off x="960033" y="2890467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subTitle" idx="6"/>
          </p:nvPr>
        </p:nvSpPr>
        <p:spPr>
          <a:xfrm>
            <a:off x="959984" y="23835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7"/>
          </p:nvPr>
        </p:nvSpPr>
        <p:spPr>
          <a:xfrm>
            <a:off x="4516023" y="4111684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8"/>
          </p:nvPr>
        </p:nvSpPr>
        <p:spPr>
          <a:xfrm>
            <a:off x="4515967" y="3604717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9"/>
          </p:nvPr>
        </p:nvSpPr>
        <p:spPr>
          <a:xfrm>
            <a:off x="8072028" y="2890467"/>
            <a:ext cx="3160000" cy="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13"/>
          </p:nvPr>
        </p:nvSpPr>
        <p:spPr>
          <a:xfrm>
            <a:off x="8071967" y="23835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99526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9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208" name="Google Shape;208;p1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1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1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1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ubTitle" idx="1"/>
          </p:nvPr>
        </p:nvSpPr>
        <p:spPr>
          <a:xfrm>
            <a:off x="959984" y="4894967"/>
            <a:ext cx="3160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2"/>
          </p:nvPr>
        </p:nvSpPr>
        <p:spPr>
          <a:xfrm>
            <a:off x="959984" y="42711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3"/>
          </p:nvPr>
        </p:nvSpPr>
        <p:spPr>
          <a:xfrm>
            <a:off x="4519236" y="4894967"/>
            <a:ext cx="3160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4"/>
          </p:nvPr>
        </p:nvSpPr>
        <p:spPr>
          <a:xfrm>
            <a:off x="4519236" y="42711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5"/>
          </p:nvPr>
        </p:nvSpPr>
        <p:spPr>
          <a:xfrm>
            <a:off x="8071959" y="4894967"/>
            <a:ext cx="3160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6"/>
          </p:nvPr>
        </p:nvSpPr>
        <p:spPr>
          <a:xfrm>
            <a:off x="8071959" y="4271100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7" hasCustomPrompt="1"/>
          </p:nvPr>
        </p:nvSpPr>
        <p:spPr>
          <a:xfrm>
            <a:off x="959984" y="2276367"/>
            <a:ext cx="3160000" cy="13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idx="8" hasCustomPrompt="1"/>
          </p:nvPr>
        </p:nvSpPr>
        <p:spPr>
          <a:xfrm>
            <a:off x="4519236" y="2276367"/>
            <a:ext cx="3160000" cy="13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 idx="9" hasCustomPrompt="1"/>
          </p:nvPr>
        </p:nvSpPr>
        <p:spPr>
          <a:xfrm>
            <a:off x="8071959" y="2276367"/>
            <a:ext cx="3160000" cy="13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252468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0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225" name="Google Shape;225;p20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20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20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20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1"/>
          </p:nvPr>
        </p:nvSpPr>
        <p:spPr>
          <a:xfrm>
            <a:off x="1846967" y="3142100"/>
            <a:ext cx="41176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34423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235" name="Google Shape;235;p21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21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21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21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279508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243" name="Google Shape;243;p22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22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22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22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8" name="Google Shape;248;p22"/>
          <p:cNvSpPr txBox="1">
            <a:spLocks noGrp="1"/>
          </p:cNvSpPr>
          <p:nvPr>
            <p:ph type="subTitle" idx="1"/>
          </p:nvPr>
        </p:nvSpPr>
        <p:spPr>
          <a:xfrm>
            <a:off x="1586467" y="2915933"/>
            <a:ext cx="3754000" cy="16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7609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2" name="Google Shape;252;p23"/>
          <p:cNvSpPr/>
          <p:nvPr/>
        </p:nvSpPr>
        <p:spPr>
          <a:xfrm rot="5400000">
            <a:off x="655430" y="58582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3" name="Google Shape;253;p23"/>
          <p:cNvSpPr/>
          <p:nvPr/>
        </p:nvSpPr>
        <p:spPr>
          <a:xfrm rot="-5400000">
            <a:off x="10927430" y="-269840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4" name="Google Shape;254;p23"/>
          <p:cNvSpPr/>
          <p:nvPr/>
        </p:nvSpPr>
        <p:spPr>
          <a:xfrm rot="10800000">
            <a:off x="148897" y="257927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5" name="Google Shape;255;p23"/>
          <p:cNvSpPr/>
          <p:nvPr/>
        </p:nvSpPr>
        <p:spPr>
          <a:xfrm>
            <a:off x="11454164" y="53715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6862067" y="2915933"/>
            <a:ext cx="3754000" cy="16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2013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>
            <a:spLocks noGrp="1"/>
          </p:cNvSpPr>
          <p:nvPr>
            <p:ph type="title"/>
          </p:nvPr>
        </p:nvSpPr>
        <p:spPr>
          <a:xfrm>
            <a:off x="1347133" y="3545933"/>
            <a:ext cx="424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title" idx="2" hasCustomPrompt="1"/>
          </p:nvPr>
        </p:nvSpPr>
        <p:spPr>
          <a:xfrm>
            <a:off x="1347133" y="1182700"/>
            <a:ext cx="42472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1"/>
          </p:nvPr>
        </p:nvSpPr>
        <p:spPr>
          <a:xfrm>
            <a:off x="1774133" y="4666100"/>
            <a:ext cx="3393200" cy="1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24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3" name="Google Shape;263;p24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24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5" name="Google Shape;265;p24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6" name="Google Shape;266;p24"/>
          <p:cNvSpPr/>
          <p:nvPr/>
        </p:nvSpPr>
        <p:spPr>
          <a:xfrm flipH="1">
            <a:off x="6072469" y="1378800"/>
            <a:ext cx="3064928" cy="7767795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7" name="Google Shape;267;p24"/>
          <p:cNvSpPr/>
          <p:nvPr/>
        </p:nvSpPr>
        <p:spPr>
          <a:xfrm rot="10800000" flipH="1">
            <a:off x="8165969" y="-1867734"/>
            <a:ext cx="3064928" cy="7767795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95968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5205568" y="720000"/>
            <a:ext cx="3372373" cy="8547139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9"/>
          <p:cNvSpPr/>
          <p:nvPr/>
        </p:nvSpPr>
        <p:spPr>
          <a:xfrm rot="-5400000">
            <a:off x="8754186" y="187498"/>
            <a:ext cx="1997767" cy="2957837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9"/>
          <p:cNvSpPr/>
          <p:nvPr/>
        </p:nvSpPr>
        <p:spPr>
          <a:xfrm rot="10800000">
            <a:off x="4347612" y="-418408"/>
            <a:ext cx="1657109" cy="3478463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9"/>
          <p:cNvSpPr/>
          <p:nvPr/>
        </p:nvSpPr>
        <p:spPr>
          <a:xfrm>
            <a:off x="8461243" y="2784668"/>
            <a:ext cx="2583631" cy="5804701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/>
          <p:nvPr/>
        </p:nvSpPr>
        <p:spPr>
          <a:xfrm rot="5400000" flipH="1">
            <a:off x="1440053" y="187498"/>
            <a:ext cx="1997767" cy="2957837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960000" y="3080400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1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960000" y="4868800"/>
            <a:ext cx="4633600" cy="12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9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9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9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80200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0" name="Google Shape;270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1"/>
          </p:nvPr>
        </p:nvSpPr>
        <p:spPr>
          <a:xfrm>
            <a:off x="1372000" y="3614267"/>
            <a:ext cx="27480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subTitle" idx="2"/>
          </p:nvPr>
        </p:nvSpPr>
        <p:spPr>
          <a:xfrm>
            <a:off x="960000" y="3003067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3"/>
          </p:nvPr>
        </p:nvSpPr>
        <p:spPr>
          <a:xfrm>
            <a:off x="8072000" y="3614267"/>
            <a:ext cx="2748000" cy="9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subTitle" idx="4"/>
          </p:nvPr>
        </p:nvSpPr>
        <p:spPr>
          <a:xfrm>
            <a:off x="8072000" y="3003067"/>
            <a:ext cx="31600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275" name="Google Shape;275;p25"/>
          <p:cNvSpPr/>
          <p:nvPr/>
        </p:nvSpPr>
        <p:spPr>
          <a:xfrm rot="5400000">
            <a:off x="655430" y="58582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6" name="Google Shape;276;p25"/>
          <p:cNvSpPr/>
          <p:nvPr/>
        </p:nvSpPr>
        <p:spPr>
          <a:xfrm rot="-5400000">
            <a:off x="10927430" y="-269840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7" name="Google Shape;277;p25"/>
          <p:cNvSpPr/>
          <p:nvPr/>
        </p:nvSpPr>
        <p:spPr>
          <a:xfrm rot="10800000">
            <a:off x="148897" y="257927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8" name="Google Shape;278;p25"/>
          <p:cNvSpPr/>
          <p:nvPr/>
        </p:nvSpPr>
        <p:spPr>
          <a:xfrm>
            <a:off x="11454164" y="53715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731235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/>
          <p:nvPr/>
        </p:nvSpPr>
        <p:spPr>
          <a:xfrm>
            <a:off x="8849616" y="2031800"/>
            <a:ext cx="2865616" cy="6438373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1" name="Google Shape;281;p26"/>
          <p:cNvSpPr/>
          <p:nvPr/>
        </p:nvSpPr>
        <p:spPr>
          <a:xfrm>
            <a:off x="476783" y="2031800"/>
            <a:ext cx="2865616" cy="6438373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2" name="Google Shape;282;p26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3" name="Google Shape;283;p26"/>
          <p:cNvSpPr txBox="1">
            <a:spLocks noGrp="1"/>
          </p:cNvSpPr>
          <p:nvPr>
            <p:ph type="ctrTitle"/>
          </p:nvPr>
        </p:nvSpPr>
        <p:spPr>
          <a:xfrm>
            <a:off x="2904033" y="964933"/>
            <a:ext cx="6384000" cy="1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subTitle" idx="1"/>
          </p:nvPr>
        </p:nvSpPr>
        <p:spPr>
          <a:xfrm>
            <a:off x="3032567" y="3110867"/>
            <a:ext cx="6126800" cy="1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26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7" name="Google Shape;287;p26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8" name="Google Shape;288;p26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2"/>
          </p:nvPr>
        </p:nvSpPr>
        <p:spPr>
          <a:xfrm>
            <a:off x="3032567" y="2272833"/>
            <a:ext cx="6126800" cy="6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3733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 txBox="1"/>
          <p:nvPr/>
        </p:nvSpPr>
        <p:spPr>
          <a:xfrm>
            <a:off x="3200000" y="4934900"/>
            <a:ext cx="5792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5947106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3" name="Google Shape;293;p27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4" name="Google Shape;294;p27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5" name="Google Shape;295;p27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6" name="Google Shape;296;p27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599651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9" name="Google Shape;299;p28"/>
          <p:cNvSpPr/>
          <p:nvPr/>
        </p:nvSpPr>
        <p:spPr>
          <a:xfrm rot="5400000">
            <a:off x="655430" y="58582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10927430" y="-269840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48897" y="257927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2" name="Google Shape;302;p28"/>
          <p:cNvSpPr/>
          <p:nvPr/>
        </p:nvSpPr>
        <p:spPr>
          <a:xfrm>
            <a:off x="11454164" y="5371593"/>
            <a:ext cx="609153" cy="1278712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3609654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2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3386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1263900" y="1230267"/>
            <a:ext cx="43540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867" b="1">
                <a:solidFill>
                  <a:schemeClr val="lt2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7" name="Google Shape;87;p10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0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0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0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0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24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1646968" y="627068"/>
            <a:ext cx="3257201" cy="8255241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1"/>
          <p:cNvSpPr/>
          <p:nvPr/>
        </p:nvSpPr>
        <p:spPr>
          <a:xfrm rot="5400000" flipH="1">
            <a:off x="4700380" y="3957175"/>
            <a:ext cx="1502913" cy="222513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1"/>
          <p:cNvSpPr/>
          <p:nvPr/>
        </p:nvSpPr>
        <p:spPr>
          <a:xfrm rot="10800000">
            <a:off x="1167181" y="-394041"/>
            <a:ext cx="1242785" cy="2608808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1"/>
          <p:cNvSpPr/>
          <p:nvPr/>
        </p:nvSpPr>
        <p:spPr>
          <a:xfrm rot="5400000">
            <a:off x="-1598524" y="2167402"/>
            <a:ext cx="2583631" cy="5804701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1"/>
          <p:cNvSpPr/>
          <p:nvPr/>
        </p:nvSpPr>
        <p:spPr>
          <a:xfrm rot="5400000" flipH="1">
            <a:off x="-131021" y="1973308"/>
            <a:ext cx="1502913" cy="222513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1"/>
          <p:cNvSpPr txBox="1">
            <a:spLocks noGrp="1"/>
          </p:cNvSpPr>
          <p:nvPr>
            <p:ph type="title" hasCustomPrompt="1"/>
          </p:nvPr>
        </p:nvSpPr>
        <p:spPr>
          <a:xfrm>
            <a:off x="4247067" y="1160633"/>
            <a:ext cx="6984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7278400" y="3687717"/>
            <a:ext cx="3953600" cy="8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445200" y="358000"/>
            <a:ext cx="11301600" cy="61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1"/>
          <p:cNvSpPr/>
          <p:nvPr/>
        </p:nvSpPr>
        <p:spPr>
          <a:xfrm>
            <a:off x="279500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1"/>
          <p:cNvSpPr/>
          <p:nvPr/>
        </p:nvSpPr>
        <p:spPr>
          <a:xfrm>
            <a:off x="279500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1"/>
          <p:cNvSpPr/>
          <p:nvPr/>
        </p:nvSpPr>
        <p:spPr>
          <a:xfrm>
            <a:off x="11581467" y="192000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1"/>
          <p:cNvSpPr/>
          <p:nvPr/>
        </p:nvSpPr>
        <p:spPr>
          <a:xfrm>
            <a:off x="11581467" y="6335767"/>
            <a:ext cx="330400" cy="330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4422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5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1040251" y="2179267"/>
            <a:ext cx="1536800" cy="14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2577051" y="2993667"/>
            <a:ext cx="3320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2577051" y="2280867"/>
            <a:ext cx="3320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6294551" y="2179267"/>
            <a:ext cx="1536800" cy="14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7831351" y="2993667"/>
            <a:ext cx="3320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7831351" y="2280867"/>
            <a:ext cx="3320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1040251" y="4127533"/>
            <a:ext cx="1536800" cy="14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8"/>
          </p:nvPr>
        </p:nvSpPr>
        <p:spPr>
          <a:xfrm>
            <a:off x="2577051" y="4941933"/>
            <a:ext cx="3320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2577051" y="4229133"/>
            <a:ext cx="3320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6294551" y="4127533"/>
            <a:ext cx="1536800" cy="14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7831351" y="4941933"/>
            <a:ext cx="3320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7831351" y="4229133"/>
            <a:ext cx="3320400" cy="7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733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4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>
            <a:off x="154766" y="77973"/>
            <a:ext cx="11895503" cy="6711220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3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7901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2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5770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91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12" name="Google Shape;312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49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98447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g.rutigliano30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F5AFF1-5B20-4DEF-5E45-B4A937325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574533"/>
            <a:ext cx="6953693" cy="2992400"/>
          </a:xfrm>
        </p:spPr>
        <p:txBody>
          <a:bodyPr/>
          <a:lstStyle/>
          <a:p>
            <a:r>
              <a:rPr lang="it-IT" dirty="0" err="1"/>
              <a:t>Chess</a:t>
            </a:r>
            <a:r>
              <a:rPr lang="it-IT" dirty="0"/>
              <a:t> Opening Analysis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0C3B9B-7145-E4CC-76C8-9D1D0CF15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Gianmarco Rutigliano</a:t>
            </a:r>
          </a:p>
        </p:txBody>
      </p:sp>
    </p:spTree>
    <p:extLst>
      <p:ext uri="{BB962C8B-B14F-4D97-AF65-F5344CB8AC3E}">
        <p14:creationId xmlns:p14="http://schemas.microsoft.com/office/powerpoint/2010/main" val="159344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28D572-CDA7-0F23-FE13-C51EE89A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Preparazione del dataset</a:t>
            </a:r>
          </a:p>
        </p:txBody>
      </p:sp>
      <p:sp>
        <p:nvSpPr>
          <p:cNvPr id="3" name="Google Shape;1451;p68">
            <a:extLst>
              <a:ext uri="{FF2B5EF4-FFF2-40B4-BE49-F238E27FC236}">
                <a16:creationId xmlns:a16="http://schemas.microsoft.com/office/drawing/2014/main" id="{B3DAA1C1-74F8-D810-AAED-CFCBB34621F0}"/>
              </a:ext>
            </a:extLst>
          </p:cNvPr>
          <p:cNvSpPr/>
          <p:nvPr/>
        </p:nvSpPr>
        <p:spPr>
          <a:xfrm>
            <a:off x="2691076" y="1356966"/>
            <a:ext cx="1051584" cy="1506735"/>
          </a:xfrm>
          <a:custGeom>
            <a:avLst/>
            <a:gdLst/>
            <a:ahLst/>
            <a:cxnLst/>
            <a:rect l="l" t="t" r="r" b="b"/>
            <a:pathLst>
              <a:path w="27069" h="40923" extrusionOk="0">
                <a:moveTo>
                  <a:pt x="13157" y="0"/>
                </a:moveTo>
                <a:cubicBezTo>
                  <a:pt x="12315" y="14"/>
                  <a:pt x="11458" y="345"/>
                  <a:pt x="11250" y="1230"/>
                </a:cubicBezTo>
                <a:cubicBezTo>
                  <a:pt x="11112" y="1824"/>
                  <a:pt x="11320" y="2390"/>
                  <a:pt x="11692" y="2847"/>
                </a:cubicBezTo>
                <a:cubicBezTo>
                  <a:pt x="10725" y="3109"/>
                  <a:pt x="10076" y="3925"/>
                  <a:pt x="9938" y="4961"/>
                </a:cubicBezTo>
                <a:cubicBezTo>
                  <a:pt x="9453" y="5016"/>
                  <a:pt x="8984" y="5016"/>
                  <a:pt x="8500" y="5031"/>
                </a:cubicBezTo>
                <a:lnTo>
                  <a:pt x="8458" y="5031"/>
                </a:lnTo>
                <a:cubicBezTo>
                  <a:pt x="8320" y="5058"/>
                  <a:pt x="8252" y="5141"/>
                  <a:pt x="8210" y="5252"/>
                </a:cubicBezTo>
                <a:cubicBezTo>
                  <a:pt x="8169" y="5362"/>
                  <a:pt x="8196" y="5500"/>
                  <a:pt x="8307" y="5597"/>
                </a:cubicBezTo>
                <a:cubicBezTo>
                  <a:pt x="8320" y="5611"/>
                  <a:pt x="8348" y="5624"/>
                  <a:pt x="8362" y="5624"/>
                </a:cubicBezTo>
                <a:cubicBezTo>
                  <a:pt x="9205" y="6109"/>
                  <a:pt x="9730" y="7408"/>
                  <a:pt x="9827" y="8388"/>
                </a:cubicBezTo>
                <a:cubicBezTo>
                  <a:pt x="9026" y="8430"/>
                  <a:pt x="8293" y="8955"/>
                  <a:pt x="8210" y="9812"/>
                </a:cubicBezTo>
                <a:cubicBezTo>
                  <a:pt x="8169" y="10227"/>
                  <a:pt x="8252" y="10752"/>
                  <a:pt x="8639" y="11001"/>
                </a:cubicBezTo>
                <a:cubicBezTo>
                  <a:pt x="8666" y="11014"/>
                  <a:pt x="8707" y="11028"/>
                  <a:pt x="8735" y="11042"/>
                </a:cubicBezTo>
                <a:cubicBezTo>
                  <a:pt x="8431" y="11373"/>
                  <a:pt x="8307" y="11871"/>
                  <a:pt x="8458" y="12423"/>
                </a:cubicBezTo>
                <a:cubicBezTo>
                  <a:pt x="8641" y="13130"/>
                  <a:pt x="9237" y="13281"/>
                  <a:pt x="9856" y="13281"/>
                </a:cubicBezTo>
                <a:cubicBezTo>
                  <a:pt x="10036" y="13281"/>
                  <a:pt x="10219" y="13268"/>
                  <a:pt x="10393" y="13253"/>
                </a:cubicBezTo>
                <a:cubicBezTo>
                  <a:pt x="10670" y="14041"/>
                  <a:pt x="10601" y="15036"/>
                  <a:pt x="10614" y="15823"/>
                </a:cubicBezTo>
                <a:cubicBezTo>
                  <a:pt x="10642" y="17468"/>
                  <a:pt x="10546" y="19099"/>
                  <a:pt x="10366" y="20730"/>
                </a:cubicBezTo>
                <a:cubicBezTo>
                  <a:pt x="10172" y="22443"/>
                  <a:pt x="9868" y="24170"/>
                  <a:pt x="9330" y="25801"/>
                </a:cubicBezTo>
                <a:cubicBezTo>
                  <a:pt x="8956" y="26921"/>
                  <a:pt x="8390" y="28303"/>
                  <a:pt x="7257" y="28828"/>
                </a:cubicBezTo>
                <a:cubicBezTo>
                  <a:pt x="7146" y="28869"/>
                  <a:pt x="7021" y="29035"/>
                  <a:pt x="7104" y="29187"/>
                </a:cubicBezTo>
                <a:cubicBezTo>
                  <a:pt x="7491" y="30237"/>
                  <a:pt x="7201" y="30969"/>
                  <a:pt x="6247" y="31550"/>
                </a:cubicBezTo>
                <a:cubicBezTo>
                  <a:pt x="5488" y="32020"/>
                  <a:pt x="4631" y="32310"/>
                  <a:pt x="3940" y="32891"/>
                </a:cubicBezTo>
                <a:cubicBezTo>
                  <a:pt x="3443" y="33291"/>
                  <a:pt x="2875" y="33733"/>
                  <a:pt x="2641" y="34356"/>
                </a:cubicBezTo>
                <a:cubicBezTo>
                  <a:pt x="2530" y="34660"/>
                  <a:pt x="2475" y="34991"/>
                  <a:pt x="2530" y="35323"/>
                </a:cubicBezTo>
                <a:cubicBezTo>
                  <a:pt x="2586" y="35613"/>
                  <a:pt x="2710" y="35876"/>
                  <a:pt x="2807" y="36152"/>
                </a:cubicBezTo>
                <a:cubicBezTo>
                  <a:pt x="2697" y="36134"/>
                  <a:pt x="2590" y="36125"/>
                  <a:pt x="2486" y="36125"/>
                </a:cubicBezTo>
                <a:cubicBezTo>
                  <a:pt x="988" y="36125"/>
                  <a:pt x="1" y="37900"/>
                  <a:pt x="581" y="39386"/>
                </a:cubicBezTo>
                <a:cubicBezTo>
                  <a:pt x="1038" y="40575"/>
                  <a:pt x="3028" y="40671"/>
                  <a:pt x="4078" y="40781"/>
                </a:cubicBezTo>
                <a:cubicBezTo>
                  <a:pt x="5119" y="40883"/>
                  <a:pt x="7337" y="40923"/>
                  <a:pt x="9905" y="40923"/>
                </a:cubicBezTo>
                <a:cubicBezTo>
                  <a:pt x="15043" y="40923"/>
                  <a:pt x="21587" y="40763"/>
                  <a:pt x="22941" y="40615"/>
                </a:cubicBezTo>
                <a:cubicBezTo>
                  <a:pt x="23978" y="40505"/>
                  <a:pt x="25885" y="40353"/>
                  <a:pt x="26396" y="39233"/>
                </a:cubicBezTo>
                <a:cubicBezTo>
                  <a:pt x="27068" y="37734"/>
                  <a:pt x="25975" y="35932"/>
                  <a:pt x="24451" y="35932"/>
                </a:cubicBezTo>
                <a:cubicBezTo>
                  <a:pt x="24346" y="35932"/>
                  <a:pt x="24239" y="35941"/>
                  <a:pt x="24130" y="35959"/>
                </a:cubicBezTo>
                <a:cubicBezTo>
                  <a:pt x="24213" y="35751"/>
                  <a:pt x="24310" y="35544"/>
                  <a:pt x="24365" y="35323"/>
                </a:cubicBezTo>
                <a:cubicBezTo>
                  <a:pt x="24448" y="34991"/>
                  <a:pt x="24421" y="34632"/>
                  <a:pt x="24323" y="34314"/>
                </a:cubicBezTo>
                <a:cubicBezTo>
                  <a:pt x="24130" y="33623"/>
                  <a:pt x="23466" y="33140"/>
                  <a:pt x="22941" y="32725"/>
                </a:cubicBezTo>
                <a:cubicBezTo>
                  <a:pt x="22292" y="32200"/>
                  <a:pt x="21518" y="31909"/>
                  <a:pt x="20785" y="31522"/>
                </a:cubicBezTo>
                <a:cubicBezTo>
                  <a:pt x="19735" y="30984"/>
                  <a:pt x="19321" y="30210"/>
                  <a:pt x="19722" y="29077"/>
                </a:cubicBezTo>
                <a:cubicBezTo>
                  <a:pt x="19735" y="29035"/>
                  <a:pt x="19735" y="28994"/>
                  <a:pt x="19735" y="28952"/>
                </a:cubicBezTo>
                <a:lnTo>
                  <a:pt x="19735" y="28924"/>
                </a:lnTo>
                <a:cubicBezTo>
                  <a:pt x="19722" y="28841"/>
                  <a:pt x="19680" y="28773"/>
                  <a:pt x="19569" y="28717"/>
                </a:cubicBezTo>
                <a:cubicBezTo>
                  <a:pt x="18451" y="28220"/>
                  <a:pt x="17883" y="26921"/>
                  <a:pt x="17483" y="25843"/>
                </a:cubicBezTo>
                <a:cubicBezTo>
                  <a:pt x="16875" y="24240"/>
                  <a:pt x="16557" y="22512"/>
                  <a:pt x="16336" y="20813"/>
                </a:cubicBezTo>
                <a:cubicBezTo>
                  <a:pt x="16114" y="19182"/>
                  <a:pt x="15991" y="17537"/>
                  <a:pt x="15976" y="15893"/>
                </a:cubicBezTo>
                <a:cubicBezTo>
                  <a:pt x="15963" y="15064"/>
                  <a:pt x="15880" y="14013"/>
                  <a:pt x="16142" y="13212"/>
                </a:cubicBezTo>
                <a:cubicBezTo>
                  <a:pt x="16282" y="13219"/>
                  <a:pt x="16423" y="13225"/>
                  <a:pt x="16562" y="13225"/>
                </a:cubicBezTo>
                <a:cubicBezTo>
                  <a:pt x="17217" y="13225"/>
                  <a:pt x="17826" y="13093"/>
                  <a:pt x="18077" y="12341"/>
                </a:cubicBezTo>
                <a:cubicBezTo>
                  <a:pt x="18257" y="11788"/>
                  <a:pt x="18104" y="11290"/>
                  <a:pt x="17773" y="10973"/>
                </a:cubicBezTo>
                <a:cubicBezTo>
                  <a:pt x="17800" y="10945"/>
                  <a:pt x="17828" y="10931"/>
                  <a:pt x="17870" y="10918"/>
                </a:cubicBezTo>
                <a:cubicBezTo>
                  <a:pt x="18243" y="10669"/>
                  <a:pt x="18326" y="10144"/>
                  <a:pt x="18270" y="9729"/>
                </a:cubicBezTo>
                <a:cubicBezTo>
                  <a:pt x="18174" y="8872"/>
                  <a:pt x="17428" y="8361"/>
                  <a:pt x="16640" y="8333"/>
                </a:cubicBezTo>
                <a:cubicBezTo>
                  <a:pt x="16709" y="7338"/>
                  <a:pt x="17220" y="6039"/>
                  <a:pt x="18049" y="5541"/>
                </a:cubicBezTo>
                <a:cubicBezTo>
                  <a:pt x="18077" y="5528"/>
                  <a:pt x="18091" y="5514"/>
                  <a:pt x="18104" y="5500"/>
                </a:cubicBezTo>
                <a:cubicBezTo>
                  <a:pt x="18215" y="5418"/>
                  <a:pt x="18243" y="5279"/>
                  <a:pt x="18187" y="5154"/>
                </a:cubicBezTo>
                <a:cubicBezTo>
                  <a:pt x="18160" y="5058"/>
                  <a:pt x="18077" y="4961"/>
                  <a:pt x="17939" y="4948"/>
                </a:cubicBezTo>
                <a:lnTo>
                  <a:pt x="17898" y="4948"/>
                </a:lnTo>
                <a:cubicBezTo>
                  <a:pt x="17413" y="4948"/>
                  <a:pt x="16944" y="4948"/>
                  <a:pt x="16460" y="4906"/>
                </a:cubicBezTo>
                <a:cubicBezTo>
                  <a:pt x="16308" y="3883"/>
                  <a:pt x="15645" y="3068"/>
                  <a:pt x="14677" y="2819"/>
                </a:cubicBezTo>
                <a:cubicBezTo>
                  <a:pt x="15023" y="2363"/>
                  <a:pt x="15189" y="1810"/>
                  <a:pt x="15079" y="1189"/>
                </a:cubicBezTo>
                <a:cubicBezTo>
                  <a:pt x="14926" y="304"/>
                  <a:pt x="14001" y="0"/>
                  <a:pt x="131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57;p68">
            <a:extLst>
              <a:ext uri="{FF2B5EF4-FFF2-40B4-BE49-F238E27FC236}">
                <a16:creationId xmlns:a16="http://schemas.microsoft.com/office/drawing/2014/main" id="{99D3D980-B028-5EA7-4C4E-C75414EA9719}"/>
              </a:ext>
            </a:extLst>
          </p:cNvPr>
          <p:cNvSpPr/>
          <p:nvPr/>
        </p:nvSpPr>
        <p:spPr>
          <a:xfrm>
            <a:off x="8184565" y="1356967"/>
            <a:ext cx="1051584" cy="1506734"/>
          </a:xfrm>
          <a:custGeom>
            <a:avLst/>
            <a:gdLst/>
            <a:ahLst/>
            <a:cxnLst/>
            <a:rect l="l" t="t" r="r" b="b"/>
            <a:pathLst>
              <a:path w="27069" h="40923" extrusionOk="0">
                <a:moveTo>
                  <a:pt x="13157" y="0"/>
                </a:moveTo>
                <a:cubicBezTo>
                  <a:pt x="12315" y="14"/>
                  <a:pt x="11458" y="345"/>
                  <a:pt x="11250" y="1230"/>
                </a:cubicBezTo>
                <a:cubicBezTo>
                  <a:pt x="11112" y="1824"/>
                  <a:pt x="11320" y="2390"/>
                  <a:pt x="11692" y="2847"/>
                </a:cubicBezTo>
                <a:cubicBezTo>
                  <a:pt x="10725" y="3109"/>
                  <a:pt x="10076" y="3925"/>
                  <a:pt x="9938" y="4961"/>
                </a:cubicBezTo>
                <a:cubicBezTo>
                  <a:pt x="9453" y="5016"/>
                  <a:pt x="8984" y="5016"/>
                  <a:pt x="8500" y="5031"/>
                </a:cubicBezTo>
                <a:lnTo>
                  <a:pt x="8458" y="5031"/>
                </a:lnTo>
                <a:cubicBezTo>
                  <a:pt x="8320" y="5058"/>
                  <a:pt x="8252" y="5141"/>
                  <a:pt x="8210" y="5252"/>
                </a:cubicBezTo>
                <a:cubicBezTo>
                  <a:pt x="8169" y="5362"/>
                  <a:pt x="8196" y="5500"/>
                  <a:pt x="8307" y="5597"/>
                </a:cubicBezTo>
                <a:cubicBezTo>
                  <a:pt x="8320" y="5611"/>
                  <a:pt x="8348" y="5624"/>
                  <a:pt x="8362" y="5624"/>
                </a:cubicBezTo>
                <a:cubicBezTo>
                  <a:pt x="9205" y="6109"/>
                  <a:pt x="9730" y="7408"/>
                  <a:pt x="9827" y="8388"/>
                </a:cubicBezTo>
                <a:cubicBezTo>
                  <a:pt x="9026" y="8430"/>
                  <a:pt x="8293" y="8955"/>
                  <a:pt x="8210" y="9812"/>
                </a:cubicBezTo>
                <a:cubicBezTo>
                  <a:pt x="8169" y="10227"/>
                  <a:pt x="8252" y="10752"/>
                  <a:pt x="8639" y="11001"/>
                </a:cubicBezTo>
                <a:cubicBezTo>
                  <a:pt x="8666" y="11014"/>
                  <a:pt x="8707" y="11028"/>
                  <a:pt x="8735" y="11042"/>
                </a:cubicBezTo>
                <a:cubicBezTo>
                  <a:pt x="8431" y="11373"/>
                  <a:pt x="8307" y="11871"/>
                  <a:pt x="8458" y="12423"/>
                </a:cubicBezTo>
                <a:cubicBezTo>
                  <a:pt x="8641" y="13130"/>
                  <a:pt x="9237" y="13281"/>
                  <a:pt x="9856" y="13281"/>
                </a:cubicBezTo>
                <a:cubicBezTo>
                  <a:pt x="10036" y="13281"/>
                  <a:pt x="10219" y="13268"/>
                  <a:pt x="10393" y="13253"/>
                </a:cubicBezTo>
                <a:cubicBezTo>
                  <a:pt x="10670" y="14041"/>
                  <a:pt x="10601" y="15036"/>
                  <a:pt x="10614" y="15823"/>
                </a:cubicBezTo>
                <a:cubicBezTo>
                  <a:pt x="10642" y="17468"/>
                  <a:pt x="10546" y="19099"/>
                  <a:pt x="10366" y="20730"/>
                </a:cubicBezTo>
                <a:cubicBezTo>
                  <a:pt x="10172" y="22443"/>
                  <a:pt x="9868" y="24170"/>
                  <a:pt x="9330" y="25801"/>
                </a:cubicBezTo>
                <a:cubicBezTo>
                  <a:pt x="8956" y="26921"/>
                  <a:pt x="8390" y="28303"/>
                  <a:pt x="7257" y="28828"/>
                </a:cubicBezTo>
                <a:cubicBezTo>
                  <a:pt x="7146" y="28869"/>
                  <a:pt x="7021" y="29035"/>
                  <a:pt x="7104" y="29187"/>
                </a:cubicBezTo>
                <a:cubicBezTo>
                  <a:pt x="7491" y="30237"/>
                  <a:pt x="7201" y="30969"/>
                  <a:pt x="6247" y="31550"/>
                </a:cubicBezTo>
                <a:cubicBezTo>
                  <a:pt x="5488" y="32020"/>
                  <a:pt x="4631" y="32310"/>
                  <a:pt x="3940" y="32891"/>
                </a:cubicBezTo>
                <a:cubicBezTo>
                  <a:pt x="3443" y="33291"/>
                  <a:pt x="2875" y="33733"/>
                  <a:pt x="2641" y="34356"/>
                </a:cubicBezTo>
                <a:cubicBezTo>
                  <a:pt x="2530" y="34660"/>
                  <a:pt x="2475" y="34991"/>
                  <a:pt x="2530" y="35323"/>
                </a:cubicBezTo>
                <a:cubicBezTo>
                  <a:pt x="2586" y="35613"/>
                  <a:pt x="2710" y="35876"/>
                  <a:pt x="2807" y="36152"/>
                </a:cubicBezTo>
                <a:cubicBezTo>
                  <a:pt x="2697" y="36134"/>
                  <a:pt x="2590" y="36125"/>
                  <a:pt x="2486" y="36125"/>
                </a:cubicBezTo>
                <a:cubicBezTo>
                  <a:pt x="988" y="36125"/>
                  <a:pt x="1" y="37900"/>
                  <a:pt x="581" y="39386"/>
                </a:cubicBezTo>
                <a:cubicBezTo>
                  <a:pt x="1038" y="40575"/>
                  <a:pt x="3028" y="40671"/>
                  <a:pt x="4078" y="40781"/>
                </a:cubicBezTo>
                <a:cubicBezTo>
                  <a:pt x="5119" y="40883"/>
                  <a:pt x="7337" y="40923"/>
                  <a:pt x="9905" y="40923"/>
                </a:cubicBezTo>
                <a:cubicBezTo>
                  <a:pt x="15043" y="40923"/>
                  <a:pt x="21587" y="40763"/>
                  <a:pt x="22941" y="40615"/>
                </a:cubicBezTo>
                <a:cubicBezTo>
                  <a:pt x="23978" y="40505"/>
                  <a:pt x="25885" y="40353"/>
                  <a:pt x="26396" y="39233"/>
                </a:cubicBezTo>
                <a:cubicBezTo>
                  <a:pt x="27068" y="37734"/>
                  <a:pt x="25975" y="35932"/>
                  <a:pt x="24451" y="35932"/>
                </a:cubicBezTo>
                <a:cubicBezTo>
                  <a:pt x="24346" y="35932"/>
                  <a:pt x="24239" y="35941"/>
                  <a:pt x="24130" y="35959"/>
                </a:cubicBezTo>
                <a:cubicBezTo>
                  <a:pt x="24213" y="35751"/>
                  <a:pt x="24310" y="35544"/>
                  <a:pt x="24365" y="35323"/>
                </a:cubicBezTo>
                <a:cubicBezTo>
                  <a:pt x="24448" y="34991"/>
                  <a:pt x="24421" y="34632"/>
                  <a:pt x="24323" y="34314"/>
                </a:cubicBezTo>
                <a:cubicBezTo>
                  <a:pt x="24130" y="33623"/>
                  <a:pt x="23466" y="33140"/>
                  <a:pt x="22941" y="32725"/>
                </a:cubicBezTo>
                <a:cubicBezTo>
                  <a:pt x="22292" y="32200"/>
                  <a:pt x="21518" y="31909"/>
                  <a:pt x="20785" y="31522"/>
                </a:cubicBezTo>
                <a:cubicBezTo>
                  <a:pt x="19735" y="30984"/>
                  <a:pt x="19321" y="30210"/>
                  <a:pt x="19722" y="29077"/>
                </a:cubicBezTo>
                <a:cubicBezTo>
                  <a:pt x="19735" y="29035"/>
                  <a:pt x="19735" y="28994"/>
                  <a:pt x="19735" y="28952"/>
                </a:cubicBezTo>
                <a:lnTo>
                  <a:pt x="19735" y="28924"/>
                </a:lnTo>
                <a:cubicBezTo>
                  <a:pt x="19722" y="28841"/>
                  <a:pt x="19680" y="28773"/>
                  <a:pt x="19569" y="28717"/>
                </a:cubicBezTo>
                <a:cubicBezTo>
                  <a:pt x="18451" y="28220"/>
                  <a:pt x="17883" y="26921"/>
                  <a:pt x="17483" y="25843"/>
                </a:cubicBezTo>
                <a:cubicBezTo>
                  <a:pt x="16875" y="24240"/>
                  <a:pt x="16557" y="22512"/>
                  <a:pt x="16336" y="20813"/>
                </a:cubicBezTo>
                <a:cubicBezTo>
                  <a:pt x="16114" y="19182"/>
                  <a:pt x="15991" y="17537"/>
                  <a:pt x="15976" y="15893"/>
                </a:cubicBezTo>
                <a:cubicBezTo>
                  <a:pt x="15963" y="15064"/>
                  <a:pt x="15880" y="14013"/>
                  <a:pt x="16142" y="13212"/>
                </a:cubicBezTo>
                <a:cubicBezTo>
                  <a:pt x="16282" y="13219"/>
                  <a:pt x="16423" y="13225"/>
                  <a:pt x="16562" y="13225"/>
                </a:cubicBezTo>
                <a:cubicBezTo>
                  <a:pt x="17217" y="13225"/>
                  <a:pt x="17826" y="13093"/>
                  <a:pt x="18077" y="12341"/>
                </a:cubicBezTo>
                <a:cubicBezTo>
                  <a:pt x="18257" y="11788"/>
                  <a:pt x="18104" y="11290"/>
                  <a:pt x="17773" y="10973"/>
                </a:cubicBezTo>
                <a:cubicBezTo>
                  <a:pt x="17800" y="10945"/>
                  <a:pt x="17828" y="10931"/>
                  <a:pt x="17870" y="10918"/>
                </a:cubicBezTo>
                <a:cubicBezTo>
                  <a:pt x="18243" y="10669"/>
                  <a:pt x="18326" y="10144"/>
                  <a:pt x="18270" y="9729"/>
                </a:cubicBezTo>
                <a:cubicBezTo>
                  <a:pt x="18174" y="8872"/>
                  <a:pt x="17428" y="8361"/>
                  <a:pt x="16640" y="8333"/>
                </a:cubicBezTo>
                <a:cubicBezTo>
                  <a:pt x="16709" y="7338"/>
                  <a:pt x="17220" y="6039"/>
                  <a:pt x="18049" y="5541"/>
                </a:cubicBezTo>
                <a:cubicBezTo>
                  <a:pt x="18077" y="5528"/>
                  <a:pt x="18091" y="5514"/>
                  <a:pt x="18104" y="5500"/>
                </a:cubicBezTo>
                <a:cubicBezTo>
                  <a:pt x="18215" y="5418"/>
                  <a:pt x="18243" y="5279"/>
                  <a:pt x="18187" y="5154"/>
                </a:cubicBezTo>
                <a:cubicBezTo>
                  <a:pt x="18160" y="5058"/>
                  <a:pt x="18077" y="4961"/>
                  <a:pt x="17939" y="4948"/>
                </a:cubicBezTo>
                <a:lnTo>
                  <a:pt x="17898" y="4948"/>
                </a:lnTo>
                <a:cubicBezTo>
                  <a:pt x="17413" y="4948"/>
                  <a:pt x="16944" y="4948"/>
                  <a:pt x="16460" y="4906"/>
                </a:cubicBezTo>
                <a:cubicBezTo>
                  <a:pt x="16308" y="3883"/>
                  <a:pt x="15645" y="3068"/>
                  <a:pt x="14677" y="2819"/>
                </a:cubicBezTo>
                <a:cubicBezTo>
                  <a:pt x="15023" y="2363"/>
                  <a:pt x="15189" y="1810"/>
                  <a:pt x="15079" y="1189"/>
                </a:cubicBezTo>
                <a:cubicBezTo>
                  <a:pt x="14926" y="304"/>
                  <a:pt x="14001" y="0"/>
                  <a:pt x="131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4BFEFC-584E-AE94-B7E7-AB45FDD32A11}"/>
              </a:ext>
            </a:extLst>
          </p:cNvPr>
          <p:cNvSpPr txBox="1"/>
          <p:nvPr/>
        </p:nvSpPr>
        <p:spPr>
          <a:xfrm>
            <a:off x="1098698" y="3097619"/>
            <a:ext cx="43735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dk1"/>
                </a:solidFill>
                <a:latin typeface="Anaheim"/>
                <a:sym typeface="Anaheim"/>
              </a:rPr>
              <a:t>Eliminare</a:t>
            </a:r>
          </a:p>
          <a:p>
            <a:pPr algn="ctr"/>
            <a:endParaRPr lang="it-IT" sz="2800" dirty="0">
              <a:solidFill>
                <a:schemeClr val="dk1"/>
              </a:solidFill>
              <a:latin typeface="Anaheim"/>
              <a:sym typeface="Anaheim"/>
            </a:endParaRPr>
          </a:p>
          <a:p>
            <a:pPr algn="ctr"/>
            <a:r>
              <a:rPr lang="it-IT" sz="1800" dirty="0">
                <a:solidFill>
                  <a:schemeClr val="dk1"/>
                </a:solidFill>
                <a:latin typeface="Anaheim"/>
                <a:sym typeface="Anaheim"/>
              </a:rPr>
              <a:t>Alcune feature sono state rimosse dal dataset in quanto non importanti:</a:t>
            </a:r>
          </a:p>
          <a:p>
            <a:pPr algn="ctr"/>
            <a:r>
              <a:rPr lang="it-IT" sz="1800" dirty="0">
                <a:solidFill>
                  <a:schemeClr val="dk1"/>
                </a:solidFill>
                <a:latin typeface="Anaheim"/>
                <a:sym typeface="Anaheim"/>
              </a:rPr>
              <a:t>alcune contengono informazioni non note all’inizio della partita, quindi non adatte al task; altre rappresentano semplici identificatori.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3C57CC-719E-AEEE-955B-BA625701E648}"/>
              </a:ext>
            </a:extLst>
          </p:cNvPr>
          <p:cNvSpPr txBox="1"/>
          <p:nvPr/>
        </p:nvSpPr>
        <p:spPr>
          <a:xfrm>
            <a:off x="6648893" y="3097619"/>
            <a:ext cx="41821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dk1"/>
                </a:solidFill>
                <a:latin typeface="Anaheim"/>
              </a:rPr>
              <a:t>Modificare</a:t>
            </a:r>
          </a:p>
          <a:p>
            <a:pPr algn="ctr"/>
            <a:endParaRPr lang="it-IT" sz="2800" dirty="0">
              <a:solidFill>
                <a:schemeClr val="dk1"/>
              </a:solidFill>
              <a:latin typeface="Anaheim"/>
            </a:endParaRPr>
          </a:p>
          <a:p>
            <a:pPr algn="ctr"/>
            <a:r>
              <a:rPr lang="it-IT" sz="1800" dirty="0">
                <a:solidFill>
                  <a:schemeClr val="dk1"/>
                </a:solidFill>
                <a:latin typeface="Anaheim"/>
              </a:rPr>
              <a:t>Alcune feature hanno subito delle modifiche per ridurre il carico computazionale dei modelli e per ovviare alla loro natura di stringhe.</a:t>
            </a:r>
          </a:p>
        </p:txBody>
      </p:sp>
      <p:sp>
        <p:nvSpPr>
          <p:cNvPr id="8" name="Google Shape;393;p37">
            <a:extLst>
              <a:ext uri="{FF2B5EF4-FFF2-40B4-BE49-F238E27FC236}">
                <a16:creationId xmlns:a16="http://schemas.microsoft.com/office/drawing/2014/main" id="{148162B1-2B98-CE1F-2829-3A60B9BF28BE}"/>
              </a:ext>
            </a:extLst>
          </p:cNvPr>
          <p:cNvSpPr/>
          <p:nvPr/>
        </p:nvSpPr>
        <p:spPr>
          <a:xfrm>
            <a:off x="1087867" y="908833"/>
            <a:ext cx="238800" cy="238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9" name="Google Shape;393;p37">
            <a:extLst>
              <a:ext uri="{FF2B5EF4-FFF2-40B4-BE49-F238E27FC236}">
                <a16:creationId xmlns:a16="http://schemas.microsoft.com/office/drawing/2014/main" id="{DBD56CC5-9CEB-4468-2499-C84B4CAE958F}"/>
              </a:ext>
            </a:extLst>
          </p:cNvPr>
          <p:cNvSpPr/>
          <p:nvPr/>
        </p:nvSpPr>
        <p:spPr>
          <a:xfrm>
            <a:off x="10864800" y="910800"/>
            <a:ext cx="238800" cy="238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407414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6427133" y="3545933"/>
            <a:ext cx="42472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SECTION C</a:t>
            </a:r>
            <a:endParaRPr dirty="0"/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1"/>
          </p:nvPr>
        </p:nvSpPr>
        <p:spPr>
          <a:xfrm>
            <a:off x="6854133" y="4666099"/>
            <a:ext cx="3393200" cy="11223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Progettazione, Addestramento e Valutazione dei Modelli</a:t>
            </a:r>
            <a:endParaRPr dirty="0"/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6427133" y="1182700"/>
            <a:ext cx="4247200" cy="26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6928133" y="2372300"/>
            <a:ext cx="3245200" cy="2388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FFD8F0-10FE-B1A8-AE8B-D2BE764D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 dei modelli</a:t>
            </a:r>
          </a:p>
        </p:txBody>
      </p:sp>
      <p:sp>
        <p:nvSpPr>
          <p:cNvPr id="3" name="Google Shape;1452;p68">
            <a:extLst>
              <a:ext uri="{FF2B5EF4-FFF2-40B4-BE49-F238E27FC236}">
                <a16:creationId xmlns:a16="http://schemas.microsoft.com/office/drawing/2014/main" id="{4C3B936A-2DA0-BD26-1385-4AA2011F3A7A}"/>
              </a:ext>
            </a:extLst>
          </p:cNvPr>
          <p:cNvSpPr/>
          <p:nvPr/>
        </p:nvSpPr>
        <p:spPr>
          <a:xfrm>
            <a:off x="1079400" y="1356967"/>
            <a:ext cx="1279926" cy="1875331"/>
          </a:xfrm>
          <a:custGeom>
            <a:avLst/>
            <a:gdLst/>
            <a:ahLst/>
            <a:cxnLst/>
            <a:rect l="l" t="t" r="r" b="b"/>
            <a:pathLst>
              <a:path w="24741" h="37256" extrusionOk="0">
                <a:moveTo>
                  <a:pt x="11935" y="0"/>
                </a:moveTo>
                <a:cubicBezTo>
                  <a:pt x="11836" y="0"/>
                  <a:pt x="11740" y="35"/>
                  <a:pt x="11677" y="104"/>
                </a:cubicBezTo>
                <a:cubicBezTo>
                  <a:pt x="10074" y="1651"/>
                  <a:pt x="8278" y="3172"/>
                  <a:pt x="7670" y="5396"/>
                </a:cubicBezTo>
                <a:cubicBezTo>
                  <a:pt x="7366" y="6529"/>
                  <a:pt x="7559" y="7704"/>
                  <a:pt x="8071" y="8727"/>
                </a:cubicBezTo>
                <a:cubicBezTo>
                  <a:pt x="8292" y="9183"/>
                  <a:pt x="8609" y="9556"/>
                  <a:pt x="8969" y="9916"/>
                </a:cubicBezTo>
                <a:cubicBezTo>
                  <a:pt x="9328" y="10247"/>
                  <a:pt x="9757" y="10579"/>
                  <a:pt x="9702" y="11062"/>
                </a:cubicBezTo>
                <a:cubicBezTo>
                  <a:pt x="8278" y="11145"/>
                  <a:pt x="7159" y="11961"/>
                  <a:pt x="6896" y="13439"/>
                </a:cubicBezTo>
                <a:cubicBezTo>
                  <a:pt x="6606" y="15042"/>
                  <a:pt x="7780" y="16700"/>
                  <a:pt x="9425" y="16825"/>
                </a:cubicBezTo>
                <a:cubicBezTo>
                  <a:pt x="10157" y="18152"/>
                  <a:pt x="9646" y="20128"/>
                  <a:pt x="9245" y="21469"/>
                </a:cubicBezTo>
                <a:cubicBezTo>
                  <a:pt x="8817" y="22892"/>
                  <a:pt x="8071" y="24826"/>
                  <a:pt x="6647" y="25532"/>
                </a:cubicBezTo>
                <a:cubicBezTo>
                  <a:pt x="6426" y="25642"/>
                  <a:pt x="6536" y="25891"/>
                  <a:pt x="6619" y="26029"/>
                </a:cubicBezTo>
                <a:cubicBezTo>
                  <a:pt x="6938" y="27010"/>
                  <a:pt x="6619" y="27673"/>
                  <a:pt x="5722" y="28213"/>
                </a:cubicBezTo>
                <a:cubicBezTo>
                  <a:pt x="4989" y="28655"/>
                  <a:pt x="4187" y="28931"/>
                  <a:pt x="3524" y="29484"/>
                </a:cubicBezTo>
                <a:cubicBezTo>
                  <a:pt x="3068" y="29871"/>
                  <a:pt x="2543" y="30271"/>
                  <a:pt x="2308" y="30838"/>
                </a:cubicBezTo>
                <a:cubicBezTo>
                  <a:pt x="2184" y="31142"/>
                  <a:pt x="2142" y="31419"/>
                  <a:pt x="2169" y="31736"/>
                </a:cubicBezTo>
                <a:cubicBezTo>
                  <a:pt x="2184" y="32055"/>
                  <a:pt x="2322" y="32331"/>
                  <a:pt x="2433" y="32621"/>
                </a:cubicBezTo>
                <a:cubicBezTo>
                  <a:pt x="2360" y="32612"/>
                  <a:pt x="2287" y="32608"/>
                  <a:pt x="2214" y="32608"/>
                </a:cubicBezTo>
                <a:cubicBezTo>
                  <a:pt x="1718" y="32608"/>
                  <a:pt x="1225" y="32805"/>
                  <a:pt x="815" y="33118"/>
                </a:cubicBezTo>
                <a:cubicBezTo>
                  <a:pt x="69" y="33713"/>
                  <a:pt x="0" y="34846"/>
                  <a:pt x="277" y="35703"/>
                </a:cubicBezTo>
                <a:cubicBezTo>
                  <a:pt x="636" y="36849"/>
                  <a:pt x="2584" y="36974"/>
                  <a:pt x="3551" y="37085"/>
                </a:cubicBezTo>
                <a:cubicBezTo>
                  <a:pt x="4694" y="37204"/>
                  <a:pt x="7155" y="37255"/>
                  <a:pt x="9899" y="37255"/>
                </a:cubicBezTo>
                <a:cubicBezTo>
                  <a:pt x="14160" y="37255"/>
                  <a:pt x="19105" y="37132"/>
                  <a:pt x="20853" y="36947"/>
                </a:cubicBezTo>
                <a:cubicBezTo>
                  <a:pt x="21863" y="36836"/>
                  <a:pt x="23770" y="36684"/>
                  <a:pt x="24198" y="35537"/>
                </a:cubicBezTo>
                <a:cubicBezTo>
                  <a:pt x="24740" y="34103"/>
                  <a:pt x="23750" y="32416"/>
                  <a:pt x="22310" y="32416"/>
                </a:cubicBezTo>
                <a:cubicBezTo>
                  <a:pt x="22209" y="32416"/>
                  <a:pt x="22106" y="32424"/>
                  <a:pt x="22001" y="32441"/>
                </a:cubicBezTo>
                <a:cubicBezTo>
                  <a:pt x="22097" y="32178"/>
                  <a:pt x="22208" y="31930"/>
                  <a:pt x="22250" y="31653"/>
                </a:cubicBezTo>
                <a:cubicBezTo>
                  <a:pt x="22291" y="31364"/>
                  <a:pt x="22250" y="31087"/>
                  <a:pt x="22167" y="30824"/>
                </a:cubicBezTo>
                <a:cubicBezTo>
                  <a:pt x="21973" y="30175"/>
                  <a:pt x="21365" y="29733"/>
                  <a:pt x="20868" y="29332"/>
                </a:cubicBezTo>
                <a:cubicBezTo>
                  <a:pt x="20245" y="28848"/>
                  <a:pt x="19527" y="28558"/>
                  <a:pt x="18822" y="28198"/>
                </a:cubicBezTo>
                <a:cubicBezTo>
                  <a:pt x="17827" y="27701"/>
                  <a:pt x="17385" y="26997"/>
                  <a:pt x="17717" y="25932"/>
                </a:cubicBezTo>
                <a:cubicBezTo>
                  <a:pt x="17800" y="25711"/>
                  <a:pt x="17896" y="25545"/>
                  <a:pt x="17662" y="25434"/>
                </a:cubicBezTo>
                <a:cubicBezTo>
                  <a:pt x="16224" y="24758"/>
                  <a:pt x="15478" y="22836"/>
                  <a:pt x="15008" y="21427"/>
                </a:cubicBezTo>
                <a:cubicBezTo>
                  <a:pt x="14566" y="20100"/>
                  <a:pt x="14041" y="18110"/>
                  <a:pt x="14745" y="16770"/>
                </a:cubicBezTo>
                <a:cubicBezTo>
                  <a:pt x="16321" y="16632"/>
                  <a:pt x="17468" y="15056"/>
                  <a:pt x="17233" y="13494"/>
                </a:cubicBezTo>
                <a:cubicBezTo>
                  <a:pt x="16998" y="11947"/>
                  <a:pt x="15851" y="11076"/>
                  <a:pt x="14358" y="11021"/>
                </a:cubicBezTo>
                <a:cubicBezTo>
                  <a:pt x="14303" y="10592"/>
                  <a:pt x="14635" y="10288"/>
                  <a:pt x="14966" y="9971"/>
                </a:cubicBezTo>
                <a:cubicBezTo>
                  <a:pt x="15312" y="9625"/>
                  <a:pt x="15602" y="9280"/>
                  <a:pt x="15865" y="8851"/>
                </a:cubicBezTo>
                <a:cubicBezTo>
                  <a:pt x="16445" y="7843"/>
                  <a:pt x="16569" y="6667"/>
                  <a:pt x="16348" y="5534"/>
                </a:cubicBezTo>
                <a:cubicBezTo>
                  <a:pt x="15906" y="3227"/>
                  <a:pt x="13820" y="1609"/>
                  <a:pt x="12202" y="104"/>
                </a:cubicBezTo>
                <a:cubicBezTo>
                  <a:pt x="12133" y="35"/>
                  <a:pt x="12033" y="0"/>
                  <a:pt x="119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58;p68">
            <a:extLst>
              <a:ext uri="{FF2B5EF4-FFF2-40B4-BE49-F238E27FC236}">
                <a16:creationId xmlns:a16="http://schemas.microsoft.com/office/drawing/2014/main" id="{BF642911-F716-AFD8-F5D6-C33E9ACCBF74}"/>
              </a:ext>
            </a:extLst>
          </p:cNvPr>
          <p:cNvSpPr/>
          <p:nvPr/>
        </p:nvSpPr>
        <p:spPr>
          <a:xfrm>
            <a:off x="9832674" y="3597895"/>
            <a:ext cx="1279926" cy="1875331"/>
          </a:xfrm>
          <a:custGeom>
            <a:avLst/>
            <a:gdLst/>
            <a:ahLst/>
            <a:cxnLst/>
            <a:rect l="l" t="t" r="r" b="b"/>
            <a:pathLst>
              <a:path w="24741" h="37256" extrusionOk="0">
                <a:moveTo>
                  <a:pt x="11935" y="0"/>
                </a:moveTo>
                <a:cubicBezTo>
                  <a:pt x="11836" y="0"/>
                  <a:pt x="11740" y="35"/>
                  <a:pt x="11677" y="104"/>
                </a:cubicBezTo>
                <a:cubicBezTo>
                  <a:pt x="10074" y="1651"/>
                  <a:pt x="8278" y="3172"/>
                  <a:pt x="7670" y="5396"/>
                </a:cubicBezTo>
                <a:cubicBezTo>
                  <a:pt x="7366" y="6529"/>
                  <a:pt x="7559" y="7704"/>
                  <a:pt x="8071" y="8727"/>
                </a:cubicBezTo>
                <a:cubicBezTo>
                  <a:pt x="8292" y="9183"/>
                  <a:pt x="8609" y="9556"/>
                  <a:pt x="8969" y="9916"/>
                </a:cubicBezTo>
                <a:cubicBezTo>
                  <a:pt x="9328" y="10247"/>
                  <a:pt x="9757" y="10579"/>
                  <a:pt x="9702" y="11062"/>
                </a:cubicBezTo>
                <a:cubicBezTo>
                  <a:pt x="8278" y="11145"/>
                  <a:pt x="7159" y="11961"/>
                  <a:pt x="6896" y="13439"/>
                </a:cubicBezTo>
                <a:cubicBezTo>
                  <a:pt x="6606" y="15042"/>
                  <a:pt x="7780" y="16700"/>
                  <a:pt x="9425" y="16825"/>
                </a:cubicBezTo>
                <a:cubicBezTo>
                  <a:pt x="10157" y="18152"/>
                  <a:pt x="9646" y="20128"/>
                  <a:pt x="9245" y="21469"/>
                </a:cubicBezTo>
                <a:cubicBezTo>
                  <a:pt x="8817" y="22892"/>
                  <a:pt x="8071" y="24826"/>
                  <a:pt x="6647" y="25532"/>
                </a:cubicBezTo>
                <a:cubicBezTo>
                  <a:pt x="6426" y="25642"/>
                  <a:pt x="6536" y="25891"/>
                  <a:pt x="6619" y="26029"/>
                </a:cubicBezTo>
                <a:cubicBezTo>
                  <a:pt x="6938" y="27010"/>
                  <a:pt x="6619" y="27673"/>
                  <a:pt x="5722" y="28213"/>
                </a:cubicBezTo>
                <a:cubicBezTo>
                  <a:pt x="4989" y="28655"/>
                  <a:pt x="4187" y="28931"/>
                  <a:pt x="3524" y="29484"/>
                </a:cubicBezTo>
                <a:cubicBezTo>
                  <a:pt x="3068" y="29871"/>
                  <a:pt x="2543" y="30271"/>
                  <a:pt x="2308" y="30838"/>
                </a:cubicBezTo>
                <a:cubicBezTo>
                  <a:pt x="2184" y="31142"/>
                  <a:pt x="2142" y="31419"/>
                  <a:pt x="2169" y="31736"/>
                </a:cubicBezTo>
                <a:cubicBezTo>
                  <a:pt x="2184" y="32055"/>
                  <a:pt x="2322" y="32331"/>
                  <a:pt x="2433" y="32621"/>
                </a:cubicBezTo>
                <a:cubicBezTo>
                  <a:pt x="2360" y="32612"/>
                  <a:pt x="2287" y="32608"/>
                  <a:pt x="2214" y="32608"/>
                </a:cubicBezTo>
                <a:cubicBezTo>
                  <a:pt x="1718" y="32608"/>
                  <a:pt x="1225" y="32805"/>
                  <a:pt x="815" y="33118"/>
                </a:cubicBezTo>
                <a:cubicBezTo>
                  <a:pt x="69" y="33713"/>
                  <a:pt x="0" y="34846"/>
                  <a:pt x="277" y="35703"/>
                </a:cubicBezTo>
                <a:cubicBezTo>
                  <a:pt x="636" y="36849"/>
                  <a:pt x="2584" y="36974"/>
                  <a:pt x="3551" y="37085"/>
                </a:cubicBezTo>
                <a:cubicBezTo>
                  <a:pt x="4694" y="37204"/>
                  <a:pt x="7155" y="37255"/>
                  <a:pt x="9899" y="37255"/>
                </a:cubicBezTo>
                <a:cubicBezTo>
                  <a:pt x="14160" y="37255"/>
                  <a:pt x="19105" y="37132"/>
                  <a:pt x="20853" y="36947"/>
                </a:cubicBezTo>
                <a:cubicBezTo>
                  <a:pt x="21863" y="36836"/>
                  <a:pt x="23770" y="36684"/>
                  <a:pt x="24198" y="35537"/>
                </a:cubicBezTo>
                <a:cubicBezTo>
                  <a:pt x="24740" y="34103"/>
                  <a:pt x="23750" y="32416"/>
                  <a:pt x="22310" y="32416"/>
                </a:cubicBezTo>
                <a:cubicBezTo>
                  <a:pt x="22209" y="32416"/>
                  <a:pt x="22106" y="32424"/>
                  <a:pt x="22001" y="32441"/>
                </a:cubicBezTo>
                <a:cubicBezTo>
                  <a:pt x="22097" y="32178"/>
                  <a:pt x="22208" y="31930"/>
                  <a:pt x="22250" y="31653"/>
                </a:cubicBezTo>
                <a:cubicBezTo>
                  <a:pt x="22291" y="31364"/>
                  <a:pt x="22250" y="31087"/>
                  <a:pt x="22167" y="30824"/>
                </a:cubicBezTo>
                <a:cubicBezTo>
                  <a:pt x="21973" y="30175"/>
                  <a:pt x="21365" y="29733"/>
                  <a:pt x="20868" y="29332"/>
                </a:cubicBezTo>
                <a:cubicBezTo>
                  <a:pt x="20245" y="28848"/>
                  <a:pt x="19527" y="28558"/>
                  <a:pt x="18822" y="28198"/>
                </a:cubicBezTo>
                <a:cubicBezTo>
                  <a:pt x="17827" y="27701"/>
                  <a:pt x="17385" y="26997"/>
                  <a:pt x="17717" y="25932"/>
                </a:cubicBezTo>
                <a:cubicBezTo>
                  <a:pt x="17800" y="25711"/>
                  <a:pt x="17896" y="25545"/>
                  <a:pt x="17662" y="25434"/>
                </a:cubicBezTo>
                <a:cubicBezTo>
                  <a:pt x="16224" y="24758"/>
                  <a:pt x="15478" y="22836"/>
                  <a:pt x="15008" y="21427"/>
                </a:cubicBezTo>
                <a:cubicBezTo>
                  <a:pt x="14566" y="20100"/>
                  <a:pt x="14041" y="18110"/>
                  <a:pt x="14745" y="16770"/>
                </a:cubicBezTo>
                <a:cubicBezTo>
                  <a:pt x="16321" y="16632"/>
                  <a:pt x="17468" y="15056"/>
                  <a:pt x="17233" y="13494"/>
                </a:cubicBezTo>
                <a:cubicBezTo>
                  <a:pt x="16998" y="11947"/>
                  <a:pt x="15851" y="11076"/>
                  <a:pt x="14358" y="11021"/>
                </a:cubicBezTo>
                <a:cubicBezTo>
                  <a:pt x="14303" y="10592"/>
                  <a:pt x="14635" y="10288"/>
                  <a:pt x="14966" y="9971"/>
                </a:cubicBezTo>
                <a:cubicBezTo>
                  <a:pt x="15312" y="9625"/>
                  <a:pt x="15602" y="9280"/>
                  <a:pt x="15865" y="8851"/>
                </a:cubicBezTo>
                <a:cubicBezTo>
                  <a:pt x="16445" y="7843"/>
                  <a:pt x="16569" y="6667"/>
                  <a:pt x="16348" y="5534"/>
                </a:cubicBezTo>
                <a:cubicBezTo>
                  <a:pt x="15906" y="3227"/>
                  <a:pt x="13820" y="1609"/>
                  <a:pt x="12202" y="104"/>
                </a:cubicBezTo>
                <a:cubicBezTo>
                  <a:pt x="12133" y="35"/>
                  <a:pt x="12033" y="0"/>
                  <a:pt x="119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64B3D7-021A-137C-C2EE-E260BB35DE9E}"/>
              </a:ext>
            </a:extLst>
          </p:cNvPr>
          <p:cNvSpPr txBox="1"/>
          <p:nvPr/>
        </p:nvSpPr>
        <p:spPr>
          <a:xfrm>
            <a:off x="2359326" y="1555968"/>
            <a:ext cx="7768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chemeClr val="dk1"/>
                </a:solidFill>
                <a:latin typeface="Anaheim"/>
              </a:rPr>
              <a:t>Il modello ha come obiettivo di Data Mining la classificazione: la feature classe è la feature «winner» e tutte le altre classi possono essere utilizzate per l’addestramento del modello. A causa della presenza di feature categoriche, è possibile lavorare solo con modelli che le supportino: per questo sono stati scelti il </a:t>
            </a:r>
            <a:r>
              <a:rPr lang="it-IT" sz="1800" dirty="0" err="1">
                <a:solidFill>
                  <a:schemeClr val="dk1"/>
                </a:solidFill>
                <a:latin typeface="Anaheim"/>
              </a:rPr>
              <a:t>Naive</a:t>
            </a:r>
            <a:r>
              <a:rPr lang="it-IT" sz="1800" dirty="0">
                <a:solidFill>
                  <a:schemeClr val="dk1"/>
                </a:solidFill>
                <a:latin typeface="Anaheim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Anaheim"/>
              </a:rPr>
              <a:t>Bayes</a:t>
            </a:r>
            <a:r>
              <a:rPr lang="it-IT" sz="1800" dirty="0">
                <a:solidFill>
                  <a:schemeClr val="dk1"/>
                </a:solidFill>
                <a:latin typeface="Anaheim"/>
              </a:rPr>
              <a:t> e il C4.5.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EB3266-0DF1-FA49-2F7F-454C943E4E78}"/>
              </a:ext>
            </a:extLst>
          </p:cNvPr>
          <p:cNvSpPr txBox="1"/>
          <p:nvPr/>
        </p:nvSpPr>
        <p:spPr>
          <a:xfrm>
            <a:off x="1539279" y="3796896"/>
            <a:ext cx="8293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chemeClr val="dk1"/>
                </a:solidFill>
                <a:latin typeface="Anaheim"/>
              </a:rPr>
              <a:t>A causa della forte disparità tra il valore «</a:t>
            </a:r>
            <a:r>
              <a:rPr lang="it-IT" sz="1800" dirty="0" err="1">
                <a:solidFill>
                  <a:schemeClr val="dk1"/>
                </a:solidFill>
                <a:latin typeface="Anaheim"/>
              </a:rPr>
              <a:t>draw</a:t>
            </a:r>
            <a:r>
              <a:rPr lang="it-IT" sz="1800" dirty="0">
                <a:solidFill>
                  <a:schemeClr val="dk1"/>
                </a:solidFill>
                <a:latin typeface="Anaheim"/>
              </a:rPr>
              <a:t>» e gli altri valori nella classe, è utile concentrarsi sulle altre due classi e valutare il vantaggio nell’inclusione o nell’esclusione di questo valore. A questo scopo, i modelli sono stati </a:t>
            </a:r>
          </a:p>
          <a:p>
            <a:pPr algn="ctr"/>
            <a:r>
              <a:rPr lang="it-IT" sz="1800" dirty="0">
                <a:solidFill>
                  <a:schemeClr val="dk1"/>
                </a:solidFill>
                <a:latin typeface="Anaheim"/>
              </a:rPr>
              <a:t>addestrati sia sul dataset completo sia su un dataset binario che includa solo le label «white» e «black».</a:t>
            </a:r>
          </a:p>
        </p:txBody>
      </p:sp>
      <p:sp>
        <p:nvSpPr>
          <p:cNvPr id="7" name="Google Shape;393;p37">
            <a:extLst>
              <a:ext uri="{FF2B5EF4-FFF2-40B4-BE49-F238E27FC236}">
                <a16:creationId xmlns:a16="http://schemas.microsoft.com/office/drawing/2014/main" id="{C6380A9F-9562-95DC-A151-0DF7D9EF72DB}"/>
              </a:ext>
            </a:extLst>
          </p:cNvPr>
          <p:cNvSpPr/>
          <p:nvPr/>
        </p:nvSpPr>
        <p:spPr>
          <a:xfrm>
            <a:off x="1087200" y="910800"/>
            <a:ext cx="238800" cy="238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8" name="Google Shape;393;p37">
            <a:extLst>
              <a:ext uri="{FF2B5EF4-FFF2-40B4-BE49-F238E27FC236}">
                <a16:creationId xmlns:a16="http://schemas.microsoft.com/office/drawing/2014/main" id="{43E6260F-2689-D4F6-DDE5-D1BC2FC9AE5E}"/>
              </a:ext>
            </a:extLst>
          </p:cNvPr>
          <p:cNvSpPr/>
          <p:nvPr/>
        </p:nvSpPr>
        <p:spPr>
          <a:xfrm>
            <a:off x="10864800" y="910800"/>
            <a:ext cx="238800" cy="238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26288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3E50F749-5305-33E3-FB56-4378571DC1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5987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182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3E50F749-5305-33E3-FB56-4378571DC1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1671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204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3E50F749-5305-33E3-FB56-4378571DC1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7561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491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6"/>
          <p:cNvSpPr txBox="1">
            <a:spLocks noGrp="1"/>
          </p:cNvSpPr>
          <p:nvPr>
            <p:ph type="title"/>
          </p:nvPr>
        </p:nvSpPr>
        <p:spPr>
          <a:xfrm>
            <a:off x="1347133" y="3545933"/>
            <a:ext cx="42472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SECTION D</a:t>
            </a:r>
            <a:endParaRPr dirty="0"/>
          </a:p>
        </p:txBody>
      </p:sp>
      <p:sp>
        <p:nvSpPr>
          <p:cNvPr id="1034" name="Google Shape;1034;p56"/>
          <p:cNvSpPr txBox="1">
            <a:spLocks noGrp="1"/>
          </p:cNvSpPr>
          <p:nvPr>
            <p:ph type="title" idx="2"/>
          </p:nvPr>
        </p:nvSpPr>
        <p:spPr>
          <a:xfrm>
            <a:off x="1347133" y="1182700"/>
            <a:ext cx="4247200" cy="26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1035" name="Google Shape;1035;p56"/>
          <p:cNvSpPr txBox="1">
            <a:spLocks noGrp="1"/>
          </p:cNvSpPr>
          <p:nvPr>
            <p:ph type="subTitle" idx="1"/>
          </p:nvPr>
        </p:nvSpPr>
        <p:spPr>
          <a:xfrm>
            <a:off x="1774133" y="4666100"/>
            <a:ext cx="3393200" cy="100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it-IT" dirty="0"/>
              <a:t>Analisi dei risultati</a:t>
            </a:r>
          </a:p>
        </p:txBody>
      </p:sp>
      <p:grpSp>
        <p:nvGrpSpPr>
          <p:cNvPr id="1036" name="Google Shape;1036;p56"/>
          <p:cNvGrpSpPr/>
          <p:nvPr/>
        </p:nvGrpSpPr>
        <p:grpSpPr>
          <a:xfrm>
            <a:off x="1848133" y="2372300"/>
            <a:ext cx="3245200" cy="238800"/>
            <a:chOff x="5196100" y="2297550"/>
            <a:chExt cx="2433900" cy="179100"/>
          </a:xfrm>
        </p:grpSpPr>
        <p:sp>
          <p:nvSpPr>
            <p:cNvPr id="1037" name="Google Shape;1037;p5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8" name="Google Shape;1038;p5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8462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Confronto dei modelli</a:t>
            </a:r>
            <a:endParaRPr dirty="0"/>
          </a:p>
        </p:txBody>
      </p:sp>
      <p:grpSp>
        <p:nvGrpSpPr>
          <p:cNvPr id="392" name="Google Shape;392;p37"/>
          <p:cNvGrpSpPr/>
          <p:nvPr/>
        </p:nvGrpSpPr>
        <p:grpSpPr>
          <a:xfrm>
            <a:off x="1087867" y="908833"/>
            <a:ext cx="10016267" cy="238800"/>
            <a:chOff x="815900" y="681625"/>
            <a:chExt cx="7512200" cy="179100"/>
          </a:xfrm>
        </p:grpSpPr>
        <p:sp>
          <p:nvSpPr>
            <p:cNvPr id="393" name="Google Shape;393;p37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DB80CF2-7720-F380-4725-28FA65085D9E}"/>
              </a:ext>
            </a:extLst>
          </p:cNvPr>
          <p:cNvSpPr txBox="1"/>
          <p:nvPr/>
        </p:nvSpPr>
        <p:spPr>
          <a:xfrm>
            <a:off x="3949364" y="1796807"/>
            <a:ext cx="3955312" cy="337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it-IT" sz="2133" dirty="0">
                <a:solidFill>
                  <a:schemeClr val="dk1"/>
                </a:solidFill>
                <a:latin typeface="Anaheim"/>
              </a:rPr>
              <a:t>Il modello C4.5 ha mostrato risultati migliori sulla classe di maggioranza ma meno precisi sulle altre, inoltre presenta una precisione migliore nel caso del task ternario.</a:t>
            </a:r>
          </a:p>
          <a:p>
            <a:pPr>
              <a:buClr>
                <a:schemeClr val="dk1"/>
              </a:buClr>
              <a:buSzPts val="1600"/>
            </a:pPr>
            <a:r>
              <a:rPr lang="it-IT" sz="2133" dirty="0">
                <a:solidFill>
                  <a:schemeClr val="dk1"/>
                </a:solidFill>
                <a:latin typeface="Anaheim"/>
              </a:rPr>
              <a:t>Il modello </a:t>
            </a:r>
            <a:r>
              <a:rPr lang="it-IT" sz="2133" dirty="0" err="1">
                <a:solidFill>
                  <a:schemeClr val="dk1"/>
                </a:solidFill>
                <a:latin typeface="Anaheim"/>
              </a:rPr>
              <a:t>Naive</a:t>
            </a:r>
            <a:r>
              <a:rPr lang="it-IT" sz="2133" dirty="0">
                <a:solidFill>
                  <a:schemeClr val="dk1"/>
                </a:solidFill>
                <a:latin typeface="Anaheim"/>
              </a:rPr>
              <a:t> </a:t>
            </a:r>
            <a:r>
              <a:rPr lang="it-IT" sz="2133" dirty="0" err="1">
                <a:solidFill>
                  <a:schemeClr val="dk1"/>
                </a:solidFill>
                <a:latin typeface="Anaheim"/>
              </a:rPr>
              <a:t>Bayes</a:t>
            </a:r>
            <a:r>
              <a:rPr lang="it-IT" sz="2133" dirty="0">
                <a:solidFill>
                  <a:schemeClr val="dk1"/>
                </a:solidFill>
                <a:latin typeface="Anaheim"/>
              </a:rPr>
              <a:t> ha risultati più uniformi, e ha mostrato una precisione migliore sul task binario.</a:t>
            </a:r>
          </a:p>
        </p:txBody>
      </p:sp>
      <p:sp>
        <p:nvSpPr>
          <p:cNvPr id="7" name="Google Shape;1450;p68">
            <a:extLst>
              <a:ext uri="{FF2B5EF4-FFF2-40B4-BE49-F238E27FC236}">
                <a16:creationId xmlns:a16="http://schemas.microsoft.com/office/drawing/2014/main" id="{D983B7E9-F78C-60A0-1625-10C64A0D75D2}"/>
              </a:ext>
            </a:extLst>
          </p:cNvPr>
          <p:cNvSpPr/>
          <p:nvPr/>
        </p:nvSpPr>
        <p:spPr>
          <a:xfrm>
            <a:off x="960000" y="1796808"/>
            <a:ext cx="2161376" cy="3264383"/>
          </a:xfrm>
          <a:custGeom>
            <a:avLst/>
            <a:gdLst/>
            <a:ahLst/>
            <a:cxnLst/>
            <a:rect l="l" t="t" r="r" b="b"/>
            <a:pathLst>
              <a:path w="28733" h="45826" extrusionOk="0">
                <a:moveTo>
                  <a:pt x="14521" y="0"/>
                </a:moveTo>
                <a:cubicBezTo>
                  <a:pt x="14369" y="0"/>
                  <a:pt x="14216" y="12"/>
                  <a:pt x="14068" y="12"/>
                </a:cubicBezTo>
                <a:lnTo>
                  <a:pt x="13585" y="12"/>
                </a:lnTo>
                <a:cubicBezTo>
                  <a:pt x="13472" y="12"/>
                  <a:pt x="13356" y="9"/>
                  <a:pt x="13238" y="9"/>
                </a:cubicBezTo>
                <a:cubicBezTo>
                  <a:pt x="13124" y="9"/>
                  <a:pt x="13009" y="12"/>
                  <a:pt x="12894" y="26"/>
                </a:cubicBezTo>
                <a:cubicBezTo>
                  <a:pt x="12852" y="26"/>
                  <a:pt x="12825" y="40"/>
                  <a:pt x="12784" y="53"/>
                </a:cubicBezTo>
                <a:lnTo>
                  <a:pt x="12769" y="53"/>
                </a:lnTo>
                <a:cubicBezTo>
                  <a:pt x="12673" y="95"/>
                  <a:pt x="12576" y="192"/>
                  <a:pt x="12590" y="344"/>
                </a:cubicBezTo>
                <a:cubicBezTo>
                  <a:pt x="12590" y="786"/>
                  <a:pt x="12618" y="1214"/>
                  <a:pt x="12645" y="1656"/>
                </a:cubicBezTo>
                <a:cubicBezTo>
                  <a:pt x="12203" y="1656"/>
                  <a:pt x="11774" y="1671"/>
                  <a:pt x="11332" y="1671"/>
                </a:cubicBezTo>
                <a:cubicBezTo>
                  <a:pt x="11236" y="1671"/>
                  <a:pt x="11166" y="1698"/>
                  <a:pt x="11125" y="1754"/>
                </a:cubicBezTo>
                <a:cubicBezTo>
                  <a:pt x="11056" y="1809"/>
                  <a:pt x="11015" y="1877"/>
                  <a:pt x="11015" y="1988"/>
                </a:cubicBezTo>
                <a:cubicBezTo>
                  <a:pt x="11028" y="2445"/>
                  <a:pt x="11056" y="2900"/>
                  <a:pt x="11070" y="3370"/>
                </a:cubicBezTo>
                <a:cubicBezTo>
                  <a:pt x="11070" y="3481"/>
                  <a:pt x="11125" y="3563"/>
                  <a:pt x="11194" y="3605"/>
                </a:cubicBezTo>
                <a:cubicBezTo>
                  <a:pt x="11208" y="3619"/>
                  <a:pt x="11208" y="3619"/>
                  <a:pt x="11221" y="3619"/>
                </a:cubicBezTo>
                <a:lnTo>
                  <a:pt x="11221" y="3633"/>
                </a:lnTo>
                <a:cubicBezTo>
                  <a:pt x="11263" y="3661"/>
                  <a:pt x="11319" y="3674"/>
                  <a:pt x="11387" y="3674"/>
                </a:cubicBezTo>
                <a:cubicBezTo>
                  <a:pt x="11506" y="3681"/>
                  <a:pt x="11624" y="3684"/>
                  <a:pt x="11741" y="3684"/>
                </a:cubicBezTo>
                <a:cubicBezTo>
                  <a:pt x="12089" y="3684"/>
                  <a:pt x="12432" y="3661"/>
                  <a:pt x="12784" y="3661"/>
                </a:cubicBezTo>
                <a:cubicBezTo>
                  <a:pt x="12784" y="3937"/>
                  <a:pt x="12797" y="4214"/>
                  <a:pt x="12784" y="4490"/>
                </a:cubicBezTo>
                <a:cubicBezTo>
                  <a:pt x="11125" y="4586"/>
                  <a:pt x="9370" y="5802"/>
                  <a:pt x="8762" y="7350"/>
                </a:cubicBezTo>
                <a:cubicBezTo>
                  <a:pt x="8444" y="8152"/>
                  <a:pt x="8485" y="9174"/>
                  <a:pt x="8748" y="9976"/>
                </a:cubicBezTo>
                <a:cubicBezTo>
                  <a:pt x="8942" y="10626"/>
                  <a:pt x="9370" y="11164"/>
                  <a:pt x="9826" y="11676"/>
                </a:cubicBezTo>
                <a:cubicBezTo>
                  <a:pt x="9108" y="11800"/>
                  <a:pt x="8472" y="12325"/>
                  <a:pt x="8389" y="13127"/>
                </a:cubicBezTo>
                <a:cubicBezTo>
                  <a:pt x="8347" y="13556"/>
                  <a:pt x="8430" y="14108"/>
                  <a:pt x="8831" y="14357"/>
                </a:cubicBezTo>
                <a:cubicBezTo>
                  <a:pt x="8872" y="14385"/>
                  <a:pt x="8914" y="14398"/>
                  <a:pt x="8955" y="14426"/>
                </a:cubicBezTo>
                <a:cubicBezTo>
                  <a:pt x="8623" y="14757"/>
                  <a:pt x="8485" y="15282"/>
                  <a:pt x="8638" y="15863"/>
                </a:cubicBezTo>
                <a:cubicBezTo>
                  <a:pt x="8840" y="16609"/>
                  <a:pt x="9470" y="16763"/>
                  <a:pt x="10116" y="16763"/>
                </a:cubicBezTo>
                <a:cubicBezTo>
                  <a:pt x="10307" y="16763"/>
                  <a:pt x="10500" y="16750"/>
                  <a:pt x="10683" y="16734"/>
                </a:cubicBezTo>
                <a:cubicBezTo>
                  <a:pt x="10987" y="17563"/>
                  <a:pt x="10904" y="18627"/>
                  <a:pt x="10917" y="19470"/>
                </a:cubicBezTo>
                <a:cubicBezTo>
                  <a:pt x="10945" y="21197"/>
                  <a:pt x="10849" y="22925"/>
                  <a:pt x="10655" y="24652"/>
                </a:cubicBezTo>
                <a:cubicBezTo>
                  <a:pt x="10448" y="26449"/>
                  <a:pt x="10130" y="28260"/>
                  <a:pt x="9563" y="29986"/>
                </a:cubicBezTo>
                <a:cubicBezTo>
                  <a:pt x="9163" y="31162"/>
                  <a:pt x="8568" y="32612"/>
                  <a:pt x="7366" y="33179"/>
                </a:cubicBezTo>
                <a:cubicBezTo>
                  <a:pt x="7269" y="33220"/>
                  <a:pt x="7173" y="33373"/>
                  <a:pt x="7228" y="33539"/>
                </a:cubicBezTo>
                <a:cubicBezTo>
                  <a:pt x="7380" y="34036"/>
                  <a:pt x="7505" y="34478"/>
                  <a:pt x="7352" y="34989"/>
                </a:cubicBezTo>
                <a:cubicBezTo>
                  <a:pt x="7201" y="35529"/>
                  <a:pt x="6633" y="35860"/>
                  <a:pt x="6191" y="36122"/>
                </a:cubicBezTo>
                <a:cubicBezTo>
                  <a:pt x="5432" y="36565"/>
                  <a:pt x="4588" y="36869"/>
                  <a:pt x="3897" y="37436"/>
                </a:cubicBezTo>
                <a:cubicBezTo>
                  <a:pt x="3372" y="37878"/>
                  <a:pt x="2736" y="38348"/>
                  <a:pt x="2502" y="39039"/>
                </a:cubicBezTo>
                <a:cubicBezTo>
                  <a:pt x="2405" y="39343"/>
                  <a:pt x="2349" y="39675"/>
                  <a:pt x="2419" y="40006"/>
                </a:cubicBezTo>
                <a:cubicBezTo>
                  <a:pt x="2460" y="40324"/>
                  <a:pt x="2612" y="40614"/>
                  <a:pt x="2709" y="40904"/>
                </a:cubicBezTo>
                <a:cubicBezTo>
                  <a:pt x="2611" y="40890"/>
                  <a:pt x="2513" y="40883"/>
                  <a:pt x="2415" y="40883"/>
                </a:cubicBezTo>
                <a:cubicBezTo>
                  <a:pt x="1860" y="40883"/>
                  <a:pt x="1305" y="41107"/>
                  <a:pt x="871" y="41471"/>
                </a:cubicBezTo>
                <a:cubicBezTo>
                  <a:pt x="111" y="42120"/>
                  <a:pt x="0" y="43378"/>
                  <a:pt x="346" y="44276"/>
                </a:cubicBezTo>
                <a:cubicBezTo>
                  <a:pt x="829" y="45506"/>
                  <a:pt x="2902" y="45617"/>
                  <a:pt x="3994" y="45728"/>
                </a:cubicBezTo>
                <a:cubicBezTo>
                  <a:pt x="4695" y="45796"/>
                  <a:pt x="6950" y="45826"/>
                  <a:pt x="9726" y="45826"/>
                </a:cubicBezTo>
                <a:cubicBezTo>
                  <a:pt x="15277" y="45826"/>
                  <a:pt x="22908" y="45709"/>
                  <a:pt x="24337" y="45562"/>
                </a:cubicBezTo>
                <a:cubicBezTo>
                  <a:pt x="25428" y="45451"/>
                  <a:pt x="27515" y="45313"/>
                  <a:pt x="28040" y="44110"/>
                </a:cubicBezTo>
                <a:cubicBezTo>
                  <a:pt x="28733" y="42546"/>
                  <a:pt x="27605" y="40662"/>
                  <a:pt x="26026" y="40662"/>
                </a:cubicBezTo>
                <a:cubicBezTo>
                  <a:pt x="25903" y="40662"/>
                  <a:pt x="25777" y="40673"/>
                  <a:pt x="25649" y="40697"/>
                </a:cubicBezTo>
                <a:cubicBezTo>
                  <a:pt x="25746" y="40406"/>
                  <a:pt x="25884" y="40117"/>
                  <a:pt x="25925" y="39813"/>
                </a:cubicBezTo>
                <a:cubicBezTo>
                  <a:pt x="25981" y="39481"/>
                  <a:pt x="25940" y="39149"/>
                  <a:pt x="25815" y="38831"/>
                </a:cubicBezTo>
                <a:cubicBezTo>
                  <a:pt x="25580" y="38154"/>
                  <a:pt x="24945" y="37698"/>
                  <a:pt x="24405" y="37270"/>
                </a:cubicBezTo>
                <a:cubicBezTo>
                  <a:pt x="23714" y="36703"/>
                  <a:pt x="22872" y="36399"/>
                  <a:pt x="22084" y="35984"/>
                </a:cubicBezTo>
                <a:cubicBezTo>
                  <a:pt x="20992" y="35404"/>
                  <a:pt x="20591" y="34589"/>
                  <a:pt x="21006" y="33414"/>
                </a:cubicBezTo>
                <a:cubicBezTo>
                  <a:pt x="21075" y="33262"/>
                  <a:pt x="20965" y="33110"/>
                  <a:pt x="20854" y="33054"/>
                </a:cubicBezTo>
                <a:cubicBezTo>
                  <a:pt x="19679" y="32529"/>
                  <a:pt x="19071" y="31162"/>
                  <a:pt x="18656" y="30029"/>
                </a:cubicBezTo>
                <a:cubicBezTo>
                  <a:pt x="18021" y="28328"/>
                  <a:pt x="17689" y="26518"/>
                  <a:pt x="17440" y="24722"/>
                </a:cubicBezTo>
                <a:cubicBezTo>
                  <a:pt x="17206" y="23008"/>
                  <a:pt x="17081" y="21267"/>
                  <a:pt x="17068" y="19526"/>
                </a:cubicBezTo>
                <a:cubicBezTo>
                  <a:pt x="17053" y="18654"/>
                  <a:pt x="16957" y="17536"/>
                  <a:pt x="17247" y="16679"/>
                </a:cubicBezTo>
                <a:cubicBezTo>
                  <a:pt x="17410" y="16690"/>
                  <a:pt x="17575" y="16698"/>
                  <a:pt x="17736" y="16698"/>
                </a:cubicBezTo>
                <a:cubicBezTo>
                  <a:pt x="18407" y="16698"/>
                  <a:pt x="19022" y="16549"/>
                  <a:pt x="19279" y="15780"/>
                </a:cubicBezTo>
                <a:cubicBezTo>
                  <a:pt x="19472" y="15186"/>
                  <a:pt x="19306" y="14674"/>
                  <a:pt x="18933" y="14343"/>
                </a:cubicBezTo>
                <a:cubicBezTo>
                  <a:pt x="18988" y="14315"/>
                  <a:pt x="19030" y="14302"/>
                  <a:pt x="19071" y="14274"/>
                </a:cubicBezTo>
                <a:cubicBezTo>
                  <a:pt x="19458" y="14011"/>
                  <a:pt x="19541" y="13458"/>
                  <a:pt x="19485" y="13030"/>
                </a:cubicBezTo>
                <a:cubicBezTo>
                  <a:pt x="19403" y="12229"/>
                  <a:pt x="18754" y="11717"/>
                  <a:pt x="18007" y="11593"/>
                </a:cubicBezTo>
                <a:cubicBezTo>
                  <a:pt x="18450" y="11081"/>
                  <a:pt x="18850" y="10543"/>
                  <a:pt x="19085" y="9893"/>
                </a:cubicBezTo>
                <a:cubicBezTo>
                  <a:pt x="19375" y="9078"/>
                  <a:pt x="19292" y="8069"/>
                  <a:pt x="19016" y="7267"/>
                </a:cubicBezTo>
                <a:cubicBezTo>
                  <a:pt x="18477" y="5719"/>
                  <a:pt x="16556" y="4545"/>
                  <a:pt x="14939" y="4476"/>
                </a:cubicBezTo>
                <a:cubicBezTo>
                  <a:pt x="14925" y="4199"/>
                  <a:pt x="14939" y="3923"/>
                  <a:pt x="14925" y="3646"/>
                </a:cubicBezTo>
                <a:cubicBezTo>
                  <a:pt x="15028" y="3644"/>
                  <a:pt x="15130" y="3643"/>
                  <a:pt x="15232" y="3643"/>
                </a:cubicBezTo>
                <a:cubicBezTo>
                  <a:pt x="15427" y="3643"/>
                  <a:pt x="15621" y="3646"/>
                  <a:pt x="15813" y="3646"/>
                </a:cubicBezTo>
                <a:cubicBezTo>
                  <a:pt x="15984" y="3646"/>
                  <a:pt x="16154" y="3643"/>
                  <a:pt x="16321" y="3633"/>
                </a:cubicBezTo>
                <a:cubicBezTo>
                  <a:pt x="16390" y="3633"/>
                  <a:pt x="16445" y="3605"/>
                  <a:pt x="16487" y="3578"/>
                </a:cubicBezTo>
                <a:lnTo>
                  <a:pt x="16500" y="3578"/>
                </a:lnTo>
                <a:lnTo>
                  <a:pt x="16515" y="3563"/>
                </a:lnTo>
                <a:cubicBezTo>
                  <a:pt x="16583" y="3508"/>
                  <a:pt x="16639" y="3425"/>
                  <a:pt x="16639" y="3315"/>
                </a:cubicBezTo>
                <a:cubicBezTo>
                  <a:pt x="16639" y="2859"/>
                  <a:pt x="16666" y="2403"/>
                  <a:pt x="16666" y="1933"/>
                </a:cubicBezTo>
                <a:cubicBezTo>
                  <a:pt x="16666" y="1837"/>
                  <a:pt x="16625" y="1754"/>
                  <a:pt x="16556" y="1698"/>
                </a:cubicBezTo>
                <a:cubicBezTo>
                  <a:pt x="16500" y="1656"/>
                  <a:pt x="16432" y="1629"/>
                  <a:pt x="16349" y="1629"/>
                </a:cubicBezTo>
                <a:cubicBezTo>
                  <a:pt x="15907" y="1629"/>
                  <a:pt x="15478" y="1629"/>
                  <a:pt x="15036" y="1643"/>
                </a:cubicBezTo>
                <a:cubicBezTo>
                  <a:pt x="15050" y="1201"/>
                  <a:pt x="15078" y="759"/>
                  <a:pt x="15078" y="330"/>
                </a:cubicBezTo>
                <a:cubicBezTo>
                  <a:pt x="15078" y="178"/>
                  <a:pt x="14980" y="81"/>
                  <a:pt x="14884" y="40"/>
                </a:cubicBezTo>
                <a:lnTo>
                  <a:pt x="14870" y="40"/>
                </a:lnTo>
                <a:cubicBezTo>
                  <a:pt x="14829" y="26"/>
                  <a:pt x="14787" y="12"/>
                  <a:pt x="14746" y="12"/>
                </a:cubicBezTo>
                <a:cubicBezTo>
                  <a:pt x="14672" y="3"/>
                  <a:pt x="14597" y="0"/>
                  <a:pt x="145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56;p68">
            <a:extLst>
              <a:ext uri="{FF2B5EF4-FFF2-40B4-BE49-F238E27FC236}">
                <a16:creationId xmlns:a16="http://schemas.microsoft.com/office/drawing/2014/main" id="{3F90A9D7-F959-DAA7-F7CE-393CA86C7576}"/>
              </a:ext>
            </a:extLst>
          </p:cNvPr>
          <p:cNvSpPr/>
          <p:nvPr/>
        </p:nvSpPr>
        <p:spPr>
          <a:xfrm rot="10800000">
            <a:off x="8888819" y="1796808"/>
            <a:ext cx="2161375" cy="3264383"/>
          </a:xfrm>
          <a:custGeom>
            <a:avLst/>
            <a:gdLst/>
            <a:ahLst/>
            <a:cxnLst/>
            <a:rect l="l" t="t" r="r" b="b"/>
            <a:pathLst>
              <a:path w="28733" h="45826" extrusionOk="0">
                <a:moveTo>
                  <a:pt x="14521" y="0"/>
                </a:moveTo>
                <a:cubicBezTo>
                  <a:pt x="14369" y="0"/>
                  <a:pt x="14216" y="12"/>
                  <a:pt x="14068" y="12"/>
                </a:cubicBezTo>
                <a:lnTo>
                  <a:pt x="13585" y="12"/>
                </a:lnTo>
                <a:cubicBezTo>
                  <a:pt x="13472" y="12"/>
                  <a:pt x="13356" y="9"/>
                  <a:pt x="13238" y="9"/>
                </a:cubicBezTo>
                <a:cubicBezTo>
                  <a:pt x="13124" y="9"/>
                  <a:pt x="13009" y="12"/>
                  <a:pt x="12894" y="26"/>
                </a:cubicBezTo>
                <a:cubicBezTo>
                  <a:pt x="12852" y="26"/>
                  <a:pt x="12825" y="40"/>
                  <a:pt x="12784" y="53"/>
                </a:cubicBezTo>
                <a:lnTo>
                  <a:pt x="12769" y="53"/>
                </a:lnTo>
                <a:cubicBezTo>
                  <a:pt x="12673" y="95"/>
                  <a:pt x="12576" y="192"/>
                  <a:pt x="12590" y="344"/>
                </a:cubicBezTo>
                <a:cubicBezTo>
                  <a:pt x="12590" y="786"/>
                  <a:pt x="12618" y="1214"/>
                  <a:pt x="12645" y="1656"/>
                </a:cubicBezTo>
                <a:cubicBezTo>
                  <a:pt x="12203" y="1656"/>
                  <a:pt x="11774" y="1671"/>
                  <a:pt x="11332" y="1671"/>
                </a:cubicBezTo>
                <a:cubicBezTo>
                  <a:pt x="11236" y="1671"/>
                  <a:pt x="11166" y="1698"/>
                  <a:pt x="11125" y="1754"/>
                </a:cubicBezTo>
                <a:cubicBezTo>
                  <a:pt x="11056" y="1809"/>
                  <a:pt x="11015" y="1877"/>
                  <a:pt x="11015" y="1988"/>
                </a:cubicBezTo>
                <a:cubicBezTo>
                  <a:pt x="11028" y="2445"/>
                  <a:pt x="11056" y="2900"/>
                  <a:pt x="11070" y="3370"/>
                </a:cubicBezTo>
                <a:cubicBezTo>
                  <a:pt x="11070" y="3481"/>
                  <a:pt x="11125" y="3563"/>
                  <a:pt x="11194" y="3605"/>
                </a:cubicBezTo>
                <a:cubicBezTo>
                  <a:pt x="11208" y="3619"/>
                  <a:pt x="11208" y="3619"/>
                  <a:pt x="11221" y="3619"/>
                </a:cubicBezTo>
                <a:lnTo>
                  <a:pt x="11221" y="3633"/>
                </a:lnTo>
                <a:cubicBezTo>
                  <a:pt x="11263" y="3661"/>
                  <a:pt x="11319" y="3674"/>
                  <a:pt x="11387" y="3674"/>
                </a:cubicBezTo>
                <a:cubicBezTo>
                  <a:pt x="11506" y="3681"/>
                  <a:pt x="11624" y="3684"/>
                  <a:pt x="11741" y="3684"/>
                </a:cubicBezTo>
                <a:cubicBezTo>
                  <a:pt x="12089" y="3684"/>
                  <a:pt x="12432" y="3661"/>
                  <a:pt x="12784" y="3661"/>
                </a:cubicBezTo>
                <a:cubicBezTo>
                  <a:pt x="12784" y="3937"/>
                  <a:pt x="12797" y="4214"/>
                  <a:pt x="12784" y="4490"/>
                </a:cubicBezTo>
                <a:cubicBezTo>
                  <a:pt x="11125" y="4586"/>
                  <a:pt x="9370" y="5802"/>
                  <a:pt x="8762" y="7350"/>
                </a:cubicBezTo>
                <a:cubicBezTo>
                  <a:pt x="8444" y="8152"/>
                  <a:pt x="8485" y="9174"/>
                  <a:pt x="8748" y="9976"/>
                </a:cubicBezTo>
                <a:cubicBezTo>
                  <a:pt x="8942" y="10626"/>
                  <a:pt x="9370" y="11164"/>
                  <a:pt x="9826" y="11676"/>
                </a:cubicBezTo>
                <a:cubicBezTo>
                  <a:pt x="9108" y="11800"/>
                  <a:pt x="8472" y="12325"/>
                  <a:pt x="8389" y="13127"/>
                </a:cubicBezTo>
                <a:cubicBezTo>
                  <a:pt x="8347" y="13556"/>
                  <a:pt x="8430" y="14108"/>
                  <a:pt x="8831" y="14357"/>
                </a:cubicBezTo>
                <a:cubicBezTo>
                  <a:pt x="8872" y="14385"/>
                  <a:pt x="8914" y="14398"/>
                  <a:pt x="8955" y="14426"/>
                </a:cubicBezTo>
                <a:cubicBezTo>
                  <a:pt x="8623" y="14757"/>
                  <a:pt x="8485" y="15282"/>
                  <a:pt x="8638" y="15863"/>
                </a:cubicBezTo>
                <a:cubicBezTo>
                  <a:pt x="8840" y="16609"/>
                  <a:pt x="9470" y="16763"/>
                  <a:pt x="10116" y="16763"/>
                </a:cubicBezTo>
                <a:cubicBezTo>
                  <a:pt x="10307" y="16763"/>
                  <a:pt x="10500" y="16750"/>
                  <a:pt x="10683" y="16734"/>
                </a:cubicBezTo>
                <a:cubicBezTo>
                  <a:pt x="10987" y="17563"/>
                  <a:pt x="10904" y="18627"/>
                  <a:pt x="10917" y="19470"/>
                </a:cubicBezTo>
                <a:cubicBezTo>
                  <a:pt x="10945" y="21197"/>
                  <a:pt x="10849" y="22925"/>
                  <a:pt x="10655" y="24652"/>
                </a:cubicBezTo>
                <a:cubicBezTo>
                  <a:pt x="10448" y="26449"/>
                  <a:pt x="10130" y="28260"/>
                  <a:pt x="9563" y="29986"/>
                </a:cubicBezTo>
                <a:cubicBezTo>
                  <a:pt x="9163" y="31162"/>
                  <a:pt x="8568" y="32612"/>
                  <a:pt x="7366" y="33179"/>
                </a:cubicBezTo>
                <a:cubicBezTo>
                  <a:pt x="7269" y="33220"/>
                  <a:pt x="7173" y="33373"/>
                  <a:pt x="7228" y="33539"/>
                </a:cubicBezTo>
                <a:cubicBezTo>
                  <a:pt x="7380" y="34036"/>
                  <a:pt x="7505" y="34478"/>
                  <a:pt x="7352" y="34989"/>
                </a:cubicBezTo>
                <a:cubicBezTo>
                  <a:pt x="7201" y="35529"/>
                  <a:pt x="6633" y="35860"/>
                  <a:pt x="6191" y="36122"/>
                </a:cubicBezTo>
                <a:cubicBezTo>
                  <a:pt x="5432" y="36565"/>
                  <a:pt x="4588" y="36869"/>
                  <a:pt x="3897" y="37436"/>
                </a:cubicBezTo>
                <a:cubicBezTo>
                  <a:pt x="3372" y="37878"/>
                  <a:pt x="2736" y="38348"/>
                  <a:pt x="2502" y="39039"/>
                </a:cubicBezTo>
                <a:cubicBezTo>
                  <a:pt x="2405" y="39343"/>
                  <a:pt x="2349" y="39675"/>
                  <a:pt x="2419" y="40006"/>
                </a:cubicBezTo>
                <a:cubicBezTo>
                  <a:pt x="2460" y="40324"/>
                  <a:pt x="2612" y="40614"/>
                  <a:pt x="2709" y="40904"/>
                </a:cubicBezTo>
                <a:cubicBezTo>
                  <a:pt x="2611" y="40890"/>
                  <a:pt x="2513" y="40883"/>
                  <a:pt x="2415" y="40883"/>
                </a:cubicBezTo>
                <a:cubicBezTo>
                  <a:pt x="1860" y="40883"/>
                  <a:pt x="1305" y="41107"/>
                  <a:pt x="871" y="41471"/>
                </a:cubicBezTo>
                <a:cubicBezTo>
                  <a:pt x="111" y="42120"/>
                  <a:pt x="0" y="43378"/>
                  <a:pt x="346" y="44276"/>
                </a:cubicBezTo>
                <a:cubicBezTo>
                  <a:pt x="829" y="45506"/>
                  <a:pt x="2902" y="45617"/>
                  <a:pt x="3994" y="45728"/>
                </a:cubicBezTo>
                <a:cubicBezTo>
                  <a:pt x="4695" y="45796"/>
                  <a:pt x="6950" y="45826"/>
                  <a:pt x="9726" y="45826"/>
                </a:cubicBezTo>
                <a:cubicBezTo>
                  <a:pt x="15277" y="45826"/>
                  <a:pt x="22908" y="45709"/>
                  <a:pt x="24337" y="45562"/>
                </a:cubicBezTo>
                <a:cubicBezTo>
                  <a:pt x="25428" y="45451"/>
                  <a:pt x="27515" y="45313"/>
                  <a:pt x="28040" y="44110"/>
                </a:cubicBezTo>
                <a:cubicBezTo>
                  <a:pt x="28733" y="42546"/>
                  <a:pt x="27605" y="40662"/>
                  <a:pt x="26026" y="40662"/>
                </a:cubicBezTo>
                <a:cubicBezTo>
                  <a:pt x="25903" y="40662"/>
                  <a:pt x="25777" y="40673"/>
                  <a:pt x="25649" y="40697"/>
                </a:cubicBezTo>
                <a:cubicBezTo>
                  <a:pt x="25746" y="40406"/>
                  <a:pt x="25884" y="40117"/>
                  <a:pt x="25925" y="39813"/>
                </a:cubicBezTo>
                <a:cubicBezTo>
                  <a:pt x="25981" y="39481"/>
                  <a:pt x="25940" y="39149"/>
                  <a:pt x="25815" y="38831"/>
                </a:cubicBezTo>
                <a:cubicBezTo>
                  <a:pt x="25580" y="38154"/>
                  <a:pt x="24945" y="37698"/>
                  <a:pt x="24405" y="37270"/>
                </a:cubicBezTo>
                <a:cubicBezTo>
                  <a:pt x="23714" y="36703"/>
                  <a:pt x="22872" y="36399"/>
                  <a:pt x="22084" y="35984"/>
                </a:cubicBezTo>
                <a:cubicBezTo>
                  <a:pt x="20992" y="35404"/>
                  <a:pt x="20591" y="34589"/>
                  <a:pt x="21006" y="33414"/>
                </a:cubicBezTo>
                <a:cubicBezTo>
                  <a:pt x="21075" y="33262"/>
                  <a:pt x="20965" y="33110"/>
                  <a:pt x="20854" y="33054"/>
                </a:cubicBezTo>
                <a:cubicBezTo>
                  <a:pt x="19679" y="32529"/>
                  <a:pt x="19071" y="31162"/>
                  <a:pt x="18656" y="30029"/>
                </a:cubicBezTo>
                <a:cubicBezTo>
                  <a:pt x="18021" y="28328"/>
                  <a:pt x="17689" y="26518"/>
                  <a:pt x="17440" y="24722"/>
                </a:cubicBezTo>
                <a:cubicBezTo>
                  <a:pt x="17206" y="23008"/>
                  <a:pt x="17081" y="21267"/>
                  <a:pt x="17068" y="19526"/>
                </a:cubicBezTo>
                <a:cubicBezTo>
                  <a:pt x="17053" y="18654"/>
                  <a:pt x="16957" y="17536"/>
                  <a:pt x="17247" y="16679"/>
                </a:cubicBezTo>
                <a:cubicBezTo>
                  <a:pt x="17410" y="16690"/>
                  <a:pt x="17575" y="16698"/>
                  <a:pt x="17736" y="16698"/>
                </a:cubicBezTo>
                <a:cubicBezTo>
                  <a:pt x="18407" y="16698"/>
                  <a:pt x="19022" y="16549"/>
                  <a:pt x="19279" y="15780"/>
                </a:cubicBezTo>
                <a:cubicBezTo>
                  <a:pt x="19472" y="15186"/>
                  <a:pt x="19306" y="14674"/>
                  <a:pt x="18933" y="14343"/>
                </a:cubicBezTo>
                <a:cubicBezTo>
                  <a:pt x="18988" y="14315"/>
                  <a:pt x="19030" y="14302"/>
                  <a:pt x="19071" y="14274"/>
                </a:cubicBezTo>
                <a:cubicBezTo>
                  <a:pt x="19458" y="14011"/>
                  <a:pt x="19541" y="13458"/>
                  <a:pt x="19485" y="13030"/>
                </a:cubicBezTo>
                <a:cubicBezTo>
                  <a:pt x="19403" y="12229"/>
                  <a:pt x="18754" y="11717"/>
                  <a:pt x="18007" y="11593"/>
                </a:cubicBezTo>
                <a:cubicBezTo>
                  <a:pt x="18450" y="11081"/>
                  <a:pt x="18850" y="10543"/>
                  <a:pt x="19085" y="9893"/>
                </a:cubicBezTo>
                <a:cubicBezTo>
                  <a:pt x="19375" y="9078"/>
                  <a:pt x="19292" y="8069"/>
                  <a:pt x="19016" y="7267"/>
                </a:cubicBezTo>
                <a:cubicBezTo>
                  <a:pt x="18477" y="5719"/>
                  <a:pt x="16556" y="4545"/>
                  <a:pt x="14939" y="4476"/>
                </a:cubicBezTo>
                <a:cubicBezTo>
                  <a:pt x="14925" y="4199"/>
                  <a:pt x="14939" y="3923"/>
                  <a:pt x="14925" y="3646"/>
                </a:cubicBezTo>
                <a:cubicBezTo>
                  <a:pt x="15028" y="3644"/>
                  <a:pt x="15130" y="3643"/>
                  <a:pt x="15232" y="3643"/>
                </a:cubicBezTo>
                <a:cubicBezTo>
                  <a:pt x="15427" y="3643"/>
                  <a:pt x="15621" y="3646"/>
                  <a:pt x="15813" y="3646"/>
                </a:cubicBezTo>
                <a:cubicBezTo>
                  <a:pt x="15984" y="3646"/>
                  <a:pt x="16154" y="3643"/>
                  <a:pt x="16321" y="3633"/>
                </a:cubicBezTo>
                <a:cubicBezTo>
                  <a:pt x="16390" y="3633"/>
                  <a:pt x="16445" y="3605"/>
                  <a:pt x="16487" y="3578"/>
                </a:cubicBezTo>
                <a:lnTo>
                  <a:pt x="16500" y="3578"/>
                </a:lnTo>
                <a:lnTo>
                  <a:pt x="16515" y="3563"/>
                </a:lnTo>
                <a:cubicBezTo>
                  <a:pt x="16583" y="3508"/>
                  <a:pt x="16639" y="3425"/>
                  <a:pt x="16639" y="3315"/>
                </a:cubicBezTo>
                <a:cubicBezTo>
                  <a:pt x="16639" y="2859"/>
                  <a:pt x="16666" y="2403"/>
                  <a:pt x="16666" y="1933"/>
                </a:cubicBezTo>
                <a:cubicBezTo>
                  <a:pt x="16666" y="1837"/>
                  <a:pt x="16625" y="1754"/>
                  <a:pt x="16556" y="1698"/>
                </a:cubicBezTo>
                <a:cubicBezTo>
                  <a:pt x="16500" y="1656"/>
                  <a:pt x="16432" y="1629"/>
                  <a:pt x="16349" y="1629"/>
                </a:cubicBezTo>
                <a:cubicBezTo>
                  <a:pt x="15907" y="1629"/>
                  <a:pt x="15478" y="1629"/>
                  <a:pt x="15036" y="1643"/>
                </a:cubicBezTo>
                <a:cubicBezTo>
                  <a:pt x="15050" y="1201"/>
                  <a:pt x="15078" y="759"/>
                  <a:pt x="15078" y="330"/>
                </a:cubicBezTo>
                <a:cubicBezTo>
                  <a:pt x="15078" y="178"/>
                  <a:pt x="14980" y="81"/>
                  <a:pt x="14884" y="40"/>
                </a:cubicBezTo>
                <a:lnTo>
                  <a:pt x="14870" y="40"/>
                </a:lnTo>
                <a:cubicBezTo>
                  <a:pt x="14829" y="26"/>
                  <a:pt x="14787" y="12"/>
                  <a:pt x="14746" y="12"/>
                </a:cubicBezTo>
                <a:cubicBezTo>
                  <a:pt x="14672" y="3"/>
                  <a:pt x="14597" y="0"/>
                  <a:pt x="14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128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Conclusioni</a:t>
            </a:r>
            <a:endParaRPr dirty="0"/>
          </a:p>
        </p:txBody>
      </p:sp>
      <p:grpSp>
        <p:nvGrpSpPr>
          <p:cNvPr id="392" name="Google Shape;392;p37"/>
          <p:cNvGrpSpPr/>
          <p:nvPr/>
        </p:nvGrpSpPr>
        <p:grpSpPr>
          <a:xfrm>
            <a:off x="1087867" y="908833"/>
            <a:ext cx="10016267" cy="238800"/>
            <a:chOff x="815900" y="681625"/>
            <a:chExt cx="7512200" cy="179100"/>
          </a:xfrm>
        </p:grpSpPr>
        <p:sp>
          <p:nvSpPr>
            <p:cNvPr id="393" name="Google Shape;393;p37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DB80CF2-7720-F380-4725-28FA65085D9E}"/>
              </a:ext>
            </a:extLst>
          </p:cNvPr>
          <p:cNvSpPr txBox="1"/>
          <p:nvPr/>
        </p:nvSpPr>
        <p:spPr>
          <a:xfrm>
            <a:off x="1579634" y="1577563"/>
            <a:ext cx="3955312" cy="370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it-IT" sz="2133" dirty="0">
                <a:solidFill>
                  <a:schemeClr val="dk1"/>
                </a:solidFill>
                <a:latin typeface="Anaheim"/>
              </a:rPr>
              <a:t>I risultati statistici non mostrano un’abilità di predizione soddisfacente. Sono dunque necessari ulteriori miglioramenti e analisi per fornire più informazioni ai modelli e arrivare ad effettuare predizioni accurate. Il risultato qui descritto rappresenta comunque un primo riferimento  per future progettazioni.</a:t>
            </a:r>
          </a:p>
        </p:txBody>
      </p:sp>
      <p:grpSp>
        <p:nvGrpSpPr>
          <p:cNvPr id="2" name="Google Shape;1462;p68">
            <a:extLst>
              <a:ext uri="{FF2B5EF4-FFF2-40B4-BE49-F238E27FC236}">
                <a16:creationId xmlns:a16="http://schemas.microsoft.com/office/drawing/2014/main" id="{90925058-EFB8-7739-D1B0-6B772161F302}"/>
              </a:ext>
            </a:extLst>
          </p:cNvPr>
          <p:cNvGrpSpPr/>
          <p:nvPr/>
        </p:nvGrpSpPr>
        <p:grpSpPr>
          <a:xfrm>
            <a:off x="6095998" y="1449382"/>
            <a:ext cx="4644000" cy="4644000"/>
            <a:chOff x="1084650" y="1378499"/>
            <a:chExt cx="3224880" cy="3224911"/>
          </a:xfrm>
        </p:grpSpPr>
        <p:sp>
          <p:nvSpPr>
            <p:cNvPr id="3" name="Google Shape;1463;p68">
              <a:extLst>
                <a:ext uri="{FF2B5EF4-FFF2-40B4-BE49-F238E27FC236}">
                  <a16:creationId xmlns:a16="http://schemas.microsoft.com/office/drawing/2014/main" id="{CE1D809D-3751-D5F1-F5CA-F6528EF9D773}"/>
                </a:ext>
              </a:extLst>
            </p:cNvPr>
            <p:cNvSpPr/>
            <p:nvPr/>
          </p:nvSpPr>
          <p:spPr>
            <a:xfrm>
              <a:off x="1084650" y="1378499"/>
              <a:ext cx="3224880" cy="3224911"/>
            </a:xfrm>
            <a:custGeom>
              <a:avLst/>
              <a:gdLst/>
              <a:ahLst/>
              <a:cxnLst/>
              <a:rect l="l" t="t" r="r" b="b"/>
              <a:pathLst>
                <a:path w="104020" h="104021" extrusionOk="0">
                  <a:moveTo>
                    <a:pt x="103066" y="0"/>
                  </a:moveTo>
                  <a:lnTo>
                    <a:pt x="0" y="954"/>
                  </a:lnTo>
                  <a:lnTo>
                    <a:pt x="967" y="104020"/>
                  </a:lnTo>
                  <a:lnTo>
                    <a:pt x="104020" y="103053"/>
                  </a:lnTo>
                  <a:lnTo>
                    <a:pt x="103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64;p68">
              <a:extLst>
                <a:ext uri="{FF2B5EF4-FFF2-40B4-BE49-F238E27FC236}">
                  <a16:creationId xmlns:a16="http://schemas.microsoft.com/office/drawing/2014/main" id="{3496C1D8-E6BE-CA36-117C-B16993D4CD5D}"/>
                </a:ext>
              </a:extLst>
            </p:cNvPr>
            <p:cNvSpPr/>
            <p:nvPr/>
          </p:nvSpPr>
          <p:spPr>
            <a:xfrm>
              <a:off x="1208880" y="1526323"/>
              <a:ext cx="371906" cy="372309"/>
            </a:xfrm>
            <a:custGeom>
              <a:avLst/>
              <a:gdLst/>
              <a:ahLst/>
              <a:cxnLst/>
              <a:rect l="l" t="t" r="r" b="b"/>
              <a:pathLst>
                <a:path w="11996" h="12009" extrusionOk="0">
                  <a:moveTo>
                    <a:pt x="11885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65;p68">
              <a:extLst>
                <a:ext uri="{FF2B5EF4-FFF2-40B4-BE49-F238E27FC236}">
                  <a16:creationId xmlns:a16="http://schemas.microsoft.com/office/drawing/2014/main" id="{54AB1BAD-02C2-905F-CAF6-C8D38AD97637}"/>
                </a:ext>
              </a:extLst>
            </p:cNvPr>
            <p:cNvSpPr/>
            <p:nvPr/>
          </p:nvSpPr>
          <p:spPr>
            <a:xfrm>
              <a:off x="1577353" y="1522881"/>
              <a:ext cx="372371" cy="372340"/>
            </a:xfrm>
            <a:custGeom>
              <a:avLst/>
              <a:gdLst/>
              <a:ahLst/>
              <a:cxnLst/>
              <a:rect l="l" t="t" r="r" b="b"/>
              <a:pathLst>
                <a:path w="12011" h="12010" extrusionOk="0">
                  <a:moveTo>
                    <a:pt x="11900" y="1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66;p68">
              <a:extLst>
                <a:ext uri="{FF2B5EF4-FFF2-40B4-BE49-F238E27FC236}">
                  <a16:creationId xmlns:a16="http://schemas.microsoft.com/office/drawing/2014/main" id="{A6D898C8-DBC6-2035-DECD-E1FC0F3DDB08}"/>
                </a:ext>
              </a:extLst>
            </p:cNvPr>
            <p:cNvSpPr/>
            <p:nvPr/>
          </p:nvSpPr>
          <p:spPr>
            <a:xfrm>
              <a:off x="1946260" y="1519471"/>
              <a:ext cx="371906" cy="372309"/>
            </a:xfrm>
            <a:custGeom>
              <a:avLst/>
              <a:gdLst/>
              <a:ahLst/>
              <a:cxnLst/>
              <a:rect l="l" t="t" r="r" b="b"/>
              <a:pathLst>
                <a:path w="11996" h="12009" extrusionOk="0">
                  <a:moveTo>
                    <a:pt x="11885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67;p68">
              <a:extLst>
                <a:ext uri="{FF2B5EF4-FFF2-40B4-BE49-F238E27FC236}">
                  <a16:creationId xmlns:a16="http://schemas.microsoft.com/office/drawing/2014/main" id="{0A66F502-32BF-0186-C194-8F7A54DBA963}"/>
                </a:ext>
              </a:extLst>
            </p:cNvPr>
            <p:cNvSpPr/>
            <p:nvPr/>
          </p:nvSpPr>
          <p:spPr>
            <a:xfrm>
              <a:off x="2314733" y="1516030"/>
              <a:ext cx="372309" cy="372340"/>
            </a:xfrm>
            <a:custGeom>
              <a:avLst/>
              <a:gdLst/>
              <a:ahLst/>
              <a:cxnLst/>
              <a:rect l="l" t="t" r="r" b="b"/>
              <a:pathLst>
                <a:path w="12009" h="12010" extrusionOk="0">
                  <a:moveTo>
                    <a:pt x="11898" y="1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09" y="11899"/>
                  </a:lnTo>
                  <a:lnTo>
                    <a:pt x="11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68;p68">
              <a:extLst>
                <a:ext uri="{FF2B5EF4-FFF2-40B4-BE49-F238E27FC236}">
                  <a16:creationId xmlns:a16="http://schemas.microsoft.com/office/drawing/2014/main" id="{3144DB59-8CE9-B260-2116-66CB6B8B00A5}"/>
                </a:ext>
              </a:extLst>
            </p:cNvPr>
            <p:cNvSpPr/>
            <p:nvPr/>
          </p:nvSpPr>
          <p:spPr>
            <a:xfrm>
              <a:off x="2683609" y="1512619"/>
              <a:ext cx="371906" cy="372309"/>
            </a:xfrm>
            <a:custGeom>
              <a:avLst/>
              <a:gdLst/>
              <a:ahLst/>
              <a:cxnLst/>
              <a:rect l="l" t="t" r="r" b="b"/>
              <a:pathLst>
                <a:path w="11996" h="12009" extrusionOk="0">
                  <a:moveTo>
                    <a:pt x="11885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9;p68">
              <a:extLst>
                <a:ext uri="{FF2B5EF4-FFF2-40B4-BE49-F238E27FC236}">
                  <a16:creationId xmlns:a16="http://schemas.microsoft.com/office/drawing/2014/main" id="{74AF6365-466D-DEEF-5DA8-AD240EE50B8F}"/>
                </a:ext>
              </a:extLst>
            </p:cNvPr>
            <p:cNvSpPr/>
            <p:nvPr/>
          </p:nvSpPr>
          <p:spPr>
            <a:xfrm>
              <a:off x="3052082" y="1509178"/>
              <a:ext cx="372340" cy="372340"/>
            </a:xfrm>
            <a:custGeom>
              <a:avLst/>
              <a:gdLst/>
              <a:ahLst/>
              <a:cxnLst/>
              <a:rect l="l" t="t" r="r" b="b"/>
              <a:pathLst>
                <a:path w="12010" h="12010" extrusionOk="0">
                  <a:moveTo>
                    <a:pt x="11899" y="1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70;p68">
              <a:extLst>
                <a:ext uri="{FF2B5EF4-FFF2-40B4-BE49-F238E27FC236}">
                  <a16:creationId xmlns:a16="http://schemas.microsoft.com/office/drawing/2014/main" id="{D8D6D1EA-586F-4B2F-D3B9-CE57A88AE362}"/>
                </a:ext>
              </a:extLst>
            </p:cNvPr>
            <p:cNvSpPr/>
            <p:nvPr/>
          </p:nvSpPr>
          <p:spPr>
            <a:xfrm>
              <a:off x="3420989" y="1505736"/>
              <a:ext cx="371906" cy="372340"/>
            </a:xfrm>
            <a:custGeom>
              <a:avLst/>
              <a:gdLst/>
              <a:ahLst/>
              <a:cxnLst/>
              <a:rect l="l" t="t" r="r" b="b"/>
              <a:pathLst>
                <a:path w="11996" h="12010" extrusionOk="0">
                  <a:moveTo>
                    <a:pt x="11885" y="1"/>
                  </a:moveTo>
                  <a:lnTo>
                    <a:pt x="0" y="112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71;p68">
              <a:extLst>
                <a:ext uri="{FF2B5EF4-FFF2-40B4-BE49-F238E27FC236}">
                  <a16:creationId xmlns:a16="http://schemas.microsoft.com/office/drawing/2014/main" id="{64BB8E62-DA98-D7F9-F8C8-12B805E6049D}"/>
                </a:ext>
              </a:extLst>
            </p:cNvPr>
            <p:cNvSpPr/>
            <p:nvPr/>
          </p:nvSpPr>
          <p:spPr>
            <a:xfrm>
              <a:off x="3789462" y="1502326"/>
              <a:ext cx="372309" cy="372340"/>
            </a:xfrm>
            <a:custGeom>
              <a:avLst/>
              <a:gdLst/>
              <a:ahLst/>
              <a:cxnLst/>
              <a:rect l="l" t="t" r="r" b="b"/>
              <a:pathLst>
                <a:path w="12009" h="12010" extrusionOk="0">
                  <a:moveTo>
                    <a:pt x="11898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09" y="11899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72;p68">
              <a:extLst>
                <a:ext uri="{FF2B5EF4-FFF2-40B4-BE49-F238E27FC236}">
                  <a16:creationId xmlns:a16="http://schemas.microsoft.com/office/drawing/2014/main" id="{726721BA-7378-7215-1C09-3C31E1ACE713}"/>
                </a:ext>
              </a:extLst>
            </p:cNvPr>
            <p:cNvSpPr/>
            <p:nvPr/>
          </p:nvSpPr>
          <p:spPr>
            <a:xfrm>
              <a:off x="1580763" y="1891757"/>
              <a:ext cx="372371" cy="371937"/>
            </a:xfrm>
            <a:custGeom>
              <a:avLst/>
              <a:gdLst/>
              <a:ahLst/>
              <a:cxnLst/>
              <a:rect l="l" t="t" r="r" b="b"/>
              <a:pathLst>
                <a:path w="12011" h="11997" extrusionOk="0">
                  <a:moveTo>
                    <a:pt x="11900" y="1"/>
                  </a:moveTo>
                  <a:lnTo>
                    <a:pt x="1" y="111"/>
                  </a:lnTo>
                  <a:lnTo>
                    <a:pt x="112" y="11996"/>
                  </a:lnTo>
                  <a:lnTo>
                    <a:pt x="12011" y="11886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73;p68">
              <a:extLst>
                <a:ext uri="{FF2B5EF4-FFF2-40B4-BE49-F238E27FC236}">
                  <a16:creationId xmlns:a16="http://schemas.microsoft.com/office/drawing/2014/main" id="{7DCFF4EF-3398-994A-BF05-08445321F934}"/>
                </a:ext>
              </a:extLst>
            </p:cNvPr>
            <p:cNvSpPr/>
            <p:nvPr/>
          </p:nvSpPr>
          <p:spPr>
            <a:xfrm>
              <a:off x="1949701" y="1888347"/>
              <a:ext cx="371906" cy="371906"/>
            </a:xfrm>
            <a:custGeom>
              <a:avLst/>
              <a:gdLst/>
              <a:ahLst/>
              <a:cxnLst/>
              <a:rect l="l" t="t" r="r" b="b"/>
              <a:pathLst>
                <a:path w="11996" h="11996" extrusionOk="0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74;p68">
              <a:extLst>
                <a:ext uri="{FF2B5EF4-FFF2-40B4-BE49-F238E27FC236}">
                  <a16:creationId xmlns:a16="http://schemas.microsoft.com/office/drawing/2014/main" id="{8E00A330-6570-378F-C31D-52CE40C07775}"/>
                </a:ext>
              </a:extLst>
            </p:cNvPr>
            <p:cNvSpPr/>
            <p:nvPr/>
          </p:nvSpPr>
          <p:spPr>
            <a:xfrm>
              <a:off x="2318143" y="1884905"/>
              <a:ext cx="372340" cy="371937"/>
            </a:xfrm>
            <a:custGeom>
              <a:avLst/>
              <a:gdLst/>
              <a:ahLst/>
              <a:cxnLst/>
              <a:rect l="l" t="t" r="r" b="b"/>
              <a:pathLst>
                <a:path w="12010" h="11997" extrusionOk="0">
                  <a:moveTo>
                    <a:pt x="11899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75;p68">
              <a:extLst>
                <a:ext uri="{FF2B5EF4-FFF2-40B4-BE49-F238E27FC236}">
                  <a16:creationId xmlns:a16="http://schemas.microsoft.com/office/drawing/2014/main" id="{20C29601-1CF8-C822-9A61-2990135325BC}"/>
                </a:ext>
              </a:extLst>
            </p:cNvPr>
            <p:cNvSpPr/>
            <p:nvPr/>
          </p:nvSpPr>
          <p:spPr>
            <a:xfrm>
              <a:off x="2687019" y="1881495"/>
              <a:ext cx="371937" cy="371906"/>
            </a:xfrm>
            <a:custGeom>
              <a:avLst/>
              <a:gdLst/>
              <a:ahLst/>
              <a:cxnLst/>
              <a:rect l="l" t="t" r="r" b="b"/>
              <a:pathLst>
                <a:path w="11997" h="11996" extrusionOk="0">
                  <a:moveTo>
                    <a:pt x="11886" y="0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76;p68">
              <a:extLst>
                <a:ext uri="{FF2B5EF4-FFF2-40B4-BE49-F238E27FC236}">
                  <a16:creationId xmlns:a16="http://schemas.microsoft.com/office/drawing/2014/main" id="{62C3A201-47D7-9303-BE2F-38473226172C}"/>
                </a:ext>
              </a:extLst>
            </p:cNvPr>
            <p:cNvSpPr/>
            <p:nvPr/>
          </p:nvSpPr>
          <p:spPr>
            <a:xfrm>
              <a:off x="3055492" y="1878054"/>
              <a:ext cx="372371" cy="371937"/>
            </a:xfrm>
            <a:custGeom>
              <a:avLst/>
              <a:gdLst/>
              <a:ahLst/>
              <a:cxnLst/>
              <a:rect l="l" t="t" r="r" b="b"/>
              <a:pathLst>
                <a:path w="12011" h="11997" extrusionOk="0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88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77;p68">
              <a:extLst>
                <a:ext uri="{FF2B5EF4-FFF2-40B4-BE49-F238E27FC236}">
                  <a16:creationId xmlns:a16="http://schemas.microsoft.com/office/drawing/2014/main" id="{FA86A8A8-D8AD-4C3D-A4E7-CDDA98FB9ED2}"/>
                </a:ext>
              </a:extLst>
            </p:cNvPr>
            <p:cNvSpPr/>
            <p:nvPr/>
          </p:nvSpPr>
          <p:spPr>
            <a:xfrm>
              <a:off x="3424399" y="1874643"/>
              <a:ext cx="371937" cy="371906"/>
            </a:xfrm>
            <a:custGeom>
              <a:avLst/>
              <a:gdLst/>
              <a:ahLst/>
              <a:cxnLst/>
              <a:rect l="l" t="t" r="r" b="b"/>
              <a:pathLst>
                <a:path w="11997" h="11996" extrusionOk="0">
                  <a:moveTo>
                    <a:pt x="11886" y="0"/>
                  </a:moveTo>
                  <a:lnTo>
                    <a:pt x="1" y="111"/>
                  </a:lnTo>
                  <a:lnTo>
                    <a:pt x="111" y="11995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78;p68">
              <a:extLst>
                <a:ext uri="{FF2B5EF4-FFF2-40B4-BE49-F238E27FC236}">
                  <a16:creationId xmlns:a16="http://schemas.microsoft.com/office/drawing/2014/main" id="{B234B668-B15C-B57C-C4AC-7CA3F9464BF2}"/>
                </a:ext>
              </a:extLst>
            </p:cNvPr>
            <p:cNvSpPr/>
            <p:nvPr/>
          </p:nvSpPr>
          <p:spPr>
            <a:xfrm>
              <a:off x="3792872" y="1871202"/>
              <a:ext cx="372340" cy="371906"/>
            </a:xfrm>
            <a:custGeom>
              <a:avLst/>
              <a:gdLst/>
              <a:ahLst/>
              <a:cxnLst/>
              <a:rect l="l" t="t" r="r" b="b"/>
              <a:pathLst>
                <a:path w="12010" h="11996" extrusionOk="0">
                  <a:moveTo>
                    <a:pt x="11899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79;p68">
              <a:extLst>
                <a:ext uri="{FF2B5EF4-FFF2-40B4-BE49-F238E27FC236}">
                  <a16:creationId xmlns:a16="http://schemas.microsoft.com/office/drawing/2014/main" id="{5F56BA7A-4FCA-FA5D-E186-3231C40FB7BB}"/>
                </a:ext>
              </a:extLst>
            </p:cNvPr>
            <p:cNvSpPr/>
            <p:nvPr/>
          </p:nvSpPr>
          <p:spPr>
            <a:xfrm>
              <a:off x="1212321" y="1895198"/>
              <a:ext cx="371906" cy="371906"/>
            </a:xfrm>
            <a:custGeom>
              <a:avLst/>
              <a:gdLst/>
              <a:ahLst/>
              <a:cxnLst/>
              <a:rect l="l" t="t" r="r" b="b"/>
              <a:pathLst>
                <a:path w="11996" h="11996" extrusionOk="0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0;p68">
              <a:extLst>
                <a:ext uri="{FF2B5EF4-FFF2-40B4-BE49-F238E27FC236}">
                  <a16:creationId xmlns:a16="http://schemas.microsoft.com/office/drawing/2014/main" id="{E562F04B-8B83-B8E5-A18E-F3214182DD6D}"/>
                </a:ext>
              </a:extLst>
            </p:cNvPr>
            <p:cNvSpPr/>
            <p:nvPr/>
          </p:nvSpPr>
          <p:spPr>
            <a:xfrm>
              <a:off x="1215731" y="2263671"/>
              <a:ext cx="371937" cy="372340"/>
            </a:xfrm>
            <a:custGeom>
              <a:avLst/>
              <a:gdLst/>
              <a:ahLst/>
              <a:cxnLst/>
              <a:rect l="l" t="t" r="r" b="b"/>
              <a:pathLst>
                <a:path w="11997" h="12010" extrusionOk="0">
                  <a:moveTo>
                    <a:pt x="11886" y="0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1;p68">
              <a:extLst>
                <a:ext uri="{FF2B5EF4-FFF2-40B4-BE49-F238E27FC236}">
                  <a16:creationId xmlns:a16="http://schemas.microsoft.com/office/drawing/2014/main" id="{D9345584-157D-1730-D239-4AD4407B538E}"/>
                </a:ext>
              </a:extLst>
            </p:cNvPr>
            <p:cNvSpPr/>
            <p:nvPr/>
          </p:nvSpPr>
          <p:spPr>
            <a:xfrm>
              <a:off x="1584204" y="2260230"/>
              <a:ext cx="372371" cy="372371"/>
            </a:xfrm>
            <a:custGeom>
              <a:avLst/>
              <a:gdLst/>
              <a:ahLst/>
              <a:cxnLst/>
              <a:rect l="l" t="t" r="r" b="b"/>
              <a:pathLst>
                <a:path w="12011" h="12011" extrusionOk="0">
                  <a:moveTo>
                    <a:pt x="11900" y="1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2010" y="11900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82;p68">
              <a:extLst>
                <a:ext uri="{FF2B5EF4-FFF2-40B4-BE49-F238E27FC236}">
                  <a16:creationId xmlns:a16="http://schemas.microsoft.com/office/drawing/2014/main" id="{C5F32EEF-00FE-F722-43F9-DDB3F5D65763}"/>
                </a:ext>
              </a:extLst>
            </p:cNvPr>
            <p:cNvSpPr/>
            <p:nvPr/>
          </p:nvSpPr>
          <p:spPr>
            <a:xfrm>
              <a:off x="1953111" y="2256819"/>
              <a:ext cx="371906" cy="372340"/>
            </a:xfrm>
            <a:custGeom>
              <a:avLst/>
              <a:gdLst/>
              <a:ahLst/>
              <a:cxnLst/>
              <a:rect l="l" t="t" r="r" b="b"/>
              <a:pathLst>
                <a:path w="11996" h="12010" extrusionOk="0">
                  <a:moveTo>
                    <a:pt x="11885" y="0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83;p68">
              <a:extLst>
                <a:ext uri="{FF2B5EF4-FFF2-40B4-BE49-F238E27FC236}">
                  <a16:creationId xmlns:a16="http://schemas.microsoft.com/office/drawing/2014/main" id="{BD3853EF-01F4-AC75-D724-32AC6AD2021C}"/>
                </a:ext>
              </a:extLst>
            </p:cNvPr>
            <p:cNvSpPr/>
            <p:nvPr/>
          </p:nvSpPr>
          <p:spPr>
            <a:xfrm>
              <a:off x="2321584" y="2253378"/>
              <a:ext cx="372340" cy="372371"/>
            </a:xfrm>
            <a:custGeom>
              <a:avLst/>
              <a:gdLst/>
              <a:ahLst/>
              <a:cxnLst/>
              <a:rect l="l" t="t" r="r" b="b"/>
              <a:pathLst>
                <a:path w="12010" h="12011" extrusionOk="0">
                  <a:moveTo>
                    <a:pt x="11898" y="1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09" y="11900"/>
                  </a:lnTo>
                  <a:lnTo>
                    <a:pt x="11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84;p68">
              <a:extLst>
                <a:ext uri="{FF2B5EF4-FFF2-40B4-BE49-F238E27FC236}">
                  <a16:creationId xmlns:a16="http://schemas.microsoft.com/office/drawing/2014/main" id="{FC591ADB-84B6-F2F5-4E85-EE97EA2AB790}"/>
                </a:ext>
              </a:extLst>
            </p:cNvPr>
            <p:cNvSpPr/>
            <p:nvPr/>
          </p:nvSpPr>
          <p:spPr>
            <a:xfrm>
              <a:off x="2690461" y="2249967"/>
              <a:ext cx="371906" cy="372340"/>
            </a:xfrm>
            <a:custGeom>
              <a:avLst/>
              <a:gdLst/>
              <a:ahLst/>
              <a:cxnLst/>
              <a:rect l="l" t="t" r="r" b="b"/>
              <a:pathLst>
                <a:path w="11996" h="12010" extrusionOk="0">
                  <a:moveTo>
                    <a:pt x="11885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85;p68">
              <a:extLst>
                <a:ext uri="{FF2B5EF4-FFF2-40B4-BE49-F238E27FC236}">
                  <a16:creationId xmlns:a16="http://schemas.microsoft.com/office/drawing/2014/main" id="{66FD1E47-6C2D-4B86-4FDC-902655343F88}"/>
                </a:ext>
              </a:extLst>
            </p:cNvPr>
            <p:cNvSpPr/>
            <p:nvPr/>
          </p:nvSpPr>
          <p:spPr>
            <a:xfrm>
              <a:off x="3058934" y="2246526"/>
              <a:ext cx="372340" cy="372371"/>
            </a:xfrm>
            <a:custGeom>
              <a:avLst/>
              <a:gdLst/>
              <a:ahLst/>
              <a:cxnLst/>
              <a:rect l="l" t="t" r="r" b="b"/>
              <a:pathLst>
                <a:path w="12010" h="12011" extrusionOk="0">
                  <a:moveTo>
                    <a:pt x="11899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10" y="11900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86;p68">
              <a:extLst>
                <a:ext uri="{FF2B5EF4-FFF2-40B4-BE49-F238E27FC236}">
                  <a16:creationId xmlns:a16="http://schemas.microsoft.com/office/drawing/2014/main" id="{C37CECB9-950B-6E12-B8C6-96F3D790E0B6}"/>
                </a:ext>
              </a:extLst>
            </p:cNvPr>
            <p:cNvSpPr/>
            <p:nvPr/>
          </p:nvSpPr>
          <p:spPr>
            <a:xfrm>
              <a:off x="3427841" y="2243085"/>
              <a:ext cx="371906" cy="372371"/>
            </a:xfrm>
            <a:custGeom>
              <a:avLst/>
              <a:gdLst/>
              <a:ahLst/>
              <a:cxnLst/>
              <a:rect l="l" t="t" r="r" b="b"/>
              <a:pathLst>
                <a:path w="11996" h="12011" extrusionOk="0">
                  <a:moveTo>
                    <a:pt x="11885" y="1"/>
                  </a:moveTo>
                  <a:lnTo>
                    <a:pt x="0" y="111"/>
                  </a:lnTo>
                  <a:lnTo>
                    <a:pt x="111" y="12011"/>
                  </a:lnTo>
                  <a:lnTo>
                    <a:pt x="11996" y="11900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487;p68">
              <a:extLst>
                <a:ext uri="{FF2B5EF4-FFF2-40B4-BE49-F238E27FC236}">
                  <a16:creationId xmlns:a16="http://schemas.microsoft.com/office/drawing/2014/main" id="{6E51E2BF-A860-39F4-DB5F-24C01F8C4166}"/>
                </a:ext>
              </a:extLst>
            </p:cNvPr>
            <p:cNvSpPr/>
            <p:nvPr/>
          </p:nvSpPr>
          <p:spPr>
            <a:xfrm>
              <a:off x="3796314" y="2239674"/>
              <a:ext cx="372309" cy="372371"/>
            </a:xfrm>
            <a:custGeom>
              <a:avLst/>
              <a:gdLst/>
              <a:ahLst/>
              <a:cxnLst/>
              <a:rect l="l" t="t" r="r" b="b"/>
              <a:pathLst>
                <a:path w="12009" h="12011" extrusionOk="0">
                  <a:moveTo>
                    <a:pt x="11898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09" y="11900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88;p68">
              <a:extLst>
                <a:ext uri="{FF2B5EF4-FFF2-40B4-BE49-F238E27FC236}">
                  <a16:creationId xmlns:a16="http://schemas.microsoft.com/office/drawing/2014/main" id="{440C4EAD-5A7E-A852-57CF-6275FFC811E1}"/>
                </a:ext>
              </a:extLst>
            </p:cNvPr>
            <p:cNvSpPr/>
            <p:nvPr/>
          </p:nvSpPr>
          <p:spPr>
            <a:xfrm>
              <a:off x="1587646" y="2629136"/>
              <a:ext cx="372340" cy="371937"/>
            </a:xfrm>
            <a:custGeom>
              <a:avLst/>
              <a:gdLst/>
              <a:ahLst/>
              <a:cxnLst/>
              <a:rect l="l" t="t" r="r" b="b"/>
              <a:pathLst>
                <a:path w="12010" h="11997" extrusionOk="0">
                  <a:moveTo>
                    <a:pt x="11899" y="1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89;p68">
              <a:extLst>
                <a:ext uri="{FF2B5EF4-FFF2-40B4-BE49-F238E27FC236}">
                  <a16:creationId xmlns:a16="http://schemas.microsoft.com/office/drawing/2014/main" id="{403D3924-F158-B6AA-A74A-C9E961BC2F13}"/>
                </a:ext>
              </a:extLst>
            </p:cNvPr>
            <p:cNvSpPr/>
            <p:nvPr/>
          </p:nvSpPr>
          <p:spPr>
            <a:xfrm>
              <a:off x="1956553" y="2625726"/>
              <a:ext cx="371906" cy="371906"/>
            </a:xfrm>
            <a:custGeom>
              <a:avLst/>
              <a:gdLst/>
              <a:ahLst/>
              <a:cxnLst/>
              <a:rect l="l" t="t" r="r" b="b"/>
              <a:pathLst>
                <a:path w="11996" h="11996" extrusionOk="0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0;p68">
              <a:extLst>
                <a:ext uri="{FF2B5EF4-FFF2-40B4-BE49-F238E27FC236}">
                  <a16:creationId xmlns:a16="http://schemas.microsoft.com/office/drawing/2014/main" id="{3179A88F-A532-7D59-371A-D57B53D988F9}"/>
                </a:ext>
              </a:extLst>
            </p:cNvPr>
            <p:cNvSpPr/>
            <p:nvPr/>
          </p:nvSpPr>
          <p:spPr>
            <a:xfrm>
              <a:off x="2324995" y="2622285"/>
              <a:ext cx="372340" cy="371937"/>
            </a:xfrm>
            <a:custGeom>
              <a:avLst/>
              <a:gdLst/>
              <a:ahLst/>
              <a:cxnLst/>
              <a:rect l="l" t="t" r="r" b="b"/>
              <a:pathLst>
                <a:path w="12010" h="11997" extrusionOk="0">
                  <a:moveTo>
                    <a:pt x="11899" y="1"/>
                  </a:moveTo>
                  <a:lnTo>
                    <a:pt x="1" y="111"/>
                  </a:lnTo>
                  <a:lnTo>
                    <a:pt x="112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91;p68">
              <a:extLst>
                <a:ext uri="{FF2B5EF4-FFF2-40B4-BE49-F238E27FC236}">
                  <a16:creationId xmlns:a16="http://schemas.microsoft.com/office/drawing/2014/main" id="{4B7A993F-5245-B2A8-F8F1-9ACDFE465C9E}"/>
                </a:ext>
              </a:extLst>
            </p:cNvPr>
            <p:cNvSpPr/>
            <p:nvPr/>
          </p:nvSpPr>
          <p:spPr>
            <a:xfrm>
              <a:off x="2693902" y="2618874"/>
              <a:ext cx="371906" cy="371906"/>
            </a:xfrm>
            <a:custGeom>
              <a:avLst/>
              <a:gdLst/>
              <a:ahLst/>
              <a:cxnLst/>
              <a:rect l="l" t="t" r="r" b="b"/>
              <a:pathLst>
                <a:path w="11996" h="11996" extrusionOk="0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2;p68">
              <a:extLst>
                <a:ext uri="{FF2B5EF4-FFF2-40B4-BE49-F238E27FC236}">
                  <a16:creationId xmlns:a16="http://schemas.microsoft.com/office/drawing/2014/main" id="{C41560C8-8E00-E64F-9E2D-3772A2A34772}"/>
                </a:ext>
              </a:extLst>
            </p:cNvPr>
            <p:cNvSpPr/>
            <p:nvPr/>
          </p:nvSpPr>
          <p:spPr>
            <a:xfrm>
              <a:off x="3062344" y="2615433"/>
              <a:ext cx="372371" cy="371937"/>
            </a:xfrm>
            <a:custGeom>
              <a:avLst/>
              <a:gdLst/>
              <a:ahLst/>
              <a:cxnLst/>
              <a:rect l="l" t="t" r="r" b="b"/>
              <a:pathLst>
                <a:path w="12011" h="11997" extrusionOk="0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88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93;p68">
              <a:extLst>
                <a:ext uri="{FF2B5EF4-FFF2-40B4-BE49-F238E27FC236}">
                  <a16:creationId xmlns:a16="http://schemas.microsoft.com/office/drawing/2014/main" id="{7BBD176E-A75B-AF84-981A-886C766DE95D}"/>
                </a:ext>
              </a:extLst>
            </p:cNvPr>
            <p:cNvSpPr/>
            <p:nvPr/>
          </p:nvSpPr>
          <p:spPr>
            <a:xfrm>
              <a:off x="3431251" y="2612022"/>
              <a:ext cx="371937" cy="371906"/>
            </a:xfrm>
            <a:custGeom>
              <a:avLst/>
              <a:gdLst/>
              <a:ahLst/>
              <a:cxnLst/>
              <a:rect l="l" t="t" r="r" b="b"/>
              <a:pathLst>
                <a:path w="11997" h="11996" extrusionOk="0">
                  <a:moveTo>
                    <a:pt x="11886" y="0"/>
                  </a:moveTo>
                  <a:lnTo>
                    <a:pt x="1" y="111"/>
                  </a:lnTo>
                  <a:lnTo>
                    <a:pt x="111" y="11995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94;p68">
              <a:extLst>
                <a:ext uri="{FF2B5EF4-FFF2-40B4-BE49-F238E27FC236}">
                  <a16:creationId xmlns:a16="http://schemas.microsoft.com/office/drawing/2014/main" id="{4F2D1F14-7EA5-616C-A233-E2069E9CE086}"/>
                </a:ext>
              </a:extLst>
            </p:cNvPr>
            <p:cNvSpPr/>
            <p:nvPr/>
          </p:nvSpPr>
          <p:spPr>
            <a:xfrm>
              <a:off x="3799724" y="2608581"/>
              <a:ext cx="372340" cy="371906"/>
            </a:xfrm>
            <a:custGeom>
              <a:avLst/>
              <a:gdLst/>
              <a:ahLst/>
              <a:cxnLst/>
              <a:rect l="l" t="t" r="r" b="b"/>
              <a:pathLst>
                <a:path w="12010" h="11996" extrusionOk="0">
                  <a:moveTo>
                    <a:pt x="11899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95;p68">
              <a:extLst>
                <a:ext uri="{FF2B5EF4-FFF2-40B4-BE49-F238E27FC236}">
                  <a16:creationId xmlns:a16="http://schemas.microsoft.com/office/drawing/2014/main" id="{4862C8F8-9DB9-4AD2-9544-04C4C8810DA2}"/>
                </a:ext>
              </a:extLst>
            </p:cNvPr>
            <p:cNvSpPr/>
            <p:nvPr/>
          </p:nvSpPr>
          <p:spPr>
            <a:xfrm>
              <a:off x="1219173" y="2632578"/>
              <a:ext cx="371906" cy="371906"/>
            </a:xfrm>
            <a:custGeom>
              <a:avLst/>
              <a:gdLst/>
              <a:ahLst/>
              <a:cxnLst/>
              <a:rect l="l" t="t" r="r" b="b"/>
              <a:pathLst>
                <a:path w="11996" h="11996" extrusionOk="0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96;p68">
              <a:extLst>
                <a:ext uri="{FF2B5EF4-FFF2-40B4-BE49-F238E27FC236}">
                  <a16:creationId xmlns:a16="http://schemas.microsoft.com/office/drawing/2014/main" id="{6DA286A9-BF3E-61F4-B0BE-19AA02F3E3C0}"/>
                </a:ext>
              </a:extLst>
            </p:cNvPr>
            <p:cNvSpPr/>
            <p:nvPr/>
          </p:nvSpPr>
          <p:spPr>
            <a:xfrm>
              <a:off x="1222583" y="3001050"/>
              <a:ext cx="371937" cy="372309"/>
            </a:xfrm>
            <a:custGeom>
              <a:avLst/>
              <a:gdLst/>
              <a:ahLst/>
              <a:cxnLst/>
              <a:rect l="l" t="t" r="r" b="b"/>
              <a:pathLst>
                <a:path w="11997" h="12009" extrusionOk="0">
                  <a:moveTo>
                    <a:pt x="11886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97;p68">
              <a:extLst>
                <a:ext uri="{FF2B5EF4-FFF2-40B4-BE49-F238E27FC236}">
                  <a16:creationId xmlns:a16="http://schemas.microsoft.com/office/drawing/2014/main" id="{9AF68957-F6FE-0492-6C17-B7EBFD0BC89D}"/>
                </a:ext>
              </a:extLst>
            </p:cNvPr>
            <p:cNvSpPr/>
            <p:nvPr/>
          </p:nvSpPr>
          <p:spPr>
            <a:xfrm>
              <a:off x="1591056" y="2997609"/>
              <a:ext cx="372371" cy="372340"/>
            </a:xfrm>
            <a:custGeom>
              <a:avLst/>
              <a:gdLst/>
              <a:ahLst/>
              <a:cxnLst/>
              <a:rect l="l" t="t" r="r" b="b"/>
              <a:pathLst>
                <a:path w="12011" h="12010" extrusionOk="0">
                  <a:moveTo>
                    <a:pt x="11900" y="1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98;p68">
              <a:extLst>
                <a:ext uri="{FF2B5EF4-FFF2-40B4-BE49-F238E27FC236}">
                  <a16:creationId xmlns:a16="http://schemas.microsoft.com/office/drawing/2014/main" id="{5E12D802-7B78-712B-F245-0D7CC27C3A22}"/>
                </a:ext>
              </a:extLst>
            </p:cNvPr>
            <p:cNvSpPr/>
            <p:nvPr/>
          </p:nvSpPr>
          <p:spPr>
            <a:xfrm>
              <a:off x="1959963" y="2994199"/>
              <a:ext cx="371937" cy="372309"/>
            </a:xfrm>
            <a:custGeom>
              <a:avLst/>
              <a:gdLst/>
              <a:ahLst/>
              <a:cxnLst/>
              <a:rect l="l" t="t" r="r" b="b"/>
              <a:pathLst>
                <a:path w="11997" h="12009" extrusionOk="0">
                  <a:moveTo>
                    <a:pt x="11886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99;p68">
              <a:extLst>
                <a:ext uri="{FF2B5EF4-FFF2-40B4-BE49-F238E27FC236}">
                  <a16:creationId xmlns:a16="http://schemas.microsoft.com/office/drawing/2014/main" id="{E378A645-0B53-270E-0175-152EEE01D11A}"/>
                </a:ext>
              </a:extLst>
            </p:cNvPr>
            <p:cNvSpPr/>
            <p:nvPr/>
          </p:nvSpPr>
          <p:spPr>
            <a:xfrm>
              <a:off x="2328436" y="2990757"/>
              <a:ext cx="372340" cy="372340"/>
            </a:xfrm>
            <a:custGeom>
              <a:avLst/>
              <a:gdLst/>
              <a:ahLst/>
              <a:cxnLst/>
              <a:rect l="l" t="t" r="r" b="b"/>
              <a:pathLst>
                <a:path w="12010" h="12010" extrusionOk="0">
                  <a:moveTo>
                    <a:pt x="11899" y="1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00;p68">
              <a:extLst>
                <a:ext uri="{FF2B5EF4-FFF2-40B4-BE49-F238E27FC236}">
                  <a16:creationId xmlns:a16="http://schemas.microsoft.com/office/drawing/2014/main" id="{D2E8EA18-CAA5-A467-5694-F6DF27BFEF38}"/>
                </a:ext>
              </a:extLst>
            </p:cNvPr>
            <p:cNvSpPr/>
            <p:nvPr/>
          </p:nvSpPr>
          <p:spPr>
            <a:xfrm>
              <a:off x="2697312" y="2987347"/>
              <a:ext cx="371906" cy="371906"/>
            </a:xfrm>
            <a:custGeom>
              <a:avLst/>
              <a:gdLst/>
              <a:ahLst/>
              <a:cxnLst/>
              <a:rect l="l" t="t" r="r" b="b"/>
              <a:pathLst>
                <a:path w="11996" h="11996" extrusionOk="0">
                  <a:moveTo>
                    <a:pt x="11885" y="0"/>
                  </a:moveTo>
                  <a:lnTo>
                    <a:pt x="1" y="111"/>
                  </a:lnTo>
                  <a:lnTo>
                    <a:pt x="111" y="11995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01;p68">
              <a:extLst>
                <a:ext uri="{FF2B5EF4-FFF2-40B4-BE49-F238E27FC236}">
                  <a16:creationId xmlns:a16="http://schemas.microsoft.com/office/drawing/2014/main" id="{9B334D6E-E256-4AAE-F6F2-1A1B2001C4EE}"/>
                </a:ext>
              </a:extLst>
            </p:cNvPr>
            <p:cNvSpPr/>
            <p:nvPr/>
          </p:nvSpPr>
          <p:spPr>
            <a:xfrm>
              <a:off x="3065785" y="2983905"/>
              <a:ext cx="372371" cy="372340"/>
            </a:xfrm>
            <a:custGeom>
              <a:avLst/>
              <a:gdLst/>
              <a:ahLst/>
              <a:cxnLst/>
              <a:rect l="l" t="t" r="r" b="b"/>
              <a:pathLst>
                <a:path w="12011" h="12010" extrusionOk="0">
                  <a:moveTo>
                    <a:pt x="11899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02;p68">
              <a:extLst>
                <a:ext uri="{FF2B5EF4-FFF2-40B4-BE49-F238E27FC236}">
                  <a16:creationId xmlns:a16="http://schemas.microsoft.com/office/drawing/2014/main" id="{882A4F55-AA5F-FB8A-4AFC-828E73A6DBCD}"/>
                </a:ext>
              </a:extLst>
            </p:cNvPr>
            <p:cNvSpPr/>
            <p:nvPr/>
          </p:nvSpPr>
          <p:spPr>
            <a:xfrm>
              <a:off x="3434692" y="2980464"/>
              <a:ext cx="371906" cy="372340"/>
            </a:xfrm>
            <a:custGeom>
              <a:avLst/>
              <a:gdLst/>
              <a:ahLst/>
              <a:cxnLst/>
              <a:rect l="l" t="t" r="r" b="b"/>
              <a:pathLst>
                <a:path w="11996" h="12010" extrusionOk="0">
                  <a:moveTo>
                    <a:pt x="11885" y="1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03;p68">
              <a:extLst>
                <a:ext uri="{FF2B5EF4-FFF2-40B4-BE49-F238E27FC236}">
                  <a16:creationId xmlns:a16="http://schemas.microsoft.com/office/drawing/2014/main" id="{020114D6-BBA8-9429-566A-9DD24C8CCA40}"/>
                </a:ext>
              </a:extLst>
            </p:cNvPr>
            <p:cNvSpPr/>
            <p:nvPr/>
          </p:nvSpPr>
          <p:spPr>
            <a:xfrm>
              <a:off x="3803165" y="2977054"/>
              <a:ext cx="372309" cy="372340"/>
            </a:xfrm>
            <a:custGeom>
              <a:avLst/>
              <a:gdLst/>
              <a:ahLst/>
              <a:cxnLst/>
              <a:rect l="l" t="t" r="r" b="b"/>
              <a:pathLst>
                <a:path w="12009" h="12010" extrusionOk="0">
                  <a:moveTo>
                    <a:pt x="11898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09" y="11898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04;p68">
              <a:extLst>
                <a:ext uri="{FF2B5EF4-FFF2-40B4-BE49-F238E27FC236}">
                  <a16:creationId xmlns:a16="http://schemas.microsoft.com/office/drawing/2014/main" id="{E0EE673F-4544-8F54-D1C5-60160FE98C44}"/>
                </a:ext>
              </a:extLst>
            </p:cNvPr>
            <p:cNvSpPr/>
            <p:nvPr/>
          </p:nvSpPr>
          <p:spPr>
            <a:xfrm>
              <a:off x="1594497" y="3366485"/>
              <a:ext cx="372340" cy="371937"/>
            </a:xfrm>
            <a:custGeom>
              <a:avLst/>
              <a:gdLst/>
              <a:ahLst/>
              <a:cxnLst/>
              <a:rect l="l" t="t" r="r" b="b"/>
              <a:pathLst>
                <a:path w="12010" h="11997" extrusionOk="0">
                  <a:moveTo>
                    <a:pt x="11899" y="1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05;p68">
              <a:extLst>
                <a:ext uri="{FF2B5EF4-FFF2-40B4-BE49-F238E27FC236}">
                  <a16:creationId xmlns:a16="http://schemas.microsoft.com/office/drawing/2014/main" id="{270C5BC0-1292-BB6E-F341-43961684E77F}"/>
                </a:ext>
              </a:extLst>
            </p:cNvPr>
            <p:cNvSpPr/>
            <p:nvPr/>
          </p:nvSpPr>
          <p:spPr>
            <a:xfrm>
              <a:off x="1963404" y="3363074"/>
              <a:ext cx="371906" cy="371906"/>
            </a:xfrm>
            <a:custGeom>
              <a:avLst/>
              <a:gdLst/>
              <a:ahLst/>
              <a:cxnLst/>
              <a:rect l="l" t="t" r="r" b="b"/>
              <a:pathLst>
                <a:path w="11996" h="11996" extrusionOk="0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06;p68">
              <a:extLst>
                <a:ext uri="{FF2B5EF4-FFF2-40B4-BE49-F238E27FC236}">
                  <a16:creationId xmlns:a16="http://schemas.microsoft.com/office/drawing/2014/main" id="{AF5C15A5-0A01-B9B2-975E-A6CEB51E473B}"/>
                </a:ext>
              </a:extLst>
            </p:cNvPr>
            <p:cNvSpPr/>
            <p:nvPr/>
          </p:nvSpPr>
          <p:spPr>
            <a:xfrm>
              <a:off x="2331878" y="3359230"/>
              <a:ext cx="372309" cy="372340"/>
            </a:xfrm>
            <a:custGeom>
              <a:avLst/>
              <a:gdLst/>
              <a:ahLst/>
              <a:cxnLst/>
              <a:rect l="l" t="t" r="r" b="b"/>
              <a:pathLst>
                <a:path w="12009" h="12010" extrusionOk="0">
                  <a:moveTo>
                    <a:pt x="11898" y="0"/>
                  </a:moveTo>
                  <a:lnTo>
                    <a:pt x="0" y="124"/>
                  </a:lnTo>
                  <a:lnTo>
                    <a:pt x="111" y="12009"/>
                  </a:lnTo>
                  <a:lnTo>
                    <a:pt x="12009" y="11899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07;p68">
              <a:extLst>
                <a:ext uri="{FF2B5EF4-FFF2-40B4-BE49-F238E27FC236}">
                  <a16:creationId xmlns:a16="http://schemas.microsoft.com/office/drawing/2014/main" id="{6CB478D2-C2C1-037C-5E4F-7F9C6B72AC2E}"/>
                </a:ext>
              </a:extLst>
            </p:cNvPr>
            <p:cNvSpPr/>
            <p:nvPr/>
          </p:nvSpPr>
          <p:spPr>
            <a:xfrm>
              <a:off x="2700754" y="3356222"/>
              <a:ext cx="371906" cy="371906"/>
            </a:xfrm>
            <a:custGeom>
              <a:avLst/>
              <a:gdLst/>
              <a:ahLst/>
              <a:cxnLst/>
              <a:rect l="l" t="t" r="r" b="b"/>
              <a:pathLst>
                <a:path w="11996" h="11996" extrusionOk="0">
                  <a:moveTo>
                    <a:pt x="11885" y="0"/>
                  </a:moveTo>
                  <a:lnTo>
                    <a:pt x="0" y="97"/>
                  </a:lnTo>
                  <a:lnTo>
                    <a:pt x="111" y="11996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08;p68">
              <a:extLst>
                <a:ext uri="{FF2B5EF4-FFF2-40B4-BE49-F238E27FC236}">
                  <a16:creationId xmlns:a16="http://schemas.microsoft.com/office/drawing/2014/main" id="{5A2C607B-EB5A-BB4C-9FC7-D50CB0389F66}"/>
                </a:ext>
              </a:extLst>
            </p:cNvPr>
            <p:cNvSpPr/>
            <p:nvPr/>
          </p:nvSpPr>
          <p:spPr>
            <a:xfrm>
              <a:off x="3069196" y="3352781"/>
              <a:ext cx="372371" cy="371906"/>
            </a:xfrm>
            <a:custGeom>
              <a:avLst/>
              <a:gdLst/>
              <a:ahLst/>
              <a:cxnLst/>
              <a:rect l="l" t="t" r="r" b="b"/>
              <a:pathLst>
                <a:path w="12011" h="11996" extrusionOk="0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1" y="1188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09;p68">
              <a:extLst>
                <a:ext uri="{FF2B5EF4-FFF2-40B4-BE49-F238E27FC236}">
                  <a16:creationId xmlns:a16="http://schemas.microsoft.com/office/drawing/2014/main" id="{9F334464-30F8-7329-C690-FE7A1EBD627E}"/>
                </a:ext>
              </a:extLst>
            </p:cNvPr>
            <p:cNvSpPr/>
            <p:nvPr/>
          </p:nvSpPr>
          <p:spPr>
            <a:xfrm>
              <a:off x="3438134" y="3349371"/>
              <a:ext cx="371906" cy="371906"/>
            </a:xfrm>
            <a:custGeom>
              <a:avLst/>
              <a:gdLst/>
              <a:ahLst/>
              <a:cxnLst/>
              <a:rect l="l" t="t" r="r" b="b"/>
              <a:pathLst>
                <a:path w="11996" h="11996" extrusionOk="0">
                  <a:moveTo>
                    <a:pt x="11885" y="0"/>
                  </a:moveTo>
                  <a:lnTo>
                    <a:pt x="0" y="111"/>
                  </a:lnTo>
                  <a:lnTo>
                    <a:pt x="111" y="11995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10;p68">
              <a:extLst>
                <a:ext uri="{FF2B5EF4-FFF2-40B4-BE49-F238E27FC236}">
                  <a16:creationId xmlns:a16="http://schemas.microsoft.com/office/drawing/2014/main" id="{597B7600-FF46-C565-CA9A-AC705A233760}"/>
                </a:ext>
              </a:extLst>
            </p:cNvPr>
            <p:cNvSpPr/>
            <p:nvPr/>
          </p:nvSpPr>
          <p:spPr>
            <a:xfrm>
              <a:off x="3806576" y="3345929"/>
              <a:ext cx="372340" cy="371906"/>
            </a:xfrm>
            <a:custGeom>
              <a:avLst/>
              <a:gdLst/>
              <a:ahLst/>
              <a:cxnLst/>
              <a:rect l="l" t="t" r="r" b="b"/>
              <a:pathLst>
                <a:path w="12010" h="11996" extrusionOk="0">
                  <a:moveTo>
                    <a:pt x="11899" y="0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5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11;p68">
              <a:extLst>
                <a:ext uri="{FF2B5EF4-FFF2-40B4-BE49-F238E27FC236}">
                  <a16:creationId xmlns:a16="http://schemas.microsoft.com/office/drawing/2014/main" id="{2570E0D0-E90D-36DC-A769-A0B7C5476340}"/>
                </a:ext>
              </a:extLst>
            </p:cNvPr>
            <p:cNvSpPr/>
            <p:nvPr/>
          </p:nvSpPr>
          <p:spPr>
            <a:xfrm>
              <a:off x="1226024" y="3369926"/>
              <a:ext cx="371906" cy="371906"/>
            </a:xfrm>
            <a:custGeom>
              <a:avLst/>
              <a:gdLst/>
              <a:ahLst/>
              <a:cxnLst/>
              <a:rect l="l" t="t" r="r" b="b"/>
              <a:pathLst>
                <a:path w="11996" h="11996" extrusionOk="0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12;p68">
              <a:extLst>
                <a:ext uri="{FF2B5EF4-FFF2-40B4-BE49-F238E27FC236}">
                  <a16:creationId xmlns:a16="http://schemas.microsoft.com/office/drawing/2014/main" id="{D15E9BFD-3D33-B569-22B2-5A415FC70F11}"/>
                </a:ext>
              </a:extLst>
            </p:cNvPr>
            <p:cNvSpPr/>
            <p:nvPr/>
          </p:nvSpPr>
          <p:spPr>
            <a:xfrm>
              <a:off x="1229435" y="3738399"/>
              <a:ext cx="371937" cy="372340"/>
            </a:xfrm>
            <a:custGeom>
              <a:avLst/>
              <a:gdLst/>
              <a:ahLst/>
              <a:cxnLst/>
              <a:rect l="l" t="t" r="r" b="b"/>
              <a:pathLst>
                <a:path w="11997" h="12010" extrusionOk="0">
                  <a:moveTo>
                    <a:pt x="11886" y="0"/>
                  </a:moveTo>
                  <a:lnTo>
                    <a:pt x="1" y="111"/>
                  </a:lnTo>
                  <a:lnTo>
                    <a:pt x="112" y="12010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13;p68">
              <a:extLst>
                <a:ext uri="{FF2B5EF4-FFF2-40B4-BE49-F238E27FC236}">
                  <a16:creationId xmlns:a16="http://schemas.microsoft.com/office/drawing/2014/main" id="{A8DA6B61-7B15-B1F5-F9D4-2E85A97B03D8}"/>
                </a:ext>
              </a:extLst>
            </p:cNvPr>
            <p:cNvSpPr/>
            <p:nvPr/>
          </p:nvSpPr>
          <p:spPr>
            <a:xfrm>
              <a:off x="1597908" y="3734957"/>
              <a:ext cx="372371" cy="371937"/>
            </a:xfrm>
            <a:custGeom>
              <a:avLst/>
              <a:gdLst/>
              <a:ahLst/>
              <a:cxnLst/>
              <a:rect l="l" t="t" r="r" b="b"/>
              <a:pathLst>
                <a:path w="12011" h="11997" extrusionOk="0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900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14;p68">
              <a:extLst>
                <a:ext uri="{FF2B5EF4-FFF2-40B4-BE49-F238E27FC236}">
                  <a16:creationId xmlns:a16="http://schemas.microsoft.com/office/drawing/2014/main" id="{BCECC09A-4837-07D8-B952-F4593086287E}"/>
                </a:ext>
              </a:extLst>
            </p:cNvPr>
            <p:cNvSpPr/>
            <p:nvPr/>
          </p:nvSpPr>
          <p:spPr>
            <a:xfrm>
              <a:off x="1966815" y="3731547"/>
              <a:ext cx="371937" cy="372340"/>
            </a:xfrm>
            <a:custGeom>
              <a:avLst/>
              <a:gdLst/>
              <a:ahLst/>
              <a:cxnLst/>
              <a:rect l="l" t="t" r="r" b="b"/>
              <a:pathLst>
                <a:path w="11997" h="12010" extrusionOk="0">
                  <a:moveTo>
                    <a:pt x="11886" y="0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15;p68">
              <a:extLst>
                <a:ext uri="{FF2B5EF4-FFF2-40B4-BE49-F238E27FC236}">
                  <a16:creationId xmlns:a16="http://schemas.microsoft.com/office/drawing/2014/main" id="{6B45847B-9C94-CB90-2D62-95B56DE83FE8}"/>
                </a:ext>
              </a:extLst>
            </p:cNvPr>
            <p:cNvSpPr/>
            <p:nvPr/>
          </p:nvSpPr>
          <p:spPr>
            <a:xfrm>
              <a:off x="2335288" y="3728105"/>
              <a:ext cx="372340" cy="372371"/>
            </a:xfrm>
            <a:custGeom>
              <a:avLst/>
              <a:gdLst/>
              <a:ahLst/>
              <a:cxnLst/>
              <a:rect l="l" t="t" r="r" b="b"/>
              <a:pathLst>
                <a:path w="12010" h="12011" extrusionOk="0">
                  <a:moveTo>
                    <a:pt x="11899" y="1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16;p68">
              <a:extLst>
                <a:ext uri="{FF2B5EF4-FFF2-40B4-BE49-F238E27FC236}">
                  <a16:creationId xmlns:a16="http://schemas.microsoft.com/office/drawing/2014/main" id="{03E7B32D-2B83-3A3D-D2A8-1A10588C2A35}"/>
                </a:ext>
              </a:extLst>
            </p:cNvPr>
            <p:cNvSpPr/>
            <p:nvPr/>
          </p:nvSpPr>
          <p:spPr>
            <a:xfrm>
              <a:off x="2704164" y="3724664"/>
              <a:ext cx="371937" cy="371937"/>
            </a:xfrm>
            <a:custGeom>
              <a:avLst/>
              <a:gdLst/>
              <a:ahLst/>
              <a:cxnLst/>
              <a:rect l="l" t="t" r="r" b="b"/>
              <a:pathLst>
                <a:path w="11997" h="11997" extrusionOk="0">
                  <a:moveTo>
                    <a:pt x="11885" y="1"/>
                  </a:moveTo>
                  <a:lnTo>
                    <a:pt x="1" y="112"/>
                  </a:lnTo>
                  <a:lnTo>
                    <a:pt x="111" y="11996"/>
                  </a:lnTo>
                  <a:lnTo>
                    <a:pt x="11996" y="11900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17;p68">
              <a:extLst>
                <a:ext uri="{FF2B5EF4-FFF2-40B4-BE49-F238E27FC236}">
                  <a16:creationId xmlns:a16="http://schemas.microsoft.com/office/drawing/2014/main" id="{E9CDD53F-1786-0973-7C73-18BDF34180CC}"/>
                </a:ext>
              </a:extLst>
            </p:cNvPr>
            <p:cNvSpPr/>
            <p:nvPr/>
          </p:nvSpPr>
          <p:spPr>
            <a:xfrm>
              <a:off x="3072637" y="3721254"/>
              <a:ext cx="372371" cy="372371"/>
            </a:xfrm>
            <a:custGeom>
              <a:avLst/>
              <a:gdLst/>
              <a:ahLst/>
              <a:cxnLst/>
              <a:rect l="l" t="t" r="r" b="b"/>
              <a:pathLst>
                <a:path w="12011" h="12011" extrusionOk="0">
                  <a:moveTo>
                    <a:pt x="11900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10" y="11885"/>
                  </a:lnTo>
                  <a:lnTo>
                    <a:pt x="11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18;p68">
              <a:extLst>
                <a:ext uri="{FF2B5EF4-FFF2-40B4-BE49-F238E27FC236}">
                  <a16:creationId xmlns:a16="http://schemas.microsoft.com/office/drawing/2014/main" id="{9F925C3C-1C55-69AE-DC41-67F93EC8F477}"/>
                </a:ext>
              </a:extLst>
            </p:cNvPr>
            <p:cNvSpPr/>
            <p:nvPr/>
          </p:nvSpPr>
          <p:spPr>
            <a:xfrm>
              <a:off x="3441544" y="3717812"/>
              <a:ext cx="371906" cy="371937"/>
            </a:xfrm>
            <a:custGeom>
              <a:avLst/>
              <a:gdLst/>
              <a:ahLst/>
              <a:cxnLst/>
              <a:rect l="l" t="t" r="r" b="b"/>
              <a:pathLst>
                <a:path w="11996" h="11997" extrusionOk="0">
                  <a:moveTo>
                    <a:pt x="11885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1996" y="11900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19;p68">
              <a:extLst>
                <a:ext uri="{FF2B5EF4-FFF2-40B4-BE49-F238E27FC236}">
                  <a16:creationId xmlns:a16="http://schemas.microsoft.com/office/drawing/2014/main" id="{4CE7B7E2-C5B0-5334-FEC3-CB64715A1223}"/>
                </a:ext>
              </a:extLst>
            </p:cNvPr>
            <p:cNvSpPr/>
            <p:nvPr/>
          </p:nvSpPr>
          <p:spPr>
            <a:xfrm>
              <a:off x="3810017" y="3714402"/>
              <a:ext cx="372309" cy="372371"/>
            </a:xfrm>
            <a:custGeom>
              <a:avLst/>
              <a:gdLst/>
              <a:ahLst/>
              <a:cxnLst/>
              <a:rect l="l" t="t" r="r" b="b"/>
              <a:pathLst>
                <a:path w="12009" h="12011" extrusionOk="0">
                  <a:moveTo>
                    <a:pt x="11898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09" y="11899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20;p68">
              <a:extLst>
                <a:ext uri="{FF2B5EF4-FFF2-40B4-BE49-F238E27FC236}">
                  <a16:creationId xmlns:a16="http://schemas.microsoft.com/office/drawing/2014/main" id="{98D2A0A0-0F26-644A-A053-3EE8599DBA13}"/>
                </a:ext>
              </a:extLst>
            </p:cNvPr>
            <p:cNvSpPr/>
            <p:nvPr/>
          </p:nvSpPr>
          <p:spPr>
            <a:xfrm>
              <a:off x="1601349" y="4103864"/>
              <a:ext cx="372340" cy="371937"/>
            </a:xfrm>
            <a:custGeom>
              <a:avLst/>
              <a:gdLst/>
              <a:ahLst/>
              <a:cxnLst/>
              <a:rect l="l" t="t" r="r" b="b"/>
              <a:pathLst>
                <a:path w="12010" h="11997" extrusionOk="0">
                  <a:moveTo>
                    <a:pt x="11899" y="1"/>
                  </a:moveTo>
                  <a:lnTo>
                    <a:pt x="0" y="97"/>
                  </a:lnTo>
                  <a:lnTo>
                    <a:pt x="111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521;p68">
              <a:extLst>
                <a:ext uri="{FF2B5EF4-FFF2-40B4-BE49-F238E27FC236}">
                  <a16:creationId xmlns:a16="http://schemas.microsoft.com/office/drawing/2014/main" id="{BF0B99F7-4088-A96C-0D71-DF5A55AB0222}"/>
                </a:ext>
              </a:extLst>
            </p:cNvPr>
            <p:cNvSpPr/>
            <p:nvPr/>
          </p:nvSpPr>
          <p:spPr>
            <a:xfrm>
              <a:off x="1970256" y="4100454"/>
              <a:ext cx="371906" cy="371906"/>
            </a:xfrm>
            <a:custGeom>
              <a:avLst/>
              <a:gdLst/>
              <a:ahLst/>
              <a:cxnLst/>
              <a:rect l="l" t="t" r="r" b="b"/>
              <a:pathLst>
                <a:path w="11996" h="11996" extrusionOk="0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522;p68">
              <a:extLst>
                <a:ext uri="{FF2B5EF4-FFF2-40B4-BE49-F238E27FC236}">
                  <a16:creationId xmlns:a16="http://schemas.microsoft.com/office/drawing/2014/main" id="{4FFAFBC6-C0D6-35A2-9BCA-41CB80F414E6}"/>
                </a:ext>
              </a:extLst>
            </p:cNvPr>
            <p:cNvSpPr/>
            <p:nvPr/>
          </p:nvSpPr>
          <p:spPr>
            <a:xfrm>
              <a:off x="2338729" y="4096578"/>
              <a:ext cx="372309" cy="372371"/>
            </a:xfrm>
            <a:custGeom>
              <a:avLst/>
              <a:gdLst/>
              <a:ahLst/>
              <a:cxnLst/>
              <a:rect l="l" t="t" r="r" b="b"/>
              <a:pathLst>
                <a:path w="12009" h="12011" extrusionOk="0">
                  <a:moveTo>
                    <a:pt x="11898" y="0"/>
                  </a:moveTo>
                  <a:lnTo>
                    <a:pt x="0" y="125"/>
                  </a:lnTo>
                  <a:lnTo>
                    <a:pt x="111" y="12010"/>
                  </a:lnTo>
                  <a:lnTo>
                    <a:pt x="12009" y="11900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523;p68">
              <a:extLst>
                <a:ext uri="{FF2B5EF4-FFF2-40B4-BE49-F238E27FC236}">
                  <a16:creationId xmlns:a16="http://schemas.microsoft.com/office/drawing/2014/main" id="{C9CD0D4B-7688-9CA4-4599-9B2C3A2DCF6A}"/>
                </a:ext>
              </a:extLst>
            </p:cNvPr>
            <p:cNvSpPr/>
            <p:nvPr/>
          </p:nvSpPr>
          <p:spPr>
            <a:xfrm>
              <a:off x="2707605" y="4093602"/>
              <a:ext cx="371906" cy="371906"/>
            </a:xfrm>
            <a:custGeom>
              <a:avLst/>
              <a:gdLst/>
              <a:ahLst/>
              <a:cxnLst/>
              <a:rect l="l" t="t" r="r" b="b"/>
              <a:pathLst>
                <a:path w="11996" h="11996" extrusionOk="0">
                  <a:moveTo>
                    <a:pt x="11885" y="0"/>
                  </a:moveTo>
                  <a:lnTo>
                    <a:pt x="0" y="96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524;p68">
              <a:extLst>
                <a:ext uri="{FF2B5EF4-FFF2-40B4-BE49-F238E27FC236}">
                  <a16:creationId xmlns:a16="http://schemas.microsoft.com/office/drawing/2014/main" id="{7D61A1C7-9D42-536F-5FEF-D622273F7708}"/>
                </a:ext>
              </a:extLst>
            </p:cNvPr>
            <p:cNvSpPr/>
            <p:nvPr/>
          </p:nvSpPr>
          <p:spPr>
            <a:xfrm>
              <a:off x="3076078" y="4089726"/>
              <a:ext cx="372340" cy="372340"/>
            </a:xfrm>
            <a:custGeom>
              <a:avLst/>
              <a:gdLst/>
              <a:ahLst/>
              <a:cxnLst/>
              <a:rect l="l" t="t" r="r" b="b"/>
              <a:pathLst>
                <a:path w="12010" h="12010" extrusionOk="0">
                  <a:moveTo>
                    <a:pt x="11899" y="0"/>
                  </a:moveTo>
                  <a:lnTo>
                    <a:pt x="0" y="125"/>
                  </a:lnTo>
                  <a:lnTo>
                    <a:pt x="111" y="12010"/>
                  </a:lnTo>
                  <a:lnTo>
                    <a:pt x="12010" y="11899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525;p68">
              <a:extLst>
                <a:ext uri="{FF2B5EF4-FFF2-40B4-BE49-F238E27FC236}">
                  <a16:creationId xmlns:a16="http://schemas.microsoft.com/office/drawing/2014/main" id="{53AFA77E-4E84-5EB0-71FF-56540BAB47A2}"/>
                </a:ext>
              </a:extLst>
            </p:cNvPr>
            <p:cNvSpPr/>
            <p:nvPr/>
          </p:nvSpPr>
          <p:spPr>
            <a:xfrm>
              <a:off x="3444985" y="4086750"/>
              <a:ext cx="371906" cy="371906"/>
            </a:xfrm>
            <a:custGeom>
              <a:avLst/>
              <a:gdLst/>
              <a:ahLst/>
              <a:cxnLst/>
              <a:rect l="l" t="t" r="r" b="b"/>
              <a:pathLst>
                <a:path w="11996" h="11996" extrusionOk="0">
                  <a:moveTo>
                    <a:pt x="11885" y="0"/>
                  </a:moveTo>
                  <a:lnTo>
                    <a:pt x="0" y="96"/>
                  </a:lnTo>
                  <a:lnTo>
                    <a:pt x="111" y="11995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526;p68">
              <a:extLst>
                <a:ext uri="{FF2B5EF4-FFF2-40B4-BE49-F238E27FC236}">
                  <a16:creationId xmlns:a16="http://schemas.microsoft.com/office/drawing/2014/main" id="{A2EF0870-E093-6CE9-6D5E-F65F25105801}"/>
                </a:ext>
              </a:extLst>
            </p:cNvPr>
            <p:cNvSpPr/>
            <p:nvPr/>
          </p:nvSpPr>
          <p:spPr>
            <a:xfrm>
              <a:off x="3813428" y="4083309"/>
              <a:ext cx="372340" cy="371906"/>
            </a:xfrm>
            <a:custGeom>
              <a:avLst/>
              <a:gdLst/>
              <a:ahLst/>
              <a:cxnLst/>
              <a:rect l="l" t="t" r="r" b="b"/>
              <a:pathLst>
                <a:path w="12010" h="11996" extrusionOk="0">
                  <a:moveTo>
                    <a:pt x="11899" y="0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885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527;p68">
              <a:extLst>
                <a:ext uri="{FF2B5EF4-FFF2-40B4-BE49-F238E27FC236}">
                  <a16:creationId xmlns:a16="http://schemas.microsoft.com/office/drawing/2014/main" id="{AD0549CC-1680-EB59-DA20-0F35460BCABD}"/>
                </a:ext>
              </a:extLst>
            </p:cNvPr>
            <p:cNvSpPr/>
            <p:nvPr/>
          </p:nvSpPr>
          <p:spPr>
            <a:xfrm>
              <a:off x="1232876" y="4106871"/>
              <a:ext cx="371906" cy="372340"/>
            </a:xfrm>
            <a:custGeom>
              <a:avLst/>
              <a:gdLst/>
              <a:ahLst/>
              <a:cxnLst/>
              <a:rect l="l" t="t" r="r" b="b"/>
              <a:pathLst>
                <a:path w="11996" h="12010" extrusionOk="0">
                  <a:moveTo>
                    <a:pt x="11885" y="0"/>
                  </a:moveTo>
                  <a:lnTo>
                    <a:pt x="1" y="125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208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66"/>
          <p:cNvSpPr txBox="1">
            <a:spLocks noGrp="1"/>
          </p:cNvSpPr>
          <p:nvPr>
            <p:ph type="ctrTitle"/>
          </p:nvPr>
        </p:nvSpPr>
        <p:spPr>
          <a:xfrm>
            <a:off x="2904033" y="964933"/>
            <a:ext cx="6384000" cy="143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GRAZIE</a:t>
            </a:r>
            <a:endParaRPr dirty="0"/>
          </a:p>
        </p:txBody>
      </p:sp>
      <p:sp>
        <p:nvSpPr>
          <p:cNvPr id="1332" name="Google Shape;1332;p66"/>
          <p:cNvSpPr txBox="1">
            <a:spLocks noGrp="1"/>
          </p:cNvSpPr>
          <p:nvPr>
            <p:ph type="subTitle" idx="1"/>
          </p:nvPr>
        </p:nvSpPr>
        <p:spPr>
          <a:xfrm>
            <a:off x="3030184" y="4038070"/>
            <a:ext cx="6126800" cy="66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it-IT" dirty="0">
                <a:hlinkClick r:id="rId3"/>
              </a:rPr>
              <a:t>g.rutigliano30@gmail.com</a:t>
            </a:r>
            <a:endParaRPr lang="it-IT" dirty="0"/>
          </a:p>
          <a:p>
            <a:pPr marL="0" indent="0"/>
            <a:r>
              <a:rPr lang="it-IT" dirty="0"/>
              <a:t>https://github.com/Gyanma/Chess_Opening_Analysis</a:t>
            </a:r>
            <a:endParaRPr dirty="0"/>
          </a:p>
        </p:txBody>
      </p:sp>
      <p:sp>
        <p:nvSpPr>
          <p:cNvPr id="1333" name="Google Shape;1333;p66"/>
          <p:cNvSpPr txBox="1">
            <a:spLocks noGrp="1"/>
          </p:cNvSpPr>
          <p:nvPr>
            <p:ph type="subTitle" idx="2"/>
          </p:nvPr>
        </p:nvSpPr>
        <p:spPr>
          <a:xfrm>
            <a:off x="3032567" y="2272833"/>
            <a:ext cx="6126800" cy="66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it-IT" dirty="0"/>
              <a:t>Progetto sviluppato per il corso in Data Mining, anno accademico 22/23</a:t>
            </a:r>
          </a:p>
        </p:txBody>
      </p:sp>
      <p:grpSp>
        <p:nvGrpSpPr>
          <p:cNvPr id="1334" name="Google Shape;1334;p66"/>
          <p:cNvGrpSpPr/>
          <p:nvPr/>
        </p:nvGrpSpPr>
        <p:grpSpPr>
          <a:xfrm>
            <a:off x="2556184" y="1516384"/>
            <a:ext cx="1196467" cy="238800"/>
            <a:chOff x="1456300" y="2782838"/>
            <a:chExt cx="897350" cy="179100"/>
          </a:xfrm>
        </p:grpSpPr>
        <p:sp>
          <p:nvSpPr>
            <p:cNvPr id="1335" name="Google Shape;1335;p66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6" name="Google Shape;1336;p66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7" name="Google Shape;1337;p66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38" name="Google Shape;1338;p66"/>
          <p:cNvGrpSpPr/>
          <p:nvPr/>
        </p:nvGrpSpPr>
        <p:grpSpPr>
          <a:xfrm>
            <a:off x="8439351" y="1516384"/>
            <a:ext cx="1196467" cy="238800"/>
            <a:chOff x="1456300" y="2782838"/>
            <a:chExt cx="897350" cy="179100"/>
          </a:xfrm>
        </p:grpSpPr>
        <p:sp>
          <p:nvSpPr>
            <p:cNvPr id="1339" name="Google Shape;1339;p66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0" name="Google Shape;1340;p66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1" name="Google Shape;1341;p66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342" name="Google Shape;1342;p66"/>
          <p:cNvSpPr txBox="1"/>
          <p:nvPr/>
        </p:nvSpPr>
        <p:spPr>
          <a:xfrm>
            <a:off x="4096033" y="5660851"/>
            <a:ext cx="4000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400"/>
              </a:spcBef>
            </a:pPr>
            <a:endParaRPr sz="1333" b="1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1"/>
          </p:nvPr>
        </p:nvSpPr>
        <p:spPr>
          <a:xfrm>
            <a:off x="2575604" y="2680153"/>
            <a:ext cx="3320400" cy="71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Task Analysis</a:t>
            </a:r>
            <a:endParaRPr dirty="0"/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 idx="2"/>
          </p:nvPr>
        </p:nvSpPr>
        <p:spPr>
          <a:xfrm>
            <a:off x="1040251" y="2179267"/>
            <a:ext cx="1536800" cy="143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subTitle" idx="3"/>
          </p:nvPr>
        </p:nvSpPr>
        <p:spPr>
          <a:xfrm>
            <a:off x="2577051" y="2280867"/>
            <a:ext cx="3320400" cy="71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SECTION A</a:t>
            </a:r>
            <a:endParaRPr dirty="0"/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 idx="4"/>
          </p:nvPr>
        </p:nvSpPr>
        <p:spPr>
          <a:xfrm>
            <a:off x="6294551" y="2179267"/>
            <a:ext cx="1536800" cy="143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5"/>
          </p:nvPr>
        </p:nvSpPr>
        <p:spPr>
          <a:xfrm>
            <a:off x="7831349" y="2680153"/>
            <a:ext cx="3320400" cy="71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Dataset Analysis and Preparation</a:t>
            </a:r>
            <a:endParaRPr dirty="0"/>
          </a:p>
        </p:txBody>
      </p:sp>
      <p:sp>
        <p:nvSpPr>
          <p:cNvPr id="345" name="Google Shape;345;p34"/>
          <p:cNvSpPr txBox="1">
            <a:spLocks noGrp="1"/>
          </p:cNvSpPr>
          <p:nvPr>
            <p:ph type="subTitle" idx="6"/>
          </p:nvPr>
        </p:nvSpPr>
        <p:spPr>
          <a:xfrm>
            <a:off x="7831351" y="2280867"/>
            <a:ext cx="3320400" cy="71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SECTION B</a:t>
            </a:r>
            <a:endParaRPr/>
          </a:p>
        </p:txBody>
      </p:sp>
      <p:sp>
        <p:nvSpPr>
          <p:cNvPr id="346" name="Google Shape;346;p34"/>
          <p:cNvSpPr txBox="1">
            <a:spLocks noGrp="1"/>
          </p:cNvSpPr>
          <p:nvPr>
            <p:ph type="title" idx="7"/>
          </p:nvPr>
        </p:nvSpPr>
        <p:spPr>
          <a:xfrm>
            <a:off x="1040251" y="4127533"/>
            <a:ext cx="1536800" cy="143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8"/>
          </p:nvPr>
        </p:nvSpPr>
        <p:spPr>
          <a:xfrm>
            <a:off x="2575604" y="4585533"/>
            <a:ext cx="3320400" cy="71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Model Design</a:t>
            </a:r>
            <a:endParaRPr dirty="0"/>
          </a:p>
        </p:txBody>
      </p:sp>
      <p:sp>
        <p:nvSpPr>
          <p:cNvPr id="348" name="Google Shape;348;p34"/>
          <p:cNvSpPr txBox="1">
            <a:spLocks noGrp="1"/>
          </p:cNvSpPr>
          <p:nvPr>
            <p:ph type="subTitle" idx="9"/>
          </p:nvPr>
        </p:nvSpPr>
        <p:spPr>
          <a:xfrm>
            <a:off x="2577051" y="4229133"/>
            <a:ext cx="3320400" cy="71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SECTION C</a:t>
            </a:r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 idx="13"/>
          </p:nvPr>
        </p:nvSpPr>
        <p:spPr>
          <a:xfrm>
            <a:off x="6294551" y="4127533"/>
            <a:ext cx="1536800" cy="143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14"/>
          </p:nvPr>
        </p:nvSpPr>
        <p:spPr>
          <a:xfrm>
            <a:off x="7831349" y="4585533"/>
            <a:ext cx="3320400" cy="71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Model evaluation and conclusions</a:t>
            </a:r>
            <a:endParaRPr dirty="0"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5"/>
          </p:nvPr>
        </p:nvSpPr>
        <p:spPr>
          <a:xfrm>
            <a:off x="7831351" y="4229133"/>
            <a:ext cx="3320400" cy="71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SECTION D</a:t>
            </a: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1087867" y="908833"/>
            <a:ext cx="238800" cy="238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53" name="Google Shape;353;p34"/>
          <p:cNvSpPr/>
          <p:nvPr/>
        </p:nvSpPr>
        <p:spPr>
          <a:xfrm>
            <a:off x="10865333" y="908833"/>
            <a:ext cx="238800" cy="238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6427133" y="3545933"/>
            <a:ext cx="42472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SECTION A</a:t>
            </a:r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1"/>
          </p:nvPr>
        </p:nvSpPr>
        <p:spPr>
          <a:xfrm>
            <a:off x="6854133" y="4666099"/>
            <a:ext cx="3393200" cy="11223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it-IT" dirty="0"/>
              <a:t>Esaminare il </a:t>
            </a:r>
            <a:r>
              <a:rPr lang="it-IT" dirty="0" err="1"/>
              <a:t>topic</a:t>
            </a:r>
            <a:r>
              <a:rPr lang="it-IT" dirty="0"/>
              <a:t> della previsione di risultati dalle aperture</a:t>
            </a: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6427133" y="1182700"/>
            <a:ext cx="4247200" cy="26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6928133" y="2372300"/>
            <a:ext cx="3245200" cy="2388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Il gioco più famoso del mondo</a:t>
            </a:r>
            <a:endParaRPr dirty="0"/>
          </a:p>
        </p:txBody>
      </p:sp>
      <p:grpSp>
        <p:nvGrpSpPr>
          <p:cNvPr id="392" name="Google Shape;392;p37"/>
          <p:cNvGrpSpPr/>
          <p:nvPr/>
        </p:nvGrpSpPr>
        <p:grpSpPr>
          <a:xfrm>
            <a:off x="1087867" y="908833"/>
            <a:ext cx="10016267" cy="238800"/>
            <a:chOff x="815900" y="681625"/>
            <a:chExt cx="7512200" cy="179100"/>
          </a:xfrm>
        </p:grpSpPr>
        <p:sp>
          <p:nvSpPr>
            <p:cNvPr id="393" name="Google Shape;393;p37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Google Shape;1454;p68">
            <a:extLst>
              <a:ext uri="{FF2B5EF4-FFF2-40B4-BE49-F238E27FC236}">
                <a16:creationId xmlns:a16="http://schemas.microsoft.com/office/drawing/2014/main" id="{36ABD57F-B520-4757-5777-CD154EB09F71}"/>
              </a:ext>
            </a:extLst>
          </p:cNvPr>
          <p:cNvSpPr/>
          <p:nvPr/>
        </p:nvSpPr>
        <p:spPr>
          <a:xfrm>
            <a:off x="1418812" y="1614010"/>
            <a:ext cx="425847" cy="554432"/>
          </a:xfrm>
          <a:custGeom>
            <a:avLst/>
            <a:gdLst/>
            <a:ahLst/>
            <a:cxnLst/>
            <a:rect l="l" t="t" r="r" b="b"/>
            <a:pathLst>
              <a:path w="23547" h="30657" extrusionOk="0">
                <a:moveTo>
                  <a:pt x="18733" y="1"/>
                </a:moveTo>
                <a:cubicBezTo>
                  <a:pt x="18150" y="1"/>
                  <a:pt x="17566" y="18"/>
                  <a:pt x="16986" y="25"/>
                </a:cubicBezTo>
                <a:cubicBezTo>
                  <a:pt x="16875" y="25"/>
                  <a:pt x="16654" y="81"/>
                  <a:pt x="16584" y="343"/>
                </a:cubicBezTo>
                <a:cubicBezTo>
                  <a:pt x="16446" y="1006"/>
                  <a:pt x="16295" y="1669"/>
                  <a:pt x="16197" y="2347"/>
                </a:cubicBezTo>
                <a:cubicBezTo>
                  <a:pt x="15949" y="2347"/>
                  <a:pt x="15687" y="2347"/>
                  <a:pt x="15438" y="2319"/>
                </a:cubicBezTo>
                <a:cubicBezTo>
                  <a:pt x="15493" y="1711"/>
                  <a:pt x="15548" y="1103"/>
                  <a:pt x="15687" y="495"/>
                </a:cubicBezTo>
                <a:cubicBezTo>
                  <a:pt x="15714" y="370"/>
                  <a:pt x="15687" y="274"/>
                  <a:pt x="15617" y="204"/>
                </a:cubicBezTo>
                <a:cubicBezTo>
                  <a:pt x="15562" y="149"/>
                  <a:pt x="15493" y="94"/>
                  <a:pt x="15383" y="94"/>
                </a:cubicBezTo>
                <a:cubicBezTo>
                  <a:pt x="15201" y="87"/>
                  <a:pt x="15018" y="84"/>
                  <a:pt x="14835" y="84"/>
                </a:cubicBezTo>
                <a:cubicBezTo>
                  <a:pt x="14289" y="84"/>
                  <a:pt x="13739" y="108"/>
                  <a:pt x="13191" y="108"/>
                </a:cubicBezTo>
                <a:cubicBezTo>
                  <a:pt x="12838" y="108"/>
                  <a:pt x="12486" y="98"/>
                  <a:pt x="12134" y="66"/>
                </a:cubicBezTo>
                <a:cubicBezTo>
                  <a:pt x="12122" y="65"/>
                  <a:pt x="12110" y="65"/>
                  <a:pt x="12098" y="65"/>
                </a:cubicBezTo>
                <a:cubicBezTo>
                  <a:pt x="11967" y="65"/>
                  <a:pt x="11883" y="131"/>
                  <a:pt x="11858" y="232"/>
                </a:cubicBezTo>
                <a:cubicBezTo>
                  <a:pt x="11830" y="274"/>
                  <a:pt x="11817" y="329"/>
                  <a:pt x="11817" y="385"/>
                </a:cubicBezTo>
                <a:cubicBezTo>
                  <a:pt x="11830" y="1034"/>
                  <a:pt x="11913" y="1725"/>
                  <a:pt x="11789" y="2375"/>
                </a:cubicBezTo>
                <a:cubicBezTo>
                  <a:pt x="11747" y="2375"/>
                  <a:pt x="11043" y="2388"/>
                  <a:pt x="11029" y="2388"/>
                </a:cubicBezTo>
                <a:cubicBezTo>
                  <a:pt x="10905" y="1739"/>
                  <a:pt x="10974" y="1048"/>
                  <a:pt x="10974" y="385"/>
                </a:cubicBezTo>
                <a:cubicBezTo>
                  <a:pt x="10974" y="334"/>
                  <a:pt x="10986" y="74"/>
                  <a:pt x="10721" y="74"/>
                </a:cubicBezTo>
                <a:cubicBezTo>
                  <a:pt x="10697" y="74"/>
                  <a:pt x="10671" y="76"/>
                  <a:pt x="10642" y="81"/>
                </a:cubicBezTo>
                <a:cubicBezTo>
                  <a:pt x="10103" y="136"/>
                  <a:pt x="9564" y="143"/>
                  <a:pt x="9025" y="143"/>
                </a:cubicBezTo>
                <a:cubicBezTo>
                  <a:pt x="8845" y="143"/>
                  <a:pt x="8666" y="142"/>
                  <a:pt x="8486" y="142"/>
                </a:cubicBezTo>
                <a:cubicBezTo>
                  <a:pt x="8127" y="142"/>
                  <a:pt x="7767" y="145"/>
                  <a:pt x="7408" y="164"/>
                </a:cubicBezTo>
                <a:cubicBezTo>
                  <a:pt x="7021" y="164"/>
                  <a:pt x="7076" y="453"/>
                  <a:pt x="7104" y="564"/>
                </a:cubicBezTo>
                <a:cubicBezTo>
                  <a:pt x="7257" y="1172"/>
                  <a:pt x="7325" y="1780"/>
                  <a:pt x="7395" y="2388"/>
                </a:cubicBezTo>
                <a:cubicBezTo>
                  <a:pt x="7132" y="2416"/>
                  <a:pt x="6883" y="2430"/>
                  <a:pt x="6621" y="2430"/>
                </a:cubicBezTo>
                <a:cubicBezTo>
                  <a:pt x="6524" y="1752"/>
                  <a:pt x="6358" y="1103"/>
                  <a:pt x="6206" y="440"/>
                </a:cubicBezTo>
                <a:cubicBezTo>
                  <a:pt x="6180" y="345"/>
                  <a:pt x="6126" y="121"/>
                  <a:pt x="5831" y="121"/>
                </a:cubicBezTo>
                <a:cubicBezTo>
                  <a:pt x="5822" y="121"/>
                  <a:pt x="5814" y="121"/>
                  <a:pt x="5805" y="122"/>
                </a:cubicBezTo>
                <a:cubicBezTo>
                  <a:pt x="5493" y="122"/>
                  <a:pt x="5181" y="120"/>
                  <a:pt x="4871" y="120"/>
                </a:cubicBezTo>
                <a:cubicBezTo>
                  <a:pt x="4014" y="120"/>
                  <a:pt x="3161" y="135"/>
                  <a:pt x="2309" y="246"/>
                </a:cubicBezTo>
                <a:cubicBezTo>
                  <a:pt x="1936" y="302"/>
                  <a:pt x="1950" y="647"/>
                  <a:pt x="2116" y="827"/>
                </a:cubicBezTo>
                <a:cubicBezTo>
                  <a:pt x="2931" y="1973"/>
                  <a:pt x="3124" y="3646"/>
                  <a:pt x="3318" y="4986"/>
                </a:cubicBezTo>
                <a:cubicBezTo>
                  <a:pt x="3470" y="6119"/>
                  <a:pt x="3511" y="7280"/>
                  <a:pt x="3677" y="8413"/>
                </a:cubicBezTo>
                <a:cubicBezTo>
                  <a:pt x="3705" y="8552"/>
                  <a:pt x="3857" y="8634"/>
                  <a:pt x="3995" y="8649"/>
                </a:cubicBezTo>
                <a:cubicBezTo>
                  <a:pt x="4467" y="8679"/>
                  <a:pt x="4940" y="8689"/>
                  <a:pt x="5414" y="8689"/>
                </a:cubicBezTo>
                <a:cubicBezTo>
                  <a:pt x="5800" y="8689"/>
                  <a:pt x="6188" y="8682"/>
                  <a:pt x="6579" y="8676"/>
                </a:cubicBezTo>
                <a:cubicBezTo>
                  <a:pt x="6966" y="9104"/>
                  <a:pt x="7076" y="9851"/>
                  <a:pt x="7201" y="10390"/>
                </a:cubicBezTo>
                <a:cubicBezTo>
                  <a:pt x="7270" y="10722"/>
                  <a:pt x="7340" y="11039"/>
                  <a:pt x="7353" y="11385"/>
                </a:cubicBezTo>
                <a:cubicBezTo>
                  <a:pt x="7436" y="12393"/>
                  <a:pt x="7436" y="13430"/>
                  <a:pt x="7423" y="14453"/>
                </a:cubicBezTo>
                <a:cubicBezTo>
                  <a:pt x="7408" y="15572"/>
                  <a:pt x="7367" y="16705"/>
                  <a:pt x="7242" y="17825"/>
                </a:cubicBezTo>
                <a:cubicBezTo>
                  <a:pt x="7201" y="18225"/>
                  <a:pt x="7132" y="18627"/>
                  <a:pt x="7008" y="19013"/>
                </a:cubicBezTo>
                <a:cubicBezTo>
                  <a:pt x="6883" y="19400"/>
                  <a:pt x="6358" y="20036"/>
                  <a:pt x="5985" y="20174"/>
                </a:cubicBezTo>
                <a:cubicBezTo>
                  <a:pt x="5722" y="20257"/>
                  <a:pt x="5764" y="20534"/>
                  <a:pt x="5875" y="20727"/>
                </a:cubicBezTo>
                <a:cubicBezTo>
                  <a:pt x="6137" y="21584"/>
                  <a:pt x="5819" y="22137"/>
                  <a:pt x="5031" y="22607"/>
                </a:cubicBezTo>
                <a:cubicBezTo>
                  <a:pt x="4395" y="22979"/>
                  <a:pt x="3691" y="23228"/>
                  <a:pt x="3111" y="23712"/>
                </a:cubicBezTo>
                <a:cubicBezTo>
                  <a:pt x="2696" y="24057"/>
                  <a:pt x="2212" y="24431"/>
                  <a:pt x="2019" y="24969"/>
                </a:cubicBezTo>
                <a:cubicBezTo>
                  <a:pt x="1936" y="25232"/>
                  <a:pt x="1880" y="25509"/>
                  <a:pt x="1936" y="25785"/>
                </a:cubicBezTo>
                <a:cubicBezTo>
                  <a:pt x="1963" y="26019"/>
                  <a:pt x="2061" y="26241"/>
                  <a:pt x="2143" y="26462"/>
                </a:cubicBezTo>
                <a:cubicBezTo>
                  <a:pt x="2097" y="26458"/>
                  <a:pt x="2050" y="26456"/>
                  <a:pt x="2003" y="26456"/>
                </a:cubicBezTo>
                <a:cubicBezTo>
                  <a:pt x="1553" y="26456"/>
                  <a:pt x="1109" y="26631"/>
                  <a:pt x="734" y="26932"/>
                </a:cubicBezTo>
                <a:cubicBezTo>
                  <a:pt x="56" y="27457"/>
                  <a:pt x="1" y="28479"/>
                  <a:pt x="250" y="29240"/>
                </a:cubicBezTo>
                <a:cubicBezTo>
                  <a:pt x="581" y="30276"/>
                  <a:pt x="2282" y="30386"/>
                  <a:pt x="3152" y="30484"/>
                </a:cubicBezTo>
                <a:cubicBezTo>
                  <a:pt x="4275" y="30604"/>
                  <a:pt x="6719" y="30657"/>
                  <a:pt x="9441" y="30657"/>
                </a:cubicBezTo>
                <a:cubicBezTo>
                  <a:pt x="13614" y="30657"/>
                  <a:pt x="18441" y="30532"/>
                  <a:pt x="20164" y="30331"/>
                </a:cubicBezTo>
                <a:cubicBezTo>
                  <a:pt x="21104" y="30221"/>
                  <a:pt x="22637" y="30069"/>
                  <a:pt x="23039" y="29046"/>
                </a:cubicBezTo>
                <a:cubicBezTo>
                  <a:pt x="23546" y="27743"/>
                  <a:pt x="22592" y="26280"/>
                  <a:pt x="21311" y="26280"/>
                </a:cubicBezTo>
                <a:cubicBezTo>
                  <a:pt x="21234" y="26280"/>
                  <a:pt x="21156" y="26285"/>
                  <a:pt x="21076" y="26296"/>
                </a:cubicBezTo>
                <a:cubicBezTo>
                  <a:pt x="21200" y="25854"/>
                  <a:pt x="21380" y="25467"/>
                  <a:pt x="21242" y="24942"/>
                </a:cubicBezTo>
                <a:cubicBezTo>
                  <a:pt x="21104" y="24348"/>
                  <a:pt x="20523" y="23919"/>
                  <a:pt x="20081" y="23574"/>
                </a:cubicBezTo>
                <a:cubicBezTo>
                  <a:pt x="19542" y="23145"/>
                  <a:pt x="18920" y="22883"/>
                  <a:pt x="18312" y="22579"/>
                </a:cubicBezTo>
                <a:cubicBezTo>
                  <a:pt x="17441" y="22137"/>
                  <a:pt x="17013" y="21556"/>
                  <a:pt x="17275" y="20630"/>
                </a:cubicBezTo>
                <a:cubicBezTo>
                  <a:pt x="17373" y="20326"/>
                  <a:pt x="17413" y="20160"/>
                  <a:pt x="17151" y="20077"/>
                </a:cubicBezTo>
                <a:cubicBezTo>
                  <a:pt x="16792" y="19953"/>
                  <a:pt x="16280" y="19345"/>
                  <a:pt x="16129" y="18999"/>
                </a:cubicBezTo>
                <a:cubicBezTo>
                  <a:pt x="15976" y="18654"/>
                  <a:pt x="15935" y="18253"/>
                  <a:pt x="15866" y="17894"/>
                </a:cubicBezTo>
                <a:cubicBezTo>
                  <a:pt x="15700" y="16733"/>
                  <a:pt x="15659" y="15544"/>
                  <a:pt x="15617" y="14370"/>
                </a:cubicBezTo>
                <a:cubicBezTo>
                  <a:pt x="15589" y="13388"/>
                  <a:pt x="15576" y="12380"/>
                  <a:pt x="15617" y="11398"/>
                </a:cubicBezTo>
                <a:cubicBezTo>
                  <a:pt x="15631" y="11067"/>
                  <a:pt x="15672" y="10777"/>
                  <a:pt x="15742" y="10459"/>
                </a:cubicBezTo>
                <a:cubicBezTo>
                  <a:pt x="15852" y="9878"/>
                  <a:pt x="15949" y="9049"/>
                  <a:pt x="16363" y="8594"/>
                </a:cubicBezTo>
                <a:cubicBezTo>
                  <a:pt x="17220" y="8594"/>
                  <a:pt x="18091" y="8579"/>
                  <a:pt x="18948" y="8511"/>
                </a:cubicBezTo>
                <a:cubicBezTo>
                  <a:pt x="19072" y="8496"/>
                  <a:pt x="19224" y="8428"/>
                  <a:pt x="19252" y="8275"/>
                </a:cubicBezTo>
                <a:cubicBezTo>
                  <a:pt x="19390" y="7184"/>
                  <a:pt x="19418" y="6092"/>
                  <a:pt x="19542" y="5000"/>
                </a:cubicBezTo>
                <a:cubicBezTo>
                  <a:pt x="19707" y="3604"/>
                  <a:pt x="19860" y="1863"/>
                  <a:pt x="20675" y="661"/>
                </a:cubicBezTo>
                <a:cubicBezTo>
                  <a:pt x="20827" y="426"/>
                  <a:pt x="20841" y="94"/>
                  <a:pt x="20481" y="81"/>
                </a:cubicBezTo>
                <a:cubicBezTo>
                  <a:pt x="19901" y="18"/>
                  <a:pt x="19317" y="1"/>
                  <a:pt x="187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454;p68">
            <a:extLst>
              <a:ext uri="{FF2B5EF4-FFF2-40B4-BE49-F238E27FC236}">
                <a16:creationId xmlns:a16="http://schemas.microsoft.com/office/drawing/2014/main" id="{9E70DAD0-ECED-A11B-D0B1-AFEF4AA2F4F1}"/>
              </a:ext>
            </a:extLst>
          </p:cNvPr>
          <p:cNvSpPr/>
          <p:nvPr/>
        </p:nvSpPr>
        <p:spPr>
          <a:xfrm>
            <a:off x="1418810" y="3747028"/>
            <a:ext cx="425847" cy="554432"/>
          </a:xfrm>
          <a:custGeom>
            <a:avLst/>
            <a:gdLst/>
            <a:ahLst/>
            <a:cxnLst/>
            <a:rect l="l" t="t" r="r" b="b"/>
            <a:pathLst>
              <a:path w="23547" h="30657" extrusionOk="0">
                <a:moveTo>
                  <a:pt x="18733" y="1"/>
                </a:moveTo>
                <a:cubicBezTo>
                  <a:pt x="18150" y="1"/>
                  <a:pt x="17566" y="18"/>
                  <a:pt x="16986" y="25"/>
                </a:cubicBezTo>
                <a:cubicBezTo>
                  <a:pt x="16875" y="25"/>
                  <a:pt x="16654" y="81"/>
                  <a:pt x="16584" y="343"/>
                </a:cubicBezTo>
                <a:cubicBezTo>
                  <a:pt x="16446" y="1006"/>
                  <a:pt x="16295" y="1669"/>
                  <a:pt x="16197" y="2347"/>
                </a:cubicBezTo>
                <a:cubicBezTo>
                  <a:pt x="15949" y="2347"/>
                  <a:pt x="15687" y="2347"/>
                  <a:pt x="15438" y="2319"/>
                </a:cubicBezTo>
                <a:cubicBezTo>
                  <a:pt x="15493" y="1711"/>
                  <a:pt x="15548" y="1103"/>
                  <a:pt x="15687" y="495"/>
                </a:cubicBezTo>
                <a:cubicBezTo>
                  <a:pt x="15714" y="370"/>
                  <a:pt x="15687" y="274"/>
                  <a:pt x="15617" y="204"/>
                </a:cubicBezTo>
                <a:cubicBezTo>
                  <a:pt x="15562" y="149"/>
                  <a:pt x="15493" y="94"/>
                  <a:pt x="15383" y="94"/>
                </a:cubicBezTo>
                <a:cubicBezTo>
                  <a:pt x="15201" y="87"/>
                  <a:pt x="15018" y="84"/>
                  <a:pt x="14835" y="84"/>
                </a:cubicBezTo>
                <a:cubicBezTo>
                  <a:pt x="14289" y="84"/>
                  <a:pt x="13739" y="108"/>
                  <a:pt x="13191" y="108"/>
                </a:cubicBezTo>
                <a:cubicBezTo>
                  <a:pt x="12838" y="108"/>
                  <a:pt x="12486" y="98"/>
                  <a:pt x="12134" y="66"/>
                </a:cubicBezTo>
                <a:cubicBezTo>
                  <a:pt x="12122" y="65"/>
                  <a:pt x="12110" y="65"/>
                  <a:pt x="12098" y="65"/>
                </a:cubicBezTo>
                <a:cubicBezTo>
                  <a:pt x="11967" y="65"/>
                  <a:pt x="11883" y="131"/>
                  <a:pt x="11858" y="232"/>
                </a:cubicBezTo>
                <a:cubicBezTo>
                  <a:pt x="11830" y="274"/>
                  <a:pt x="11817" y="329"/>
                  <a:pt x="11817" y="385"/>
                </a:cubicBezTo>
                <a:cubicBezTo>
                  <a:pt x="11830" y="1034"/>
                  <a:pt x="11913" y="1725"/>
                  <a:pt x="11789" y="2375"/>
                </a:cubicBezTo>
                <a:cubicBezTo>
                  <a:pt x="11747" y="2375"/>
                  <a:pt x="11043" y="2388"/>
                  <a:pt x="11029" y="2388"/>
                </a:cubicBezTo>
                <a:cubicBezTo>
                  <a:pt x="10905" y="1739"/>
                  <a:pt x="10974" y="1048"/>
                  <a:pt x="10974" y="385"/>
                </a:cubicBezTo>
                <a:cubicBezTo>
                  <a:pt x="10974" y="334"/>
                  <a:pt x="10986" y="74"/>
                  <a:pt x="10721" y="74"/>
                </a:cubicBezTo>
                <a:cubicBezTo>
                  <a:pt x="10697" y="74"/>
                  <a:pt x="10671" y="76"/>
                  <a:pt x="10642" y="81"/>
                </a:cubicBezTo>
                <a:cubicBezTo>
                  <a:pt x="10103" y="136"/>
                  <a:pt x="9564" y="143"/>
                  <a:pt x="9025" y="143"/>
                </a:cubicBezTo>
                <a:cubicBezTo>
                  <a:pt x="8845" y="143"/>
                  <a:pt x="8666" y="142"/>
                  <a:pt x="8486" y="142"/>
                </a:cubicBezTo>
                <a:cubicBezTo>
                  <a:pt x="8127" y="142"/>
                  <a:pt x="7767" y="145"/>
                  <a:pt x="7408" y="164"/>
                </a:cubicBezTo>
                <a:cubicBezTo>
                  <a:pt x="7021" y="164"/>
                  <a:pt x="7076" y="453"/>
                  <a:pt x="7104" y="564"/>
                </a:cubicBezTo>
                <a:cubicBezTo>
                  <a:pt x="7257" y="1172"/>
                  <a:pt x="7325" y="1780"/>
                  <a:pt x="7395" y="2388"/>
                </a:cubicBezTo>
                <a:cubicBezTo>
                  <a:pt x="7132" y="2416"/>
                  <a:pt x="6883" y="2430"/>
                  <a:pt x="6621" y="2430"/>
                </a:cubicBezTo>
                <a:cubicBezTo>
                  <a:pt x="6524" y="1752"/>
                  <a:pt x="6358" y="1103"/>
                  <a:pt x="6206" y="440"/>
                </a:cubicBezTo>
                <a:cubicBezTo>
                  <a:pt x="6180" y="345"/>
                  <a:pt x="6126" y="121"/>
                  <a:pt x="5831" y="121"/>
                </a:cubicBezTo>
                <a:cubicBezTo>
                  <a:pt x="5822" y="121"/>
                  <a:pt x="5814" y="121"/>
                  <a:pt x="5805" y="122"/>
                </a:cubicBezTo>
                <a:cubicBezTo>
                  <a:pt x="5493" y="122"/>
                  <a:pt x="5181" y="120"/>
                  <a:pt x="4871" y="120"/>
                </a:cubicBezTo>
                <a:cubicBezTo>
                  <a:pt x="4014" y="120"/>
                  <a:pt x="3161" y="135"/>
                  <a:pt x="2309" y="246"/>
                </a:cubicBezTo>
                <a:cubicBezTo>
                  <a:pt x="1936" y="302"/>
                  <a:pt x="1950" y="647"/>
                  <a:pt x="2116" y="827"/>
                </a:cubicBezTo>
                <a:cubicBezTo>
                  <a:pt x="2931" y="1973"/>
                  <a:pt x="3124" y="3646"/>
                  <a:pt x="3318" y="4986"/>
                </a:cubicBezTo>
                <a:cubicBezTo>
                  <a:pt x="3470" y="6119"/>
                  <a:pt x="3511" y="7280"/>
                  <a:pt x="3677" y="8413"/>
                </a:cubicBezTo>
                <a:cubicBezTo>
                  <a:pt x="3705" y="8552"/>
                  <a:pt x="3857" y="8634"/>
                  <a:pt x="3995" y="8649"/>
                </a:cubicBezTo>
                <a:cubicBezTo>
                  <a:pt x="4467" y="8679"/>
                  <a:pt x="4940" y="8689"/>
                  <a:pt x="5414" y="8689"/>
                </a:cubicBezTo>
                <a:cubicBezTo>
                  <a:pt x="5800" y="8689"/>
                  <a:pt x="6188" y="8682"/>
                  <a:pt x="6579" y="8676"/>
                </a:cubicBezTo>
                <a:cubicBezTo>
                  <a:pt x="6966" y="9104"/>
                  <a:pt x="7076" y="9851"/>
                  <a:pt x="7201" y="10390"/>
                </a:cubicBezTo>
                <a:cubicBezTo>
                  <a:pt x="7270" y="10722"/>
                  <a:pt x="7340" y="11039"/>
                  <a:pt x="7353" y="11385"/>
                </a:cubicBezTo>
                <a:cubicBezTo>
                  <a:pt x="7436" y="12393"/>
                  <a:pt x="7436" y="13430"/>
                  <a:pt x="7423" y="14453"/>
                </a:cubicBezTo>
                <a:cubicBezTo>
                  <a:pt x="7408" y="15572"/>
                  <a:pt x="7367" y="16705"/>
                  <a:pt x="7242" y="17825"/>
                </a:cubicBezTo>
                <a:cubicBezTo>
                  <a:pt x="7201" y="18225"/>
                  <a:pt x="7132" y="18627"/>
                  <a:pt x="7008" y="19013"/>
                </a:cubicBezTo>
                <a:cubicBezTo>
                  <a:pt x="6883" y="19400"/>
                  <a:pt x="6358" y="20036"/>
                  <a:pt x="5985" y="20174"/>
                </a:cubicBezTo>
                <a:cubicBezTo>
                  <a:pt x="5722" y="20257"/>
                  <a:pt x="5764" y="20534"/>
                  <a:pt x="5875" y="20727"/>
                </a:cubicBezTo>
                <a:cubicBezTo>
                  <a:pt x="6137" y="21584"/>
                  <a:pt x="5819" y="22137"/>
                  <a:pt x="5031" y="22607"/>
                </a:cubicBezTo>
                <a:cubicBezTo>
                  <a:pt x="4395" y="22979"/>
                  <a:pt x="3691" y="23228"/>
                  <a:pt x="3111" y="23712"/>
                </a:cubicBezTo>
                <a:cubicBezTo>
                  <a:pt x="2696" y="24057"/>
                  <a:pt x="2212" y="24431"/>
                  <a:pt x="2019" y="24969"/>
                </a:cubicBezTo>
                <a:cubicBezTo>
                  <a:pt x="1936" y="25232"/>
                  <a:pt x="1880" y="25509"/>
                  <a:pt x="1936" y="25785"/>
                </a:cubicBezTo>
                <a:cubicBezTo>
                  <a:pt x="1963" y="26019"/>
                  <a:pt x="2061" y="26241"/>
                  <a:pt x="2143" y="26462"/>
                </a:cubicBezTo>
                <a:cubicBezTo>
                  <a:pt x="2097" y="26458"/>
                  <a:pt x="2050" y="26456"/>
                  <a:pt x="2003" y="26456"/>
                </a:cubicBezTo>
                <a:cubicBezTo>
                  <a:pt x="1553" y="26456"/>
                  <a:pt x="1109" y="26631"/>
                  <a:pt x="734" y="26932"/>
                </a:cubicBezTo>
                <a:cubicBezTo>
                  <a:pt x="56" y="27457"/>
                  <a:pt x="1" y="28479"/>
                  <a:pt x="250" y="29240"/>
                </a:cubicBezTo>
                <a:cubicBezTo>
                  <a:pt x="581" y="30276"/>
                  <a:pt x="2282" y="30386"/>
                  <a:pt x="3152" y="30484"/>
                </a:cubicBezTo>
                <a:cubicBezTo>
                  <a:pt x="4275" y="30604"/>
                  <a:pt x="6719" y="30657"/>
                  <a:pt x="9441" y="30657"/>
                </a:cubicBezTo>
                <a:cubicBezTo>
                  <a:pt x="13614" y="30657"/>
                  <a:pt x="18441" y="30532"/>
                  <a:pt x="20164" y="30331"/>
                </a:cubicBezTo>
                <a:cubicBezTo>
                  <a:pt x="21104" y="30221"/>
                  <a:pt x="22637" y="30069"/>
                  <a:pt x="23039" y="29046"/>
                </a:cubicBezTo>
                <a:cubicBezTo>
                  <a:pt x="23546" y="27743"/>
                  <a:pt x="22592" y="26280"/>
                  <a:pt x="21311" y="26280"/>
                </a:cubicBezTo>
                <a:cubicBezTo>
                  <a:pt x="21234" y="26280"/>
                  <a:pt x="21156" y="26285"/>
                  <a:pt x="21076" y="26296"/>
                </a:cubicBezTo>
                <a:cubicBezTo>
                  <a:pt x="21200" y="25854"/>
                  <a:pt x="21380" y="25467"/>
                  <a:pt x="21242" y="24942"/>
                </a:cubicBezTo>
                <a:cubicBezTo>
                  <a:pt x="21104" y="24348"/>
                  <a:pt x="20523" y="23919"/>
                  <a:pt x="20081" y="23574"/>
                </a:cubicBezTo>
                <a:cubicBezTo>
                  <a:pt x="19542" y="23145"/>
                  <a:pt x="18920" y="22883"/>
                  <a:pt x="18312" y="22579"/>
                </a:cubicBezTo>
                <a:cubicBezTo>
                  <a:pt x="17441" y="22137"/>
                  <a:pt x="17013" y="21556"/>
                  <a:pt x="17275" y="20630"/>
                </a:cubicBezTo>
                <a:cubicBezTo>
                  <a:pt x="17373" y="20326"/>
                  <a:pt x="17413" y="20160"/>
                  <a:pt x="17151" y="20077"/>
                </a:cubicBezTo>
                <a:cubicBezTo>
                  <a:pt x="16792" y="19953"/>
                  <a:pt x="16280" y="19345"/>
                  <a:pt x="16129" y="18999"/>
                </a:cubicBezTo>
                <a:cubicBezTo>
                  <a:pt x="15976" y="18654"/>
                  <a:pt x="15935" y="18253"/>
                  <a:pt x="15866" y="17894"/>
                </a:cubicBezTo>
                <a:cubicBezTo>
                  <a:pt x="15700" y="16733"/>
                  <a:pt x="15659" y="15544"/>
                  <a:pt x="15617" y="14370"/>
                </a:cubicBezTo>
                <a:cubicBezTo>
                  <a:pt x="15589" y="13388"/>
                  <a:pt x="15576" y="12380"/>
                  <a:pt x="15617" y="11398"/>
                </a:cubicBezTo>
                <a:cubicBezTo>
                  <a:pt x="15631" y="11067"/>
                  <a:pt x="15672" y="10777"/>
                  <a:pt x="15742" y="10459"/>
                </a:cubicBezTo>
                <a:cubicBezTo>
                  <a:pt x="15852" y="9878"/>
                  <a:pt x="15949" y="9049"/>
                  <a:pt x="16363" y="8594"/>
                </a:cubicBezTo>
                <a:cubicBezTo>
                  <a:pt x="17220" y="8594"/>
                  <a:pt x="18091" y="8579"/>
                  <a:pt x="18948" y="8511"/>
                </a:cubicBezTo>
                <a:cubicBezTo>
                  <a:pt x="19072" y="8496"/>
                  <a:pt x="19224" y="8428"/>
                  <a:pt x="19252" y="8275"/>
                </a:cubicBezTo>
                <a:cubicBezTo>
                  <a:pt x="19390" y="7184"/>
                  <a:pt x="19418" y="6092"/>
                  <a:pt x="19542" y="5000"/>
                </a:cubicBezTo>
                <a:cubicBezTo>
                  <a:pt x="19707" y="3604"/>
                  <a:pt x="19860" y="1863"/>
                  <a:pt x="20675" y="661"/>
                </a:cubicBezTo>
                <a:cubicBezTo>
                  <a:pt x="20827" y="426"/>
                  <a:pt x="20841" y="94"/>
                  <a:pt x="20481" y="81"/>
                </a:cubicBezTo>
                <a:cubicBezTo>
                  <a:pt x="19901" y="18"/>
                  <a:pt x="19317" y="1"/>
                  <a:pt x="187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60;p68">
            <a:extLst>
              <a:ext uri="{FF2B5EF4-FFF2-40B4-BE49-F238E27FC236}">
                <a16:creationId xmlns:a16="http://schemas.microsoft.com/office/drawing/2014/main" id="{50BB2FBE-E2EE-0C86-64F4-62E3A8A4D16C}"/>
              </a:ext>
            </a:extLst>
          </p:cNvPr>
          <p:cNvSpPr/>
          <p:nvPr/>
        </p:nvSpPr>
        <p:spPr>
          <a:xfrm>
            <a:off x="1418811" y="4867641"/>
            <a:ext cx="425847" cy="554432"/>
          </a:xfrm>
          <a:custGeom>
            <a:avLst/>
            <a:gdLst/>
            <a:ahLst/>
            <a:cxnLst/>
            <a:rect l="l" t="t" r="r" b="b"/>
            <a:pathLst>
              <a:path w="23547" h="30657" extrusionOk="0">
                <a:moveTo>
                  <a:pt x="18733" y="1"/>
                </a:moveTo>
                <a:cubicBezTo>
                  <a:pt x="18150" y="1"/>
                  <a:pt x="17566" y="18"/>
                  <a:pt x="16986" y="25"/>
                </a:cubicBezTo>
                <a:cubicBezTo>
                  <a:pt x="16875" y="25"/>
                  <a:pt x="16654" y="81"/>
                  <a:pt x="16584" y="343"/>
                </a:cubicBezTo>
                <a:cubicBezTo>
                  <a:pt x="16446" y="1006"/>
                  <a:pt x="16295" y="1669"/>
                  <a:pt x="16197" y="2347"/>
                </a:cubicBezTo>
                <a:cubicBezTo>
                  <a:pt x="15949" y="2347"/>
                  <a:pt x="15687" y="2347"/>
                  <a:pt x="15438" y="2319"/>
                </a:cubicBezTo>
                <a:cubicBezTo>
                  <a:pt x="15493" y="1711"/>
                  <a:pt x="15548" y="1103"/>
                  <a:pt x="15687" y="495"/>
                </a:cubicBezTo>
                <a:cubicBezTo>
                  <a:pt x="15714" y="370"/>
                  <a:pt x="15687" y="274"/>
                  <a:pt x="15617" y="204"/>
                </a:cubicBezTo>
                <a:cubicBezTo>
                  <a:pt x="15562" y="149"/>
                  <a:pt x="15493" y="94"/>
                  <a:pt x="15383" y="94"/>
                </a:cubicBezTo>
                <a:cubicBezTo>
                  <a:pt x="15201" y="87"/>
                  <a:pt x="15018" y="84"/>
                  <a:pt x="14835" y="84"/>
                </a:cubicBezTo>
                <a:cubicBezTo>
                  <a:pt x="14289" y="84"/>
                  <a:pt x="13739" y="108"/>
                  <a:pt x="13191" y="108"/>
                </a:cubicBezTo>
                <a:cubicBezTo>
                  <a:pt x="12838" y="108"/>
                  <a:pt x="12486" y="98"/>
                  <a:pt x="12134" y="66"/>
                </a:cubicBezTo>
                <a:cubicBezTo>
                  <a:pt x="12122" y="65"/>
                  <a:pt x="12110" y="65"/>
                  <a:pt x="12098" y="65"/>
                </a:cubicBezTo>
                <a:cubicBezTo>
                  <a:pt x="11967" y="65"/>
                  <a:pt x="11883" y="131"/>
                  <a:pt x="11858" y="232"/>
                </a:cubicBezTo>
                <a:cubicBezTo>
                  <a:pt x="11830" y="274"/>
                  <a:pt x="11817" y="329"/>
                  <a:pt x="11817" y="385"/>
                </a:cubicBezTo>
                <a:cubicBezTo>
                  <a:pt x="11830" y="1034"/>
                  <a:pt x="11913" y="1725"/>
                  <a:pt x="11789" y="2375"/>
                </a:cubicBezTo>
                <a:cubicBezTo>
                  <a:pt x="11747" y="2375"/>
                  <a:pt x="11043" y="2388"/>
                  <a:pt x="11029" y="2388"/>
                </a:cubicBezTo>
                <a:cubicBezTo>
                  <a:pt x="10905" y="1739"/>
                  <a:pt x="10974" y="1048"/>
                  <a:pt x="10974" y="385"/>
                </a:cubicBezTo>
                <a:cubicBezTo>
                  <a:pt x="10974" y="334"/>
                  <a:pt x="10986" y="74"/>
                  <a:pt x="10721" y="74"/>
                </a:cubicBezTo>
                <a:cubicBezTo>
                  <a:pt x="10697" y="74"/>
                  <a:pt x="10671" y="76"/>
                  <a:pt x="10642" y="81"/>
                </a:cubicBezTo>
                <a:cubicBezTo>
                  <a:pt x="10103" y="136"/>
                  <a:pt x="9564" y="143"/>
                  <a:pt x="9025" y="143"/>
                </a:cubicBezTo>
                <a:cubicBezTo>
                  <a:pt x="8845" y="143"/>
                  <a:pt x="8666" y="142"/>
                  <a:pt x="8486" y="142"/>
                </a:cubicBezTo>
                <a:cubicBezTo>
                  <a:pt x="8127" y="142"/>
                  <a:pt x="7767" y="145"/>
                  <a:pt x="7408" y="164"/>
                </a:cubicBezTo>
                <a:cubicBezTo>
                  <a:pt x="7021" y="164"/>
                  <a:pt x="7076" y="453"/>
                  <a:pt x="7104" y="564"/>
                </a:cubicBezTo>
                <a:cubicBezTo>
                  <a:pt x="7257" y="1172"/>
                  <a:pt x="7325" y="1780"/>
                  <a:pt x="7395" y="2388"/>
                </a:cubicBezTo>
                <a:cubicBezTo>
                  <a:pt x="7132" y="2416"/>
                  <a:pt x="6883" y="2430"/>
                  <a:pt x="6621" y="2430"/>
                </a:cubicBezTo>
                <a:cubicBezTo>
                  <a:pt x="6524" y="1752"/>
                  <a:pt x="6358" y="1103"/>
                  <a:pt x="6206" y="440"/>
                </a:cubicBezTo>
                <a:cubicBezTo>
                  <a:pt x="6180" y="345"/>
                  <a:pt x="6126" y="121"/>
                  <a:pt x="5831" y="121"/>
                </a:cubicBezTo>
                <a:cubicBezTo>
                  <a:pt x="5822" y="121"/>
                  <a:pt x="5814" y="121"/>
                  <a:pt x="5805" y="122"/>
                </a:cubicBezTo>
                <a:cubicBezTo>
                  <a:pt x="5493" y="122"/>
                  <a:pt x="5181" y="120"/>
                  <a:pt x="4871" y="120"/>
                </a:cubicBezTo>
                <a:cubicBezTo>
                  <a:pt x="4014" y="120"/>
                  <a:pt x="3161" y="135"/>
                  <a:pt x="2309" y="246"/>
                </a:cubicBezTo>
                <a:cubicBezTo>
                  <a:pt x="1936" y="302"/>
                  <a:pt x="1950" y="647"/>
                  <a:pt x="2116" y="827"/>
                </a:cubicBezTo>
                <a:cubicBezTo>
                  <a:pt x="2931" y="1973"/>
                  <a:pt x="3124" y="3646"/>
                  <a:pt x="3318" y="4986"/>
                </a:cubicBezTo>
                <a:cubicBezTo>
                  <a:pt x="3470" y="6119"/>
                  <a:pt x="3511" y="7280"/>
                  <a:pt x="3677" y="8413"/>
                </a:cubicBezTo>
                <a:cubicBezTo>
                  <a:pt x="3705" y="8552"/>
                  <a:pt x="3857" y="8634"/>
                  <a:pt x="3995" y="8649"/>
                </a:cubicBezTo>
                <a:cubicBezTo>
                  <a:pt x="4467" y="8679"/>
                  <a:pt x="4940" y="8689"/>
                  <a:pt x="5414" y="8689"/>
                </a:cubicBezTo>
                <a:cubicBezTo>
                  <a:pt x="5800" y="8689"/>
                  <a:pt x="6188" y="8682"/>
                  <a:pt x="6579" y="8676"/>
                </a:cubicBezTo>
                <a:cubicBezTo>
                  <a:pt x="6966" y="9104"/>
                  <a:pt x="7076" y="9851"/>
                  <a:pt x="7201" y="10390"/>
                </a:cubicBezTo>
                <a:cubicBezTo>
                  <a:pt x="7270" y="10722"/>
                  <a:pt x="7340" y="11039"/>
                  <a:pt x="7353" y="11385"/>
                </a:cubicBezTo>
                <a:cubicBezTo>
                  <a:pt x="7436" y="12393"/>
                  <a:pt x="7436" y="13430"/>
                  <a:pt x="7423" y="14453"/>
                </a:cubicBezTo>
                <a:cubicBezTo>
                  <a:pt x="7408" y="15572"/>
                  <a:pt x="7367" y="16705"/>
                  <a:pt x="7242" y="17825"/>
                </a:cubicBezTo>
                <a:cubicBezTo>
                  <a:pt x="7201" y="18225"/>
                  <a:pt x="7132" y="18627"/>
                  <a:pt x="7008" y="19013"/>
                </a:cubicBezTo>
                <a:cubicBezTo>
                  <a:pt x="6883" y="19400"/>
                  <a:pt x="6358" y="20036"/>
                  <a:pt x="5985" y="20174"/>
                </a:cubicBezTo>
                <a:cubicBezTo>
                  <a:pt x="5722" y="20257"/>
                  <a:pt x="5764" y="20534"/>
                  <a:pt x="5875" y="20727"/>
                </a:cubicBezTo>
                <a:cubicBezTo>
                  <a:pt x="6137" y="21584"/>
                  <a:pt x="5819" y="22137"/>
                  <a:pt x="5031" y="22607"/>
                </a:cubicBezTo>
                <a:cubicBezTo>
                  <a:pt x="4395" y="22979"/>
                  <a:pt x="3691" y="23228"/>
                  <a:pt x="3111" y="23712"/>
                </a:cubicBezTo>
                <a:cubicBezTo>
                  <a:pt x="2696" y="24057"/>
                  <a:pt x="2212" y="24431"/>
                  <a:pt x="2019" y="24969"/>
                </a:cubicBezTo>
                <a:cubicBezTo>
                  <a:pt x="1936" y="25232"/>
                  <a:pt x="1880" y="25509"/>
                  <a:pt x="1936" y="25785"/>
                </a:cubicBezTo>
                <a:cubicBezTo>
                  <a:pt x="1963" y="26019"/>
                  <a:pt x="2061" y="26241"/>
                  <a:pt x="2143" y="26462"/>
                </a:cubicBezTo>
                <a:cubicBezTo>
                  <a:pt x="2097" y="26458"/>
                  <a:pt x="2050" y="26456"/>
                  <a:pt x="2003" y="26456"/>
                </a:cubicBezTo>
                <a:cubicBezTo>
                  <a:pt x="1553" y="26456"/>
                  <a:pt x="1109" y="26631"/>
                  <a:pt x="734" y="26932"/>
                </a:cubicBezTo>
                <a:cubicBezTo>
                  <a:pt x="56" y="27457"/>
                  <a:pt x="1" y="28479"/>
                  <a:pt x="250" y="29240"/>
                </a:cubicBezTo>
                <a:cubicBezTo>
                  <a:pt x="581" y="30276"/>
                  <a:pt x="2282" y="30386"/>
                  <a:pt x="3152" y="30484"/>
                </a:cubicBezTo>
                <a:cubicBezTo>
                  <a:pt x="4275" y="30604"/>
                  <a:pt x="6719" y="30657"/>
                  <a:pt x="9441" y="30657"/>
                </a:cubicBezTo>
                <a:cubicBezTo>
                  <a:pt x="13614" y="30657"/>
                  <a:pt x="18441" y="30532"/>
                  <a:pt x="20164" y="30331"/>
                </a:cubicBezTo>
                <a:cubicBezTo>
                  <a:pt x="21104" y="30221"/>
                  <a:pt x="22637" y="30069"/>
                  <a:pt x="23039" y="29046"/>
                </a:cubicBezTo>
                <a:cubicBezTo>
                  <a:pt x="23546" y="27743"/>
                  <a:pt x="22592" y="26280"/>
                  <a:pt x="21311" y="26280"/>
                </a:cubicBezTo>
                <a:cubicBezTo>
                  <a:pt x="21234" y="26280"/>
                  <a:pt x="21156" y="26285"/>
                  <a:pt x="21076" y="26296"/>
                </a:cubicBezTo>
                <a:cubicBezTo>
                  <a:pt x="21200" y="25854"/>
                  <a:pt x="21380" y="25467"/>
                  <a:pt x="21242" y="24942"/>
                </a:cubicBezTo>
                <a:cubicBezTo>
                  <a:pt x="21104" y="24348"/>
                  <a:pt x="20523" y="23919"/>
                  <a:pt x="20081" y="23574"/>
                </a:cubicBezTo>
                <a:cubicBezTo>
                  <a:pt x="19542" y="23145"/>
                  <a:pt x="18920" y="22883"/>
                  <a:pt x="18312" y="22579"/>
                </a:cubicBezTo>
                <a:cubicBezTo>
                  <a:pt x="17441" y="22137"/>
                  <a:pt x="17013" y="21556"/>
                  <a:pt x="17275" y="20630"/>
                </a:cubicBezTo>
                <a:cubicBezTo>
                  <a:pt x="17373" y="20326"/>
                  <a:pt x="17413" y="20160"/>
                  <a:pt x="17151" y="20077"/>
                </a:cubicBezTo>
                <a:cubicBezTo>
                  <a:pt x="16792" y="19953"/>
                  <a:pt x="16280" y="19345"/>
                  <a:pt x="16129" y="18999"/>
                </a:cubicBezTo>
                <a:cubicBezTo>
                  <a:pt x="15976" y="18654"/>
                  <a:pt x="15935" y="18253"/>
                  <a:pt x="15866" y="17894"/>
                </a:cubicBezTo>
                <a:cubicBezTo>
                  <a:pt x="15700" y="16733"/>
                  <a:pt x="15659" y="15544"/>
                  <a:pt x="15617" y="14370"/>
                </a:cubicBezTo>
                <a:cubicBezTo>
                  <a:pt x="15589" y="13388"/>
                  <a:pt x="15576" y="12380"/>
                  <a:pt x="15617" y="11398"/>
                </a:cubicBezTo>
                <a:cubicBezTo>
                  <a:pt x="15631" y="11067"/>
                  <a:pt x="15672" y="10777"/>
                  <a:pt x="15742" y="10459"/>
                </a:cubicBezTo>
                <a:cubicBezTo>
                  <a:pt x="15852" y="9878"/>
                  <a:pt x="15949" y="9049"/>
                  <a:pt x="16363" y="8594"/>
                </a:cubicBezTo>
                <a:cubicBezTo>
                  <a:pt x="17220" y="8594"/>
                  <a:pt x="18091" y="8579"/>
                  <a:pt x="18948" y="8511"/>
                </a:cubicBezTo>
                <a:cubicBezTo>
                  <a:pt x="19072" y="8496"/>
                  <a:pt x="19224" y="8428"/>
                  <a:pt x="19252" y="8275"/>
                </a:cubicBezTo>
                <a:cubicBezTo>
                  <a:pt x="19390" y="7184"/>
                  <a:pt x="19418" y="6092"/>
                  <a:pt x="19542" y="5000"/>
                </a:cubicBezTo>
                <a:cubicBezTo>
                  <a:pt x="19707" y="3604"/>
                  <a:pt x="19860" y="1863"/>
                  <a:pt x="20675" y="661"/>
                </a:cubicBezTo>
                <a:cubicBezTo>
                  <a:pt x="20827" y="426"/>
                  <a:pt x="20841" y="94"/>
                  <a:pt x="20481" y="81"/>
                </a:cubicBezTo>
                <a:cubicBezTo>
                  <a:pt x="19901" y="18"/>
                  <a:pt x="19317" y="1"/>
                  <a:pt x="187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60;p68">
            <a:extLst>
              <a:ext uri="{FF2B5EF4-FFF2-40B4-BE49-F238E27FC236}">
                <a16:creationId xmlns:a16="http://schemas.microsoft.com/office/drawing/2014/main" id="{CDB5D068-779A-FB5A-7E58-AB040D19D186}"/>
              </a:ext>
            </a:extLst>
          </p:cNvPr>
          <p:cNvSpPr/>
          <p:nvPr/>
        </p:nvSpPr>
        <p:spPr>
          <a:xfrm>
            <a:off x="1418810" y="2630954"/>
            <a:ext cx="425847" cy="554432"/>
          </a:xfrm>
          <a:custGeom>
            <a:avLst/>
            <a:gdLst/>
            <a:ahLst/>
            <a:cxnLst/>
            <a:rect l="l" t="t" r="r" b="b"/>
            <a:pathLst>
              <a:path w="23547" h="30657" extrusionOk="0">
                <a:moveTo>
                  <a:pt x="18733" y="1"/>
                </a:moveTo>
                <a:cubicBezTo>
                  <a:pt x="18150" y="1"/>
                  <a:pt x="17566" y="18"/>
                  <a:pt x="16986" y="25"/>
                </a:cubicBezTo>
                <a:cubicBezTo>
                  <a:pt x="16875" y="25"/>
                  <a:pt x="16654" y="81"/>
                  <a:pt x="16584" y="343"/>
                </a:cubicBezTo>
                <a:cubicBezTo>
                  <a:pt x="16446" y="1006"/>
                  <a:pt x="16295" y="1669"/>
                  <a:pt x="16197" y="2347"/>
                </a:cubicBezTo>
                <a:cubicBezTo>
                  <a:pt x="15949" y="2347"/>
                  <a:pt x="15687" y="2347"/>
                  <a:pt x="15438" y="2319"/>
                </a:cubicBezTo>
                <a:cubicBezTo>
                  <a:pt x="15493" y="1711"/>
                  <a:pt x="15548" y="1103"/>
                  <a:pt x="15687" y="495"/>
                </a:cubicBezTo>
                <a:cubicBezTo>
                  <a:pt x="15714" y="370"/>
                  <a:pt x="15687" y="274"/>
                  <a:pt x="15617" y="204"/>
                </a:cubicBezTo>
                <a:cubicBezTo>
                  <a:pt x="15562" y="149"/>
                  <a:pt x="15493" y="94"/>
                  <a:pt x="15383" y="94"/>
                </a:cubicBezTo>
                <a:cubicBezTo>
                  <a:pt x="15201" y="87"/>
                  <a:pt x="15018" y="84"/>
                  <a:pt x="14835" y="84"/>
                </a:cubicBezTo>
                <a:cubicBezTo>
                  <a:pt x="14289" y="84"/>
                  <a:pt x="13739" y="108"/>
                  <a:pt x="13191" y="108"/>
                </a:cubicBezTo>
                <a:cubicBezTo>
                  <a:pt x="12838" y="108"/>
                  <a:pt x="12486" y="98"/>
                  <a:pt x="12134" y="66"/>
                </a:cubicBezTo>
                <a:cubicBezTo>
                  <a:pt x="12122" y="65"/>
                  <a:pt x="12110" y="65"/>
                  <a:pt x="12098" y="65"/>
                </a:cubicBezTo>
                <a:cubicBezTo>
                  <a:pt x="11967" y="65"/>
                  <a:pt x="11883" y="131"/>
                  <a:pt x="11858" y="232"/>
                </a:cubicBezTo>
                <a:cubicBezTo>
                  <a:pt x="11830" y="274"/>
                  <a:pt x="11817" y="329"/>
                  <a:pt x="11817" y="385"/>
                </a:cubicBezTo>
                <a:cubicBezTo>
                  <a:pt x="11830" y="1034"/>
                  <a:pt x="11913" y="1725"/>
                  <a:pt x="11789" y="2375"/>
                </a:cubicBezTo>
                <a:cubicBezTo>
                  <a:pt x="11747" y="2375"/>
                  <a:pt x="11043" y="2388"/>
                  <a:pt x="11029" y="2388"/>
                </a:cubicBezTo>
                <a:cubicBezTo>
                  <a:pt x="10905" y="1739"/>
                  <a:pt x="10974" y="1048"/>
                  <a:pt x="10974" y="385"/>
                </a:cubicBezTo>
                <a:cubicBezTo>
                  <a:pt x="10974" y="334"/>
                  <a:pt x="10986" y="74"/>
                  <a:pt x="10721" y="74"/>
                </a:cubicBezTo>
                <a:cubicBezTo>
                  <a:pt x="10697" y="74"/>
                  <a:pt x="10671" y="76"/>
                  <a:pt x="10642" y="81"/>
                </a:cubicBezTo>
                <a:cubicBezTo>
                  <a:pt x="10103" y="136"/>
                  <a:pt x="9564" y="143"/>
                  <a:pt x="9025" y="143"/>
                </a:cubicBezTo>
                <a:cubicBezTo>
                  <a:pt x="8845" y="143"/>
                  <a:pt x="8666" y="142"/>
                  <a:pt x="8486" y="142"/>
                </a:cubicBezTo>
                <a:cubicBezTo>
                  <a:pt x="8127" y="142"/>
                  <a:pt x="7767" y="145"/>
                  <a:pt x="7408" y="164"/>
                </a:cubicBezTo>
                <a:cubicBezTo>
                  <a:pt x="7021" y="164"/>
                  <a:pt x="7076" y="453"/>
                  <a:pt x="7104" y="564"/>
                </a:cubicBezTo>
                <a:cubicBezTo>
                  <a:pt x="7257" y="1172"/>
                  <a:pt x="7325" y="1780"/>
                  <a:pt x="7395" y="2388"/>
                </a:cubicBezTo>
                <a:cubicBezTo>
                  <a:pt x="7132" y="2416"/>
                  <a:pt x="6883" y="2430"/>
                  <a:pt x="6621" y="2430"/>
                </a:cubicBezTo>
                <a:cubicBezTo>
                  <a:pt x="6524" y="1752"/>
                  <a:pt x="6358" y="1103"/>
                  <a:pt x="6206" y="440"/>
                </a:cubicBezTo>
                <a:cubicBezTo>
                  <a:pt x="6180" y="345"/>
                  <a:pt x="6126" y="121"/>
                  <a:pt x="5831" y="121"/>
                </a:cubicBezTo>
                <a:cubicBezTo>
                  <a:pt x="5822" y="121"/>
                  <a:pt x="5814" y="121"/>
                  <a:pt x="5805" y="122"/>
                </a:cubicBezTo>
                <a:cubicBezTo>
                  <a:pt x="5493" y="122"/>
                  <a:pt x="5181" y="120"/>
                  <a:pt x="4871" y="120"/>
                </a:cubicBezTo>
                <a:cubicBezTo>
                  <a:pt x="4014" y="120"/>
                  <a:pt x="3161" y="135"/>
                  <a:pt x="2309" y="246"/>
                </a:cubicBezTo>
                <a:cubicBezTo>
                  <a:pt x="1936" y="302"/>
                  <a:pt x="1950" y="647"/>
                  <a:pt x="2116" y="827"/>
                </a:cubicBezTo>
                <a:cubicBezTo>
                  <a:pt x="2931" y="1973"/>
                  <a:pt x="3124" y="3646"/>
                  <a:pt x="3318" y="4986"/>
                </a:cubicBezTo>
                <a:cubicBezTo>
                  <a:pt x="3470" y="6119"/>
                  <a:pt x="3511" y="7280"/>
                  <a:pt x="3677" y="8413"/>
                </a:cubicBezTo>
                <a:cubicBezTo>
                  <a:pt x="3705" y="8552"/>
                  <a:pt x="3857" y="8634"/>
                  <a:pt x="3995" y="8649"/>
                </a:cubicBezTo>
                <a:cubicBezTo>
                  <a:pt x="4467" y="8679"/>
                  <a:pt x="4940" y="8689"/>
                  <a:pt x="5414" y="8689"/>
                </a:cubicBezTo>
                <a:cubicBezTo>
                  <a:pt x="5800" y="8689"/>
                  <a:pt x="6188" y="8682"/>
                  <a:pt x="6579" y="8676"/>
                </a:cubicBezTo>
                <a:cubicBezTo>
                  <a:pt x="6966" y="9104"/>
                  <a:pt x="7076" y="9851"/>
                  <a:pt x="7201" y="10390"/>
                </a:cubicBezTo>
                <a:cubicBezTo>
                  <a:pt x="7270" y="10722"/>
                  <a:pt x="7340" y="11039"/>
                  <a:pt x="7353" y="11385"/>
                </a:cubicBezTo>
                <a:cubicBezTo>
                  <a:pt x="7436" y="12393"/>
                  <a:pt x="7436" y="13430"/>
                  <a:pt x="7423" y="14453"/>
                </a:cubicBezTo>
                <a:cubicBezTo>
                  <a:pt x="7408" y="15572"/>
                  <a:pt x="7367" y="16705"/>
                  <a:pt x="7242" y="17825"/>
                </a:cubicBezTo>
                <a:cubicBezTo>
                  <a:pt x="7201" y="18225"/>
                  <a:pt x="7132" y="18627"/>
                  <a:pt x="7008" y="19013"/>
                </a:cubicBezTo>
                <a:cubicBezTo>
                  <a:pt x="6883" y="19400"/>
                  <a:pt x="6358" y="20036"/>
                  <a:pt x="5985" y="20174"/>
                </a:cubicBezTo>
                <a:cubicBezTo>
                  <a:pt x="5722" y="20257"/>
                  <a:pt x="5764" y="20534"/>
                  <a:pt x="5875" y="20727"/>
                </a:cubicBezTo>
                <a:cubicBezTo>
                  <a:pt x="6137" y="21584"/>
                  <a:pt x="5819" y="22137"/>
                  <a:pt x="5031" y="22607"/>
                </a:cubicBezTo>
                <a:cubicBezTo>
                  <a:pt x="4395" y="22979"/>
                  <a:pt x="3691" y="23228"/>
                  <a:pt x="3111" y="23712"/>
                </a:cubicBezTo>
                <a:cubicBezTo>
                  <a:pt x="2696" y="24057"/>
                  <a:pt x="2212" y="24431"/>
                  <a:pt x="2019" y="24969"/>
                </a:cubicBezTo>
                <a:cubicBezTo>
                  <a:pt x="1936" y="25232"/>
                  <a:pt x="1880" y="25509"/>
                  <a:pt x="1936" y="25785"/>
                </a:cubicBezTo>
                <a:cubicBezTo>
                  <a:pt x="1963" y="26019"/>
                  <a:pt x="2061" y="26241"/>
                  <a:pt x="2143" y="26462"/>
                </a:cubicBezTo>
                <a:cubicBezTo>
                  <a:pt x="2097" y="26458"/>
                  <a:pt x="2050" y="26456"/>
                  <a:pt x="2003" y="26456"/>
                </a:cubicBezTo>
                <a:cubicBezTo>
                  <a:pt x="1553" y="26456"/>
                  <a:pt x="1109" y="26631"/>
                  <a:pt x="734" y="26932"/>
                </a:cubicBezTo>
                <a:cubicBezTo>
                  <a:pt x="56" y="27457"/>
                  <a:pt x="1" y="28479"/>
                  <a:pt x="250" y="29240"/>
                </a:cubicBezTo>
                <a:cubicBezTo>
                  <a:pt x="581" y="30276"/>
                  <a:pt x="2282" y="30386"/>
                  <a:pt x="3152" y="30484"/>
                </a:cubicBezTo>
                <a:cubicBezTo>
                  <a:pt x="4275" y="30604"/>
                  <a:pt x="6719" y="30657"/>
                  <a:pt x="9441" y="30657"/>
                </a:cubicBezTo>
                <a:cubicBezTo>
                  <a:pt x="13614" y="30657"/>
                  <a:pt x="18441" y="30532"/>
                  <a:pt x="20164" y="30331"/>
                </a:cubicBezTo>
                <a:cubicBezTo>
                  <a:pt x="21104" y="30221"/>
                  <a:pt x="22637" y="30069"/>
                  <a:pt x="23039" y="29046"/>
                </a:cubicBezTo>
                <a:cubicBezTo>
                  <a:pt x="23546" y="27743"/>
                  <a:pt x="22592" y="26280"/>
                  <a:pt x="21311" y="26280"/>
                </a:cubicBezTo>
                <a:cubicBezTo>
                  <a:pt x="21234" y="26280"/>
                  <a:pt x="21156" y="26285"/>
                  <a:pt x="21076" y="26296"/>
                </a:cubicBezTo>
                <a:cubicBezTo>
                  <a:pt x="21200" y="25854"/>
                  <a:pt x="21380" y="25467"/>
                  <a:pt x="21242" y="24942"/>
                </a:cubicBezTo>
                <a:cubicBezTo>
                  <a:pt x="21104" y="24348"/>
                  <a:pt x="20523" y="23919"/>
                  <a:pt x="20081" y="23574"/>
                </a:cubicBezTo>
                <a:cubicBezTo>
                  <a:pt x="19542" y="23145"/>
                  <a:pt x="18920" y="22883"/>
                  <a:pt x="18312" y="22579"/>
                </a:cubicBezTo>
                <a:cubicBezTo>
                  <a:pt x="17441" y="22137"/>
                  <a:pt x="17013" y="21556"/>
                  <a:pt x="17275" y="20630"/>
                </a:cubicBezTo>
                <a:cubicBezTo>
                  <a:pt x="17373" y="20326"/>
                  <a:pt x="17413" y="20160"/>
                  <a:pt x="17151" y="20077"/>
                </a:cubicBezTo>
                <a:cubicBezTo>
                  <a:pt x="16792" y="19953"/>
                  <a:pt x="16280" y="19345"/>
                  <a:pt x="16129" y="18999"/>
                </a:cubicBezTo>
                <a:cubicBezTo>
                  <a:pt x="15976" y="18654"/>
                  <a:pt x="15935" y="18253"/>
                  <a:pt x="15866" y="17894"/>
                </a:cubicBezTo>
                <a:cubicBezTo>
                  <a:pt x="15700" y="16733"/>
                  <a:pt x="15659" y="15544"/>
                  <a:pt x="15617" y="14370"/>
                </a:cubicBezTo>
                <a:cubicBezTo>
                  <a:pt x="15589" y="13388"/>
                  <a:pt x="15576" y="12380"/>
                  <a:pt x="15617" y="11398"/>
                </a:cubicBezTo>
                <a:cubicBezTo>
                  <a:pt x="15631" y="11067"/>
                  <a:pt x="15672" y="10777"/>
                  <a:pt x="15742" y="10459"/>
                </a:cubicBezTo>
                <a:cubicBezTo>
                  <a:pt x="15852" y="9878"/>
                  <a:pt x="15949" y="9049"/>
                  <a:pt x="16363" y="8594"/>
                </a:cubicBezTo>
                <a:cubicBezTo>
                  <a:pt x="17220" y="8594"/>
                  <a:pt x="18091" y="8579"/>
                  <a:pt x="18948" y="8511"/>
                </a:cubicBezTo>
                <a:cubicBezTo>
                  <a:pt x="19072" y="8496"/>
                  <a:pt x="19224" y="8428"/>
                  <a:pt x="19252" y="8275"/>
                </a:cubicBezTo>
                <a:cubicBezTo>
                  <a:pt x="19390" y="7184"/>
                  <a:pt x="19418" y="6092"/>
                  <a:pt x="19542" y="5000"/>
                </a:cubicBezTo>
                <a:cubicBezTo>
                  <a:pt x="19707" y="3604"/>
                  <a:pt x="19860" y="1863"/>
                  <a:pt x="20675" y="661"/>
                </a:cubicBezTo>
                <a:cubicBezTo>
                  <a:pt x="20827" y="426"/>
                  <a:pt x="20841" y="94"/>
                  <a:pt x="20481" y="81"/>
                </a:cubicBezTo>
                <a:cubicBezTo>
                  <a:pt x="19901" y="18"/>
                  <a:pt x="19317" y="1"/>
                  <a:pt x="187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956E0D-52BB-709B-C273-832E6D3C5DE3}"/>
              </a:ext>
            </a:extLst>
          </p:cNvPr>
          <p:cNvSpPr txBox="1"/>
          <p:nvPr/>
        </p:nvSpPr>
        <p:spPr>
          <a:xfrm>
            <a:off x="2140688" y="1516829"/>
            <a:ext cx="780429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it-IT" sz="2133" dirty="0">
                <a:solidFill>
                  <a:schemeClr val="dk1"/>
                </a:solidFill>
                <a:latin typeface="Anaheim"/>
                <a:sym typeface="Anaheim"/>
              </a:rPr>
              <a:t>Risalente al VII secolo, gli scacchi sono probabilmente il gioco più famoso del mondo.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B2EF145-D560-5FA7-129F-77C1E0B2B1F8}"/>
              </a:ext>
            </a:extLst>
          </p:cNvPr>
          <p:cNvSpPr txBox="1"/>
          <p:nvPr/>
        </p:nvSpPr>
        <p:spPr>
          <a:xfrm>
            <a:off x="2140690" y="2367069"/>
            <a:ext cx="7804296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it-IT" sz="2133" dirty="0">
                <a:solidFill>
                  <a:schemeClr val="dk1"/>
                </a:solidFill>
                <a:latin typeface="Anaheim"/>
              </a:rPr>
              <a:t>Dal 1800 ha ricevuto attenzione sempre crescente da parte di studiosi e appassionati, fino a diventare una disciplina riconosciuta a livello internazionale.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DB80CF2-7720-F380-4725-28FA65085D9E}"/>
              </a:ext>
            </a:extLst>
          </p:cNvPr>
          <p:cNvSpPr txBox="1"/>
          <p:nvPr/>
        </p:nvSpPr>
        <p:spPr>
          <a:xfrm>
            <a:off x="2140688" y="3427536"/>
            <a:ext cx="8520225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it-IT" sz="2133" dirty="0">
                <a:solidFill>
                  <a:schemeClr val="dk1"/>
                </a:solidFill>
                <a:latin typeface="Anaheim"/>
              </a:rPr>
              <a:t>Il quadro competitivo si è aperto nel 1851 con il primo Torneo Internazionale di Scacchi: i più forti giocatori del tempo furono invitati a Londra, con un montepremi (convertito) di svariate migliaia di euro.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645937-1E3C-F8C7-8E22-26087E38B2C0}"/>
              </a:ext>
            </a:extLst>
          </p:cNvPr>
          <p:cNvSpPr txBox="1"/>
          <p:nvPr/>
        </p:nvSpPr>
        <p:spPr>
          <a:xfrm>
            <a:off x="2087525" y="4606344"/>
            <a:ext cx="8016949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it-IT" sz="2133" dirty="0">
                <a:solidFill>
                  <a:schemeClr val="dk1"/>
                </a:solidFill>
                <a:latin typeface="Anaheim"/>
              </a:rPr>
              <a:t>Notevole è l’applicazione dell’informatica al gioco: è celebre la sconfitta del 1997 dell’allora campione del mondo Garry Kasparov da parte del supercomputer Deep Blue.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dirty="0"/>
              <a:t>L</a:t>
            </a:r>
            <a:r>
              <a:rPr lang="en" dirty="0"/>
              <a:t>’importanza dell’apertura</a:t>
            </a:r>
            <a:endParaRPr dirty="0"/>
          </a:p>
        </p:txBody>
      </p:sp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960000" y="2256733"/>
            <a:ext cx="6207200" cy="31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r>
              <a:rPr lang="it-IT" sz="2400" dirty="0"/>
              <a:t>L’apertura pone le basi per l’andamento di una partita di scacchi. L’obiettivo dei giocatori in questa fase è di ottenere il controllo di case chiave e posizionarvi i loro pezzi più potenti. 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it-IT" sz="2400" dirty="0"/>
              <a:t>L’Enciclopedia delle aperture negli scacchi (ECO) classifica ben 500 aperture diverse.</a:t>
            </a:r>
            <a:endParaRPr sz="2400" dirty="0"/>
          </a:p>
        </p:txBody>
      </p:sp>
      <p:grpSp>
        <p:nvGrpSpPr>
          <p:cNvPr id="376" name="Google Shape;376;p37"/>
          <p:cNvGrpSpPr/>
          <p:nvPr/>
        </p:nvGrpSpPr>
        <p:grpSpPr>
          <a:xfrm>
            <a:off x="7564132" y="2319711"/>
            <a:ext cx="3667869" cy="3036824"/>
            <a:chOff x="5673099" y="1739783"/>
            <a:chExt cx="2750902" cy="2277618"/>
          </a:xfrm>
        </p:grpSpPr>
        <p:sp>
          <p:nvSpPr>
            <p:cNvPr id="377" name="Google Shape;377;p37"/>
            <p:cNvSpPr/>
            <p:nvPr/>
          </p:nvSpPr>
          <p:spPr>
            <a:xfrm>
              <a:off x="56730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2514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8298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74082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9866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56730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62514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68298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74082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9866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56730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62514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68298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74082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9866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92" name="Google Shape;392;p37"/>
          <p:cNvGrpSpPr/>
          <p:nvPr/>
        </p:nvGrpSpPr>
        <p:grpSpPr>
          <a:xfrm>
            <a:off x="1087866" y="908833"/>
            <a:ext cx="10016268" cy="238800"/>
            <a:chOff x="815899" y="681625"/>
            <a:chExt cx="7512201" cy="179100"/>
          </a:xfrm>
        </p:grpSpPr>
        <p:sp>
          <p:nvSpPr>
            <p:cNvPr id="393" name="Google Shape;393;p37"/>
            <p:cNvSpPr/>
            <p:nvPr/>
          </p:nvSpPr>
          <p:spPr>
            <a:xfrm>
              <a:off x="815899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>
            <a:spLocks noGrp="1"/>
          </p:cNvSpPr>
          <p:nvPr>
            <p:ph type="title"/>
          </p:nvPr>
        </p:nvSpPr>
        <p:spPr>
          <a:xfrm>
            <a:off x="3279767" y="643067"/>
            <a:ext cx="5393600" cy="69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dirty="0"/>
              <a:t>Obiettivo del Task</a:t>
            </a:r>
            <a:endParaRPr sz="4000" dirty="0"/>
          </a:p>
        </p:txBody>
      </p:sp>
      <p:sp>
        <p:nvSpPr>
          <p:cNvPr id="557" name="Google Shape;557;p44"/>
          <p:cNvSpPr txBox="1">
            <a:spLocks noGrp="1"/>
          </p:cNvSpPr>
          <p:nvPr>
            <p:ph type="subTitle" idx="1"/>
          </p:nvPr>
        </p:nvSpPr>
        <p:spPr>
          <a:xfrm>
            <a:off x="2879167" y="2082400"/>
            <a:ext cx="6433600" cy="269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b="1" dirty="0">
                <a:latin typeface="Century" panose="02040604050505020304" pitchFamily="18" charset="0"/>
              </a:rPr>
              <a:t>Predizione dell’esito di una partita usando le aperture come indicatore principale.</a:t>
            </a:r>
            <a:endParaRPr b="1" dirty="0">
              <a:latin typeface="Century" panose="02040604050505020304" pitchFamily="18" charset="0"/>
            </a:endParaRPr>
          </a:p>
        </p:txBody>
      </p:sp>
      <p:sp>
        <p:nvSpPr>
          <p:cNvPr id="561" name="Google Shape;561;p44"/>
          <p:cNvSpPr/>
          <p:nvPr/>
        </p:nvSpPr>
        <p:spPr>
          <a:xfrm>
            <a:off x="5082967" y="5627733"/>
            <a:ext cx="238800" cy="238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562" name="Google Shape;562;p44"/>
          <p:cNvSpPr/>
          <p:nvPr/>
        </p:nvSpPr>
        <p:spPr>
          <a:xfrm>
            <a:off x="5976567" y="5627733"/>
            <a:ext cx="238800" cy="238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sp>
        <p:nvSpPr>
          <p:cNvPr id="563" name="Google Shape;563;p44"/>
          <p:cNvSpPr/>
          <p:nvPr/>
        </p:nvSpPr>
        <p:spPr>
          <a:xfrm>
            <a:off x="6870167" y="5627733"/>
            <a:ext cx="238800" cy="238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6"/>
          <p:cNvSpPr txBox="1">
            <a:spLocks noGrp="1"/>
          </p:cNvSpPr>
          <p:nvPr>
            <p:ph type="title"/>
          </p:nvPr>
        </p:nvSpPr>
        <p:spPr>
          <a:xfrm>
            <a:off x="1347133" y="3545933"/>
            <a:ext cx="42472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SECTION B</a:t>
            </a:r>
            <a:endParaRPr/>
          </a:p>
        </p:txBody>
      </p:sp>
      <p:sp>
        <p:nvSpPr>
          <p:cNvPr id="1034" name="Google Shape;1034;p56"/>
          <p:cNvSpPr txBox="1">
            <a:spLocks noGrp="1"/>
          </p:cNvSpPr>
          <p:nvPr>
            <p:ph type="title" idx="2"/>
          </p:nvPr>
        </p:nvSpPr>
        <p:spPr>
          <a:xfrm>
            <a:off x="1347133" y="1182700"/>
            <a:ext cx="4247200" cy="26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1035" name="Google Shape;1035;p56"/>
          <p:cNvSpPr txBox="1">
            <a:spLocks noGrp="1"/>
          </p:cNvSpPr>
          <p:nvPr>
            <p:ph type="subTitle" idx="1"/>
          </p:nvPr>
        </p:nvSpPr>
        <p:spPr>
          <a:xfrm>
            <a:off x="1774133" y="4666100"/>
            <a:ext cx="3393200" cy="100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it-IT" dirty="0"/>
              <a:t>Acquisizione e lavorazione dei dati</a:t>
            </a:r>
          </a:p>
        </p:txBody>
      </p:sp>
      <p:grpSp>
        <p:nvGrpSpPr>
          <p:cNvPr id="1036" name="Google Shape;1036;p56"/>
          <p:cNvGrpSpPr/>
          <p:nvPr/>
        </p:nvGrpSpPr>
        <p:grpSpPr>
          <a:xfrm>
            <a:off x="1848133" y="2372300"/>
            <a:ext cx="3245200" cy="238800"/>
            <a:chOff x="5196100" y="2297550"/>
            <a:chExt cx="2433900" cy="179100"/>
          </a:xfrm>
        </p:grpSpPr>
        <p:sp>
          <p:nvSpPr>
            <p:cNvPr id="1037" name="Google Shape;1037;p5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8" name="Google Shape;1038;p5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A76D85B-B294-9E63-6F2B-E6C0EEE46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3292" y="1226288"/>
            <a:ext cx="10328707" cy="1049079"/>
          </a:xfrm>
        </p:spPr>
        <p:txBody>
          <a:bodyPr/>
          <a:lstStyle/>
          <a:p>
            <a:pPr marL="186262" indent="0" algn="ctr">
              <a:buNone/>
            </a:pPr>
            <a:r>
              <a:rPr lang="it-IT" sz="1800" dirty="0"/>
              <a:t>Il dataset contiene dati su partite effettuate sulla piattaforma online «Lichess.com», che permette agli utenti di giocare a scacchi in tempo reale con altri giocatori da tutto il mondo. Esse risalgono al 2017, con fasce di abilità e scelte di limitazioni sul tempo molto varie.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894CDE-2366-76D8-CBBE-82147F51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Dataset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C18C1B-D134-A940-4909-DB97CB63BF4B}"/>
              </a:ext>
            </a:extLst>
          </p:cNvPr>
          <p:cNvSpPr txBox="1"/>
          <p:nvPr/>
        </p:nvSpPr>
        <p:spPr>
          <a:xfrm>
            <a:off x="1587796" y="2381693"/>
            <a:ext cx="91865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chemeClr val="dk1"/>
                </a:solidFill>
                <a:latin typeface="Anaheim"/>
                <a:sym typeface="Anaheim"/>
              </a:rPr>
              <a:t>Feature notevoli:</a:t>
            </a:r>
          </a:p>
          <a:p>
            <a:pPr algn="ctr"/>
            <a:endParaRPr lang="it-IT" sz="1800" dirty="0">
              <a:solidFill>
                <a:schemeClr val="dk1"/>
              </a:solidFill>
              <a:latin typeface="Anaheim"/>
              <a:sym typeface="Anaheim"/>
            </a:endParaRPr>
          </a:p>
          <a:p>
            <a:r>
              <a:rPr lang="it-IT" sz="1800" dirty="0" err="1">
                <a:solidFill>
                  <a:schemeClr val="dk1"/>
                </a:solidFill>
                <a:latin typeface="Anaheim"/>
                <a:sym typeface="Anaheim"/>
              </a:rPr>
              <a:t>Increment_code</a:t>
            </a:r>
            <a:r>
              <a:rPr lang="it-IT" sz="1800" dirty="0">
                <a:solidFill>
                  <a:schemeClr val="dk1"/>
                </a:solidFill>
                <a:latin typeface="Anaheim"/>
                <a:sym typeface="Anaheim"/>
              </a:rPr>
              <a:t>: tempo concesso ai giocatori</a:t>
            </a:r>
          </a:p>
          <a:p>
            <a:pPr algn="ctr"/>
            <a:endParaRPr lang="it-IT" sz="1800" dirty="0">
              <a:solidFill>
                <a:schemeClr val="dk1"/>
              </a:solidFill>
              <a:latin typeface="Anaheim"/>
              <a:sym typeface="Anaheim"/>
            </a:endParaRPr>
          </a:p>
          <a:p>
            <a:pPr algn="r"/>
            <a:r>
              <a:rPr lang="it-IT" sz="1800" dirty="0">
                <a:solidFill>
                  <a:schemeClr val="dk1"/>
                </a:solidFill>
                <a:latin typeface="Anaheim"/>
                <a:sym typeface="Anaheim"/>
              </a:rPr>
              <a:t>Rating: punteggio dei giocatori</a:t>
            </a:r>
          </a:p>
          <a:p>
            <a:pPr algn="ctr"/>
            <a:endParaRPr lang="it-IT" sz="1800" dirty="0">
              <a:solidFill>
                <a:schemeClr val="dk1"/>
              </a:solidFill>
              <a:latin typeface="Anaheim"/>
              <a:sym typeface="Anaheim"/>
            </a:endParaRPr>
          </a:p>
          <a:p>
            <a:r>
              <a:rPr lang="it-IT" sz="1800" dirty="0" err="1">
                <a:solidFill>
                  <a:schemeClr val="dk1"/>
                </a:solidFill>
                <a:latin typeface="Anaheim"/>
                <a:sym typeface="Anaheim"/>
              </a:rPr>
              <a:t>Moves</a:t>
            </a:r>
            <a:r>
              <a:rPr lang="it-IT" sz="1800" dirty="0">
                <a:solidFill>
                  <a:schemeClr val="dk1"/>
                </a:solidFill>
                <a:latin typeface="Anaheim"/>
                <a:sym typeface="Anaheim"/>
              </a:rPr>
              <a:t>: elenco completo delle mosse effettuate nella partita</a:t>
            </a:r>
          </a:p>
          <a:p>
            <a:pPr algn="ctr"/>
            <a:endParaRPr lang="it-IT" sz="1800" dirty="0">
              <a:solidFill>
                <a:schemeClr val="dk1"/>
              </a:solidFill>
              <a:latin typeface="Anaheim"/>
              <a:sym typeface="Anaheim"/>
            </a:endParaRPr>
          </a:p>
          <a:p>
            <a:pPr algn="r"/>
            <a:r>
              <a:rPr lang="it-IT" sz="1800" dirty="0" err="1">
                <a:solidFill>
                  <a:schemeClr val="dk1"/>
                </a:solidFill>
                <a:latin typeface="Anaheim"/>
                <a:sym typeface="Anaheim"/>
              </a:rPr>
              <a:t>Opening_eco</a:t>
            </a:r>
            <a:r>
              <a:rPr lang="it-IT" sz="1800" dirty="0">
                <a:solidFill>
                  <a:schemeClr val="dk1"/>
                </a:solidFill>
                <a:latin typeface="Anaheim"/>
                <a:sym typeface="Anaheim"/>
              </a:rPr>
              <a:t> &amp; </a:t>
            </a:r>
            <a:r>
              <a:rPr lang="it-IT" sz="1800" dirty="0" err="1">
                <a:solidFill>
                  <a:schemeClr val="dk1"/>
                </a:solidFill>
                <a:latin typeface="Anaheim"/>
                <a:sym typeface="Anaheim"/>
              </a:rPr>
              <a:t>Opening_name</a:t>
            </a:r>
            <a:r>
              <a:rPr lang="it-IT" sz="1800" dirty="0">
                <a:solidFill>
                  <a:schemeClr val="dk1"/>
                </a:solidFill>
                <a:latin typeface="Anaheim"/>
                <a:sym typeface="Anaheim"/>
              </a:rPr>
              <a:t>: codifica e nome dell’apertura</a:t>
            </a:r>
          </a:p>
          <a:p>
            <a:pPr algn="ctr"/>
            <a:endParaRPr lang="it-IT" sz="1800" dirty="0">
              <a:solidFill>
                <a:schemeClr val="dk1"/>
              </a:solidFill>
              <a:latin typeface="Anaheim"/>
              <a:sym typeface="Anaheim"/>
            </a:endParaRPr>
          </a:p>
          <a:p>
            <a:r>
              <a:rPr lang="it-IT" sz="1800" dirty="0" err="1">
                <a:solidFill>
                  <a:schemeClr val="dk1"/>
                </a:solidFill>
                <a:latin typeface="Anaheim"/>
                <a:sym typeface="Anaheim"/>
              </a:rPr>
              <a:t>Opening_ply</a:t>
            </a:r>
            <a:r>
              <a:rPr lang="it-IT" sz="1800" dirty="0">
                <a:solidFill>
                  <a:schemeClr val="dk1"/>
                </a:solidFill>
                <a:latin typeface="Anaheim"/>
                <a:sym typeface="Anaheim"/>
              </a:rPr>
              <a:t>: numero di mosse con cui si completa l’apertura</a:t>
            </a:r>
          </a:p>
        </p:txBody>
      </p:sp>
      <p:sp>
        <p:nvSpPr>
          <p:cNvPr id="8" name="Google Shape;1453;p68">
            <a:extLst>
              <a:ext uri="{FF2B5EF4-FFF2-40B4-BE49-F238E27FC236}">
                <a16:creationId xmlns:a16="http://schemas.microsoft.com/office/drawing/2014/main" id="{E00A4056-1952-65E6-81E2-ABD18660258D}"/>
              </a:ext>
            </a:extLst>
          </p:cNvPr>
          <p:cNvSpPr/>
          <p:nvPr/>
        </p:nvSpPr>
        <p:spPr>
          <a:xfrm>
            <a:off x="1183618" y="2850909"/>
            <a:ext cx="404178" cy="520096"/>
          </a:xfrm>
          <a:custGeom>
            <a:avLst/>
            <a:gdLst/>
            <a:ahLst/>
            <a:cxnLst/>
            <a:rect l="l" t="t" r="r" b="b"/>
            <a:pathLst>
              <a:path w="26298" h="33864" extrusionOk="0">
                <a:moveTo>
                  <a:pt x="6621" y="0"/>
                </a:moveTo>
                <a:cubicBezTo>
                  <a:pt x="6548" y="0"/>
                  <a:pt x="6468" y="31"/>
                  <a:pt x="6398" y="101"/>
                </a:cubicBezTo>
                <a:cubicBezTo>
                  <a:pt x="5445" y="1151"/>
                  <a:pt x="6495" y="2035"/>
                  <a:pt x="6840" y="3058"/>
                </a:cubicBezTo>
                <a:cubicBezTo>
                  <a:pt x="4754" y="3983"/>
                  <a:pt x="3164" y="5822"/>
                  <a:pt x="1976" y="7715"/>
                </a:cubicBezTo>
                <a:cubicBezTo>
                  <a:pt x="1244" y="8890"/>
                  <a:pt x="608" y="10189"/>
                  <a:pt x="345" y="11571"/>
                </a:cubicBezTo>
                <a:cubicBezTo>
                  <a:pt x="0" y="13367"/>
                  <a:pt x="262" y="15219"/>
                  <a:pt x="566" y="17001"/>
                </a:cubicBezTo>
                <a:cubicBezTo>
                  <a:pt x="857" y="18646"/>
                  <a:pt x="1520" y="20042"/>
                  <a:pt x="2252" y="21521"/>
                </a:cubicBezTo>
                <a:cubicBezTo>
                  <a:pt x="2694" y="22391"/>
                  <a:pt x="2985" y="23262"/>
                  <a:pt x="3219" y="24202"/>
                </a:cubicBezTo>
                <a:cubicBezTo>
                  <a:pt x="3496" y="25265"/>
                  <a:pt x="3731" y="26343"/>
                  <a:pt x="3925" y="27421"/>
                </a:cubicBezTo>
                <a:cubicBezTo>
                  <a:pt x="4021" y="27988"/>
                  <a:pt x="4242" y="28762"/>
                  <a:pt x="4187" y="29398"/>
                </a:cubicBezTo>
                <a:cubicBezTo>
                  <a:pt x="4047" y="29367"/>
                  <a:pt x="3911" y="29353"/>
                  <a:pt x="3779" y="29353"/>
                </a:cubicBezTo>
                <a:cubicBezTo>
                  <a:pt x="2364" y="29353"/>
                  <a:pt x="1406" y="31020"/>
                  <a:pt x="1962" y="32411"/>
                </a:cubicBezTo>
                <a:cubicBezTo>
                  <a:pt x="2405" y="33502"/>
                  <a:pt x="4201" y="33599"/>
                  <a:pt x="5169" y="33695"/>
                </a:cubicBezTo>
                <a:cubicBezTo>
                  <a:pt x="6328" y="33811"/>
                  <a:pt x="8861" y="33863"/>
                  <a:pt x="11674" y="33863"/>
                </a:cubicBezTo>
                <a:cubicBezTo>
                  <a:pt x="15933" y="33863"/>
                  <a:pt x="20833" y="33744"/>
                  <a:pt x="22581" y="33544"/>
                </a:cubicBezTo>
                <a:cubicBezTo>
                  <a:pt x="23548" y="33433"/>
                  <a:pt x="25345" y="33295"/>
                  <a:pt x="25760" y="32203"/>
                </a:cubicBezTo>
                <a:cubicBezTo>
                  <a:pt x="26298" y="30819"/>
                  <a:pt x="25327" y="29187"/>
                  <a:pt x="23939" y="29187"/>
                </a:cubicBezTo>
                <a:cubicBezTo>
                  <a:pt x="23829" y="29187"/>
                  <a:pt x="23718" y="29197"/>
                  <a:pt x="23604" y="29218"/>
                </a:cubicBezTo>
                <a:cubicBezTo>
                  <a:pt x="23811" y="26026"/>
                  <a:pt x="21765" y="23621"/>
                  <a:pt x="19403" y="21700"/>
                </a:cubicBezTo>
                <a:cubicBezTo>
                  <a:pt x="18048" y="20594"/>
                  <a:pt x="16528" y="19682"/>
                  <a:pt x="15395" y="18328"/>
                </a:cubicBezTo>
                <a:cubicBezTo>
                  <a:pt x="14800" y="17596"/>
                  <a:pt x="14386" y="16753"/>
                  <a:pt x="13943" y="15938"/>
                </a:cubicBezTo>
                <a:cubicBezTo>
                  <a:pt x="13571" y="15247"/>
                  <a:pt x="13114" y="14514"/>
                  <a:pt x="13031" y="13727"/>
                </a:cubicBezTo>
                <a:lnTo>
                  <a:pt x="13031" y="13727"/>
                </a:lnTo>
                <a:cubicBezTo>
                  <a:pt x="13318" y="13782"/>
                  <a:pt x="13612" y="13806"/>
                  <a:pt x="13909" y="13806"/>
                </a:cubicBezTo>
                <a:cubicBezTo>
                  <a:pt x="14712" y="13806"/>
                  <a:pt x="15536" y="13632"/>
                  <a:pt x="16293" y="13450"/>
                </a:cubicBezTo>
                <a:cubicBezTo>
                  <a:pt x="16556" y="13712"/>
                  <a:pt x="16790" y="14016"/>
                  <a:pt x="17067" y="14279"/>
                </a:cubicBezTo>
                <a:cubicBezTo>
                  <a:pt x="17454" y="14639"/>
                  <a:pt x="17868" y="14970"/>
                  <a:pt x="18310" y="15288"/>
                </a:cubicBezTo>
                <a:cubicBezTo>
                  <a:pt x="18764" y="15620"/>
                  <a:pt x="19231" y="15843"/>
                  <a:pt x="19746" y="15843"/>
                </a:cubicBezTo>
                <a:cubicBezTo>
                  <a:pt x="19938" y="15843"/>
                  <a:pt x="20136" y="15812"/>
                  <a:pt x="20342" y="15744"/>
                </a:cubicBezTo>
                <a:cubicBezTo>
                  <a:pt x="21544" y="15385"/>
                  <a:pt x="22471" y="14058"/>
                  <a:pt x="23023" y="13008"/>
                </a:cubicBezTo>
                <a:cubicBezTo>
                  <a:pt x="23037" y="12980"/>
                  <a:pt x="23037" y="12966"/>
                  <a:pt x="23051" y="12938"/>
                </a:cubicBezTo>
                <a:cubicBezTo>
                  <a:pt x="23355" y="11833"/>
                  <a:pt x="22443" y="10935"/>
                  <a:pt x="21710" y="10257"/>
                </a:cubicBezTo>
                <a:cubicBezTo>
                  <a:pt x="20536" y="9194"/>
                  <a:pt x="19333" y="8171"/>
                  <a:pt x="18172" y="7121"/>
                </a:cubicBezTo>
                <a:cubicBezTo>
                  <a:pt x="17094" y="6126"/>
                  <a:pt x="16031" y="5089"/>
                  <a:pt x="14842" y="4204"/>
                </a:cubicBezTo>
                <a:cubicBezTo>
                  <a:pt x="13986" y="3571"/>
                  <a:pt x="12991" y="3077"/>
                  <a:pt x="11940" y="3077"/>
                </a:cubicBezTo>
                <a:cubicBezTo>
                  <a:pt x="11753" y="3077"/>
                  <a:pt x="11564" y="3093"/>
                  <a:pt x="11373" y="3126"/>
                </a:cubicBezTo>
                <a:cubicBezTo>
                  <a:pt x="10005" y="1869"/>
                  <a:pt x="8664" y="73"/>
                  <a:pt x="6661" y="3"/>
                </a:cubicBezTo>
                <a:cubicBezTo>
                  <a:pt x="6648" y="1"/>
                  <a:pt x="6635" y="0"/>
                  <a:pt x="6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459;p68">
            <a:extLst>
              <a:ext uri="{FF2B5EF4-FFF2-40B4-BE49-F238E27FC236}">
                <a16:creationId xmlns:a16="http://schemas.microsoft.com/office/drawing/2014/main" id="{7E404653-4231-B50F-3140-8D20EA7CFE6C}"/>
              </a:ext>
            </a:extLst>
          </p:cNvPr>
          <p:cNvSpPr/>
          <p:nvPr/>
        </p:nvSpPr>
        <p:spPr>
          <a:xfrm flipH="1">
            <a:off x="10774325" y="3431257"/>
            <a:ext cx="404179" cy="520096"/>
          </a:xfrm>
          <a:custGeom>
            <a:avLst/>
            <a:gdLst/>
            <a:ahLst/>
            <a:cxnLst/>
            <a:rect l="l" t="t" r="r" b="b"/>
            <a:pathLst>
              <a:path w="26298" h="33864" extrusionOk="0">
                <a:moveTo>
                  <a:pt x="6621" y="0"/>
                </a:moveTo>
                <a:cubicBezTo>
                  <a:pt x="6548" y="0"/>
                  <a:pt x="6468" y="31"/>
                  <a:pt x="6398" y="101"/>
                </a:cubicBezTo>
                <a:cubicBezTo>
                  <a:pt x="5445" y="1151"/>
                  <a:pt x="6495" y="2035"/>
                  <a:pt x="6840" y="3058"/>
                </a:cubicBezTo>
                <a:cubicBezTo>
                  <a:pt x="4754" y="3983"/>
                  <a:pt x="3164" y="5822"/>
                  <a:pt x="1976" y="7715"/>
                </a:cubicBezTo>
                <a:cubicBezTo>
                  <a:pt x="1244" y="8890"/>
                  <a:pt x="608" y="10189"/>
                  <a:pt x="345" y="11571"/>
                </a:cubicBezTo>
                <a:cubicBezTo>
                  <a:pt x="0" y="13367"/>
                  <a:pt x="262" y="15219"/>
                  <a:pt x="566" y="17001"/>
                </a:cubicBezTo>
                <a:cubicBezTo>
                  <a:pt x="857" y="18646"/>
                  <a:pt x="1520" y="20042"/>
                  <a:pt x="2252" y="21521"/>
                </a:cubicBezTo>
                <a:cubicBezTo>
                  <a:pt x="2694" y="22391"/>
                  <a:pt x="2985" y="23262"/>
                  <a:pt x="3219" y="24202"/>
                </a:cubicBezTo>
                <a:cubicBezTo>
                  <a:pt x="3496" y="25265"/>
                  <a:pt x="3731" y="26343"/>
                  <a:pt x="3925" y="27421"/>
                </a:cubicBezTo>
                <a:cubicBezTo>
                  <a:pt x="4021" y="27988"/>
                  <a:pt x="4242" y="28762"/>
                  <a:pt x="4187" y="29398"/>
                </a:cubicBezTo>
                <a:cubicBezTo>
                  <a:pt x="4047" y="29367"/>
                  <a:pt x="3911" y="29353"/>
                  <a:pt x="3779" y="29353"/>
                </a:cubicBezTo>
                <a:cubicBezTo>
                  <a:pt x="2364" y="29353"/>
                  <a:pt x="1406" y="31020"/>
                  <a:pt x="1962" y="32411"/>
                </a:cubicBezTo>
                <a:cubicBezTo>
                  <a:pt x="2405" y="33502"/>
                  <a:pt x="4201" y="33599"/>
                  <a:pt x="5169" y="33695"/>
                </a:cubicBezTo>
                <a:cubicBezTo>
                  <a:pt x="6328" y="33811"/>
                  <a:pt x="8861" y="33863"/>
                  <a:pt x="11674" y="33863"/>
                </a:cubicBezTo>
                <a:cubicBezTo>
                  <a:pt x="15933" y="33863"/>
                  <a:pt x="20833" y="33744"/>
                  <a:pt x="22581" y="33544"/>
                </a:cubicBezTo>
                <a:cubicBezTo>
                  <a:pt x="23548" y="33433"/>
                  <a:pt x="25345" y="33295"/>
                  <a:pt x="25760" y="32203"/>
                </a:cubicBezTo>
                <a:cubicBezTo>
                  <a:pt x="26298" y="30819"/>
                  <a:pt x="25327" y="29187"/>
                  <a:pt x="23939" y="29187"/>
                </a:cubicBezTo>
                <a:cubicBezTo>
                  <a:pt x="23829" y="29187"/>
                  <a:pt x="23718" y="29197"/>
                  <a:pt x="23604" y="29218"/>
                </a:cubicBezTo>
                <a:cubicBezTo>
                  <a:pt x="23811" y="26026"/>
                  <a:pt x="21765" y="23621"/>
                  <a:pt x="19403" y="21700"/>
                </a:cubicBezTo>
                <a:cubicBezTo>
                  <a:pt x="18048" y="20594"/>
                  <a:pt x="16528" y="19682"/>
                  <a:pt x="15395" y="18328"/>
                </a:cubicBezTo>
                <a:cubicBezTo>
                  <a:pt x="14800" y="17596"/>
                  <a:pt x="14386" y="16753"/>
                  <a:pt x="13943" y="15938"/>
                </a:cubicBezTo>
                <a:cubicBezTo>
                  <a:pt x="13571" y="15247"/>
                  <a:pt x="13114" y="14514"/>
                  <a:pt x="13031" y="13727"/>
                </a:cubicBezTo>
                <a:lnTo>
                  <a:pt x="13031" y="13727"/>
                </a:lnTo>
                <a:cubicBezTo>
                  <a:pt x="13318" y="13782"/>
                  <a:pt x="13612" y="13806"/>
                  <a:pt x="13909" y="13806"/>
                </a:cubicBezTo>
                <a:cubicBezTo>
                  <a:pt x="14712" y="13806"/>
                  <a:pt x="15536" y="13632"/>
                  <a:pt x="16293" y="13450"/>
                </a:cubicBezTo>
                <a:cubicBezTo>
                  <a:pt x="16556" y="13712"/>
                  <a:pt x="16790" y="14016"/>
                  <a:pt x="17067" y="14279"/>
                </a:cubicBezTo>
                <a:cubicBezTo>
                  <a:pt x="17454" y="14639"/>
                  <a:pt x="17868" y="14970"/>
                  <a:pt x="18310" y="15288"/>
                </a:cubicBezTo>
                <a:cubicBezTo>
                  <a:pt x="18764" y="15620"/>
                  <a:pt x="19231" y="15843"/>
                  <a:pt x="19746" y="15843"/>
                </a:cubicBezTo>
                <a:cubicBezTo>
                  <a:pt x="19938" y="15843"/>
                  <a:pt x="20136" y="15812"/>
                  <a:pt x="20342" y="15744"/>
                </a:cubicBezTo>
                <a:cubicBezTo>
                  <a:pt x="21544" y="15385"/>
                  <a:pt x="22471" y="14058"/>
                  <a:pt x="23023" y="13008"/>
                </a:cubicBezTo>
                <a:cubicBezTo>
                  <a:pt x="23037" y="12980"/>
                  <a:pt x="23037" y="12966"/>
                  <a:pt x="23051" y="12938"/>
                </a:cubicBezTo>
                <a:cubicBezTo>
                  <a:pt x="23355" y="11833"/>
                  <a:pt x="22443" y="10935"/>
                  <a:pt x="21710" y="10257"/>
                </a:cubicBezTo>
                <a:cubicBezTo>
                  <a:pt x="20536" y="9194"/>
                  <a:pt x="19333" y="8171"/>
                  <a:pt x="18172" y="7121"/>
                </a:cubicBezTo>
                <a:cubicBezTo>
                  <a:pt x="17094" y="6126"/>
                  <a:pt x="16031" y="5089"/>
                  <a:pt x="14842" y="4204"/>
                </a:cubicBezTo>
                <a:cubicBezTo>
                  <a:pt x="13986" y="3571"/>
                  <a:pt x="12991" y="3077"/>
                  <a:pt x="11940" y="3077"/>
                </a:cubicBezTo>
                <a:cubicBezTo>
                  <a:pt x="11753" y="3077"/>
                  <a:pt x="11564" y="3093"/>
                  <a:pt x="11373" y="3126"/>
                </a:cubicBezTo>
                <a:cubicBezTo>
                  <a:pt x="10005" y="1869"/>
                  <a:pt x="8664" y="73"/>
                  <a:pt x="6661" y="3"/>
                </a:cubicBezTo>
                <a:cubicBezTo>
                  <a:pt x="6648" y="1"/>
                  <a:pt x="6635" y="0"/>
                  <a:pt x="66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53;p68">
            <a:extLst>
              <a:ext uri="{FF2B5EF4-FFF2-40B4-BE49-F238E27FC236}">
                <a16:creationId xmlns:a16="http://schemas.microsoft.com/office/drawing/2014/main" id="{C72EED3C-1BA8-35B9-8C90-FC33045D417D}"/>
              </a:ext>
            </a:extLst>
          </p:cNvPr>
          <p:cNvSpPr/>
          <p:nvPr/>
        </p:nvSpPr>
        <p:spPr>
          <a:xfrm>
            <a:off x="1183617" y="3925913"/>
            <a:ext cx="404179" cy="520096"/>
          </a:xfrm>
          <a:custGeom>
            <a:avLst/>
            <a:gdLst/>
            <a:ahLst/>
            <a:cxnLst/>
            <a:rect l="l" t="t" r="r" b="b"/>
            <a:pathLst>
              <a:path w="26298" h="33864" extrusionOk="0">
                <a:moveTo>
                  <a:pt x="6621" y="0"/>
                </a:moveTo>
                <a:cubicBezTo>
                  <a:pt x="6548" y="0"/>
                  <a:pt x="6468" y="31"/>
                  <a:pt x="6398" y="101"/>
                </a:cubicBezTo>
                <a:cubicBezTo>
                  <a:pt x="5445" y="1151"/>
                  <a:pt x="6495" y="2035"/>
                  <a:pt x="6840" y="3058"/>
                </a:cubicBezTo>
                <a:cubicBezTo>
                  <a:pt x="4754" y="3983"/>
                  <a:pt x="3164" y="5822"/>
                  <a:pt x="1976" y="7715"/>
                </a:cubicBezTo>
                <a:cubicBezTo>
                  <a:pt x="1244" y="8890"/>
                  <a:pt x="608" y="10189"/>
                  <a:pt x="345" y="11571"/>
                </a:cubicBezTo>
                <a:cubicBezTo>
                  <a:pt x="0" y="13367"/>
                  <a:pt x="262" y="15219"/>
                  <a:pt x="566" y="17001"/>
                </a:cubicBezTo>
                <a:cubicBezTo>
                  <a:pt x="857" y="18646"/>
                  <a:pt x="1520" y="20042"/>
                  <a:pt x="2252" y="21521"/>
                </a:cubicBezTo>
                <a:cubicBezTo>
                  <a:pt x="2694" y="22391"/>
                  <a:pt x="2985" y="23262"/>
                  <a:pt x="3219" y="24202"/>
                </a:cubicBezTo>
                <a:cubicBezTo>
                  <a:pt x="3496" y="25265"/>
                  <a:pt x="3731" y="26343"/>
                  <a:pt x="3925" y="27421"/>
                </a:cubicBezTo>
                <a:cubicBezTo>
                  <a:pt x="4021" y="27988"/>
                  <a:pt x="4242" y="28762"/>
                  <a:pt x="4187" y="29398"/>
                </a:cubicBezTo>
                <a:cubicBezTo>
                  <a:pt x="4047" y="29367"/>
                  <a:pt x="3911" y="29353"/>
                  <a:pt x="3779" y="29353"/>
                </a:cubicBezTo>
                <a:cubicBezTo>
                  <a:pt x="2364" y="29353"/>
                  <a:pt x="1406" y="31020"/>
                  <a:pt x="1962" y="32411"/>
                </a:cubicBezTo>
                <a:cubicBezTo>
                  <a:pt x="2405" y="33502"/>
                  <a:pt x="4201" y="33599"/>
                  <a:pt x="5169" y="33695"/>
                </a:cubicBezTo>
                <a:cubicBezTo>
                  <a:pt x="6328" y="33811"/>
                  <a:pt x="8861" y="33863"/>
                  <a:pt x="11674" y="33863"/>
                </a:cubicBezTo>
                <a:cubicBezTo>
                  <a:pt x="15933" y="33863"/>
                  <a:pt x="20833" y="33744"/>
                  <a:pt x="22581" y="33544"/>
                </a:cubicBezTo>
                <a:cubicBezTo>
                  <a:pt x="23548" y="33433"/>
                  <a:pt x="25345" y="33295"/>
                  <a:pt x="25760" y="32203"/>
                </a:cubicBezTo>
                <a:cubicBezTo>
                  <a:pt x="26298" y="30819"/>
                  <a:pt x="25327" y="29187"/>
                  <a:pt x="23939" y="29187"/>
                </a:cubicBezTo>
                <a:cubicBezTo>
                  <a:pt x="23829" y="29187"/>
                  <a:pt x="23718" y="29197"/>
                  <a:pt x="23604" y="29218"/>
                </a:cubicBezTo>
                <a:cubicBezTo>
                  <a:pt x="23811" y="26026"/>
                  <a:pt x="21765" y="23621"/>
                  <a:pt x="19403" y="21700"/>
                </a:cubicBezTo>
                <a:cubicBezTo>
                  <a:pt x="18048" y="20594"/>
                  <a:pt x="16528" y="19682"/>
                  <a:pt x="15395" y="18328"/>
                </a:cubicBezTo>
                <a:cubicBezTo>
                  <a:pt x="14800" y="17596"/>
                  <a:pt x="14386" y="16753"/>
                  <a:pt x="13943" y="15938"/>
                </a:cubicBezTo>
                <a:cubicBezTo>
                  <a:pt x="13571" y="15247"/>
                  <a:pt x="13114" y="14514"/>
                  <a:pt x="13031" y="13727"/>
                </a:cubicBezTo>
                <a:lnTo>
                  <a:pt x="13031" y="13727"/>
                </a:lnTo>
                <a:cubicBezTo>
                  <a:pt x="13318" y="13782"/>
                  <a:pt x="13612" y="13806"/>
                  <a:pt x="13909" y="13806"/>
                </a:cubicBezTo>
                <a:cubicBezTo>
                  <a:pt x="14712" y="13806"/>
                  <a:pt x="15536" y="13632"/>
                  <a:pt x="16293" y="13450"/>
                </a:cubicBezTo>
                <a:cubicBezTo>
                  <a:pt x="16556" y="13712"/>
                  <a:pt x="16790" y="14016"/>
                  <a:pt x="17067" y="14279"/>
                </a:cubicBezTo>
                <a:cubicBezTo>
                  <a:pt x="17454" y="14639"/>
                  <a:pt x="17868" y="14970"/>
                  <a:pt x="18310" y="15288"/>
                </a:cubicBezTo>
                <a:cubicBezTo>
                  <a:pt x="18764" y="15620"/>
                  <a:pt x="19231" y="15843"/>
                  <a:pt x="19746" y="15843"/>
                </a:cubicBezTo>
                <a:cubicBezTo>
                  <a:pt x="19938" y="15843"/>
                  <a:pt x="20136" y="15812"/>
                  <a:pt x="20342" y="15744"/>
                </a:cubicBezTo>
                <a:cubicBezTo>
                  <a:pt x="21544" y="15385"/>
                  <a:pt x="22471" y="14058"/>
                  <a:pt x="23023" y="13008"/>
                </a:cubicBezTo>
                <a:cubicBezTo>
                  <a:pt x="23037" y="12980"/>
                  <a:pt x="23037" y="12966"/>
                  <a:pt x="23051" y="12938"/>
                </a:cubicBezTo>
                <a:cubicBezTo>
                  <a:pt x="23355" y="11833"/>
                  <a:pt x="22443" y="10935"/>
                  <a:pt x="21710" y="10257"/>
                </a:cubicBezTo>
                <a:cubicBezTo>
                  <a:pt x="20536" y="9194"/>
                  <a:pt x="19333" y="8171"/>
                  <a:pt x="18172" y="7121"/>
                </a:cubicBezTo>
                <a:cubicBezTo>
                  <a:pt x="17094" y="6126"/>
                  <a:pt x="16031" y="5089"/>
                  <a:pt x="14842" y="4204"/>
                </a:cubicBezTo>
                <a:cubicBezTo>
                  <a:pt x="13986" y="3571"/>
                  <a:pt x="12991" y="3077"/>
                  <a:pt x="11940" y="3077"/>
                </a:cubicBezTo>
                <a:cubicBezTo>
                  <a:pt x="11753" y="3077"/>
                  <a:pt x="11564" y="3093"/>
                  <a:pt x="11373" y="3126"/>
                </a:cubicBezTo>
                <a:cubicBezTo>
                  <a:pt x="10005" y="1869"/>
                  <a:pt x="8664" y="73"/>
                  <a:pt x="6661" y="3"/>
                </a:cubicBezTo>
                <a:cubicBezTo>
                  <a:pt x="6648" y="1"/>
                  <a:pt x="6635" y="0"/>
                  <a:pt x="6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459;p68">
            <a:extLst>
              <a:ext uri="{FF2B5EF4-FFF2-40B4-BE49-F238E27FC236}">
                <a16:creationId xmlns:a16="http://schemas.microsoft.com/office/drawing/2014/main" id="{967B470A-8266-CEE9-1B8D-7CD1D3949B28}"/>
              </a:ext>
            </a:extLst>
          </p:cNvPr>
          <p:cNvSpPr/>
          <p:nvPr/>
        </p:nvSpPr>
        <p:spPr>
          <a:xfrm flipH="1">
            <a:off x="10774324" y="4540515"/>
            <a:ext cx="404179" cy="520096"/>
          </a:xfrm>
          <a:custGeom>
            <a:avLst/>
            <a:gdLst/>
            <a:ahLst/>
            <a:cxnLst/>
            <a:rect l="l" t="t" r="r" b="b"/>
            <a:pathLst>
              <a:path w="26298" h="33864" extrusionOk="0">
                <a:moveTo>
                  <a:pt x="6621" y="0"/>
                </a:moveTo>
                <a:cubicBezTo>
                  <a:pt x="6548" y="0"/>
                  <a:pt x="6468" y="31"/>
                  <a:pt x="6398" y="101"/>
                </a:cubicBezTo>
                <a:cubicBezTo>
                  <a:pt x="5445" y="1151"/>
                  <a:pt x="6495" y="2035"/>
                  <a:pt x="6840" y="3058"/>
                </a:cubicBezTo>
                <a:cubicBezTo>
                  <a:pt x="4754" y="3983"/>
                  <a:pt x="3164" y="5822"/>
                  <a:pt x="1976" y="7715"/>
                </a:cubicBezTo>
                <a:cubicBezTo>
                  <a:pt x="1244" y="8890"/>
                  <a:pt x="608" y="10189"/>
                  <a:pt x="345" y="11571"/>
                </a:cubicBezTo>
                <a:cubicBezTo>
                  <a:pt x="0" y="13367"/>
                  <a:pt x="262" y="15219"/>
                  <a:pt x="566" y="17001"/>
                </a:cubicBezTo>
                <a:cubicBezTo>
                  <a:pt x="857" y="18646"/>
                  <a:pt x="1520" y="20042"/>
                  <a:pt x="2252" y="21521"/>
                </a:cubicBezTo>
                <a:cubicBezTo>
                  <a:pt x="2694" y="22391"/>
                  <a:pt x="2985" y="23262"/>
                  <a:pt x="3219" y="24202"/>
                </a:cubicBezTo>
                <a:cubicBezTo>
                  <a:pt x="3496" y="25265"/>
                  <a:pt x="3731" y="26343"/>
                  <a:pt x="3925" y="27421"/>
                </a:cubicBezTo>
                <a:cubicBezTo>
                  <a:pt x="4021" y="27988"/>
                  <a:pt x="4242" y="28762"/>
                  <a:pt x="4187" y="29398"/>
                </a:cubicBezTo>
                <a:cubicBezTo>
                  <a:pt x="4047" y="29367"/>
                  <a:pt x="3911" y="29353"/>
                  <a:pt x="3779" y="29353"/>
                </a:cubicBezTo>
                <a:cubicBezTo>
                  <a:pt x="2364" y="29353"/>
                  <a:pt x="1406" y="31020"/>
                  <a:pt x="1962" y="32411"/>
                </a:cubicBezTo>
                <a:cubicBezTo>
                  <a:pt x="2405" y="33502"/>
                  <a:pt x="4201" y="33599"/>
                  <a:pt x="5169" y="33695"/>
                </a:cubicBezTo>
                <a:cubicBezTo>
                  <a:pt x="6328" y="33811"/>
                  <a:pt x="8861" y="33863"/>
                  <a:pt x="11674" y="33863"/>
                </a:cubicBezTo>
                <a:cubicBezTo>
                  <a:pt x="15933" y="33863"/>
                  <a:pt x="20833" y="33744"/>
                  <a:pt x="22581" y="33544"/>
                </a:cubicBezTo>
                <a:cubicBezTo>
                  <a:pt x="23548" y="33433"/>
                  <a:pt x="25345" y="33295"/>
                  <a:pt x="25760" y="32203"/>
                </a:cubicBezTo>
                <a:cubicBezTo>
                  <a:pt x="26298" y="30819"/>
                  <a:pt x="25327" y="29187"/>
                  <a:pt x="23939" y="29187"/>
                </a:cubicBezTo>
                <a:cubicBezTo>
                  <a:pt x="23829" y="29187"/>
                  <a:pt x="23718" y="29197"/>
                  <a:pt x="23604" y="29218"/>
                </a:cubicBezTo>
                <a:cubicBezTo>
                  <a:pt x="23811" y="26026"/>
                  <a:pt x="21765" y="23621"/>
                  <a:pt x="19403" y="21700"/>
                </a:cubicBezTo>
                <a:cubicBezTo>
                  <a:pt x="18048" y="20594"/>
                  <a:pt x="16528" y="19682"/>
                  <a:pt x="15395" y="18328"/>
                </a:cubicBezTo>
                <a:cubicBezTo>
                  <a:pt x="14800" y="17596"/>
                  <a:pt x="14386" y="16753"/>
                  <a:pt x="13943" y="15938"/>
                </a:cubicBezTo>
                <a:cubicBezTo>
                  <a:pt x="13571" y="15247"/>
                  <a:pt x="13114" y="14514"/>
                  <a:pt x="13031" y="13727"/>
                </a:cubicBezTo>
                <a:lnTo>
                  <a:pt x="13031" y="13727"/>
                </a:lnTo>
                <a:cubicBezTo>
                  <a:pt x="13318" y="13782"/>
                  <a:pt x="13612" y="13806"/>
                  <a:pt x="13909" y="13806"/>
                </a:cubicBezTo>
                <a:cubicBezTo>
                  <a:pt x="14712" y="13806"/>
                  <a:pt x="15536" y="13632"/>
                  <a:pt x="16293" y="13450"/>
                </a:cubicBezTo>
                <a:cubicBezTo>
                  <a:pt x="16556" y="13712"/>
                  <a:pt x="16790" y="14016"/>
                  <a:pt x="17067" y="14279"/>
                </a:cubicBezTo>
                <a:cubicBezTo>
                  <a:pt x="17454" y="14639"/>
                  <a:pt x="17868" y="14970"/>
                  <a:pt x="18310" y="15288"/>
                </a:cubicBezTo>
                <a:cubicBezTo>
                  <a:pt x="18764" y="15620"/>
                  <a:pt x="19231" y="15843"/>
                  <a:pt x="19746" y="15843"/>
                </a:cubicBezTo>
                <a:cubicBezTo>
                  <a:pt x="19938" y="15843"/>
                  <a:pt x="20136" y="15812"/>
                  <a:pt x="20342" y="15744"/>
                </a:cubicBezTo>
                <a:cubicBezTo>
                  <a:pt x="21544" y="15385"/>
                  <a:pt x="22471" y="14058"/>
                  <a:pt x="23023" y="13008"/>
                </a:cubicBezTo>
                <a:cubicBezTo>
                  <a:pt x="23037" y="12980"/>
                  <a:pt x="23037" y="12966"/>
                  <a:pt x="23051" y="12938"/>
                </a:cubicBezTo>
                <a:cubicBezTo>
                  <a:pt x="23355" y="11833"/>
                  <a:pt x="22443" y="10935"/>
                  <a:pt x="21710" y="10257"/>
                </a:cubicBezTo>
                <a:cubicBezTo>
                  <a:pt x="20536" y="9194"/>
                  <a:pt x="19333" y="8171"/>
                  <a:pt x="18172" y="7121"/>
                </a:cubicBezTo>
                <a:cubicBezTo>
                  <a:pt x="17094" y="6126"/>
                  <a:pt x="16031" y="5089"/>
                  <a:pt x="14842" y="4204"/>
                </a:cubicBezTo>
                <a:cubicBezTo>
                  <a:pt x="13986" y="3571"/>
                  <a:pt x="12991" y="3077"/>
                  <a:pt x="11940" y="3077"/>
                </a:cubicBezTo>
                <a:cubicBezTo>
                  <a:pt x="11753" y="3077"/>
                  <a:pt x="11564" y="3093"/>
                  <a:pt x="11373" y="3126"/>
                </a:cubicBezTo>
                <a:cubicBezTo>
                  <a:pt x="10005" y="1869"/>
                  <a:pt x="8664" y="73"/>
                  <a:pt x="6661" y="3"/>
                </a:cubicBezTo>
                <a:cubicBezTo>
                  <a:pt x="6648" y="1"/>
                  <a:pt x="6635" y="0"/>
                  <a:pt x="66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453;p68">
            <a:extLst>
              <a:ext uri="{FF2B5EF4-FFF2-40B4-BE49-F238E27FC236}">
                <a16:creationId xmlns:a16="http://schemas.microsoft.com/office/drawing/2014/main" id="{A56C8ACC-BAB5-5835-8664-EE2389DC36BB}"/>
              </a:ext>
            </a:extLst>
          </p:cNvPr>
          <p:cNvSpPr/>
          <p:nvPr/>
        </p:nvSpPr>
        <p:spPr>
          <a:xfrm>
            <a:off x="1183616" y="5018324"/>
            <a:ext cx="404180" cy="520096"/>
          </a:xfrm>
          <a:custGeom>
            <a:avLst/>
            <a:gdLst/>
            <a:ahLst/>
            <a:cxnLst/>
            <a:rect l="l" t="t" r="r" b="b"/>
            <a:pathLst>
              <a:path w="26298" h="33864" extrusionOk="0">
                <a:moveTo>
                  <a:pt x="6621" y="0"/>
                </a:moveTo>
                <a:cubicBezTo>
                  <a:pt x="6548" y="0"/>
                  <a:pt x="6468" y="31"/>
                  <a:pt x="6398" y="101"/>
                </a:cubicBezTo>
                <a:cubicBezTo>
                  <a:pt x="5445" y="1151"/>
                  <a:pt x="6495" y="2035"/>
                  <a:pt x="6840" y="3058"/>
                </a:cubicBezTo>
                <a:cubicBezTo>
                  <a:pt x="4754" y="3983"/>
                  <a:pt x="3164" y="5822"/>
                  <a:pt x="1976" y="7715"/>
                </a:cubicBezTo>
                <a:cubicBezTo>
                  <a:pt x="1244" y="8890"/>
                  <a:pt x="608" y="10189"/>
                  <a:pt x="345" y="11571"/>
                </a:cubicBezTo>
                <a:cubicBezTo>
                  <a:pt x="0" y="13367"/>
                  <a:pt x="262" y="15219"/>
                  <a:pt x="566" y="17001"/>
                </a:cubicBezTo>
                <a:cubicBezTo>
                  <a:pt x="857" y="18646"/>
                  <a:pt x="1520" y="20042"/>
                  <a:pt x="2252" y="21521"/>
                </a:cubicBezTo>
                <a:cubicBezTo>
                  <a:pt x="2694" y="22391"/>
                  <a:pt x="2985" y="23262"/>
                  <a:pt x="3219" y="24202"/>
                </a:cubicBezTo>
                <a:cubicBezTo>
                  <a:pt x="3496" y="25265"/>
                  <a:pt x="3731" y="26343"/>
                  <a:pt x="3925" y="27421"/>
                </a:cubicBezTo>
                <a:cubicBezTo>
                  <a:pt x="4021" y="27988"/>
                  <a:pt x="4242" y="28762"/>
                  <a:pt x="4187" y="29398"/>
                </a:cubicBezTo>
                <a:cubicBezTo>
                  <a:pt x="4047" y="29367"/>
                  <a:pt x="3911" y="29353"/>
                  <a:pt x="3779" y="29353"/>
                </a:cubicBezTo>
                <a:cubicBezTo>
                  <a:pt x="2364" y="29353"/>
                  <a:pt x="1406" y="31020"/>
                  <a:pt x="1962" y="32411"/>
                </a:cubicBezTo>
                <a:cubicBezTo>
                  <a:pt x="2405" y="33502"/>
                  <a:pt x="4201" y="33599"/>
                  <a:pt x="5169" y="33695"/>
                </a:cubicBezTo>
                <a:cubicBezTo>
                  <a:pt x="6328" y="33811"/>
                  <a:pt x="8861" y="33863"/>
                  <a:pt x="11674" y="33863"/>
                </a:cubicBezTo>
                <a:cubicBezTo>
                  <a:pt x="15933" y="33863"/>
                  <a:pt x="20833" y="33744"/>
                  <a:pt x="22581" y="33544"/>
                </a:cubicBezTo>
                <a:cubicBezTo>
                  <a:pt x="23548" y="33433"/>
                  <a:pt x="25345" y="33295"/>
                  <a:pt x="25760" y="32203"/>
                </a:cubicBezTo>
                <a:cubicBezTo>
                  <a:pt x="26298" y="30819"/>
                  <a:pt x="25327" y="29187"/>
                  <a:pt x="23939" y="29187"/>
                </a:cubicBezTo>
                <a:cubicBezTo>
                  <a:pt x="23829" y="29187"/>
                  <a:pt x="23718" y="29197"/>
                  <a:pt x="23604" y="29218"/>
                </a:cubicBezTo>
                <a:cubicBezTo>
                  <a:pt x="23811" y="26026"/>
                  <a:pt x="21765" y="23621"/>
                  <a:pt x="19403" y="21700"/>
                </a:cubicBezTo>
                <a:cubicBezTo>
                  <a:pt x="18048" y="20594"/>
                  <a:pt x="16528" y="19682"/>
                  <a:pt x="15395" y="18328"/>
                </a:cubicBezTo>
                <a:cubicBezTo>
                  <a:pt x="14800" y="17596"/>
                  <a:pt x="14386" y="16753"/>
                  <a:pt x="13943" y="15938"/>
                </a:cubicBezTo>
                <a:cubicBezTo>
                  <a:pt x="13571" y="15247"/>
                  <a:pt x="13114" y="14514"/>
                  <a:pt x="13031" y="13727"/>
                </a:cubicBezTo>
                <a:lnTo>
                  <a:pt x="13031" y="13727"/>
                </a:lnTo>
                <a:cubicBezTo>
                  <a:pt x="13318" y="13782"/>
                  <a:pt x="13612" y="13806"/>
                  <a:pt x="13909" y="13806"/>
                </a:cubicBezTo>
                <a:cubicBezTo>
                  <a:pt x="14712" y="13806"/>
                  <a:pt x="15536" y="13632"/>
                  <a:pt x="16293" y="13450"/>
                </a:cubicBezTo>
                <a:cubicBezTo>
                  <a:pt x="16556" y="13712"/>
                  <a:pt x="16790" y="14016"/>
                  <a:pt x="17067" y="14279"/>
                </a:cubicBezTo>
                <a:cubicBezTo>
                  <a:pt x="17454" y="14639"/>
                  <a:pt x="17868" y="14970"/>
                  <a:pt x="18310" y="15288"/>
                </a:cubicBezTo>
                <a:cubicBezTo>
                  <a:pt x="18764" y="15620"/>
                  <a:pt x="19231" y="15843"/>
                  <a:pt x="19746" y="15843"/>
                </a:cubicBezTo>
                <a:cubicBezTo>
                  <a:pt x="19938" y="15843"/>
                  <a:pt x="20136" y="15812"/>
                  <a:pt x="20342" y="15744"/>
                </a:cubicBezTo>
                <a:cubicBezTo>
                  <a:pt x="21544" y="15385"/>
                  <a:pt x="22471" y="14058"/>
                  <a:pt x="23023" y="13008"/>
                </a:cubicBezTo>
                <a:cubicBezTo>
                  <a:pt x="23037" y="12980"/>
                  <a:pt x="23037" y="12966"/>
                  <a:pt x="23051" y="12938"/>
                </a:cubicBezTo>
                <a:cubicBezTo>
                  <a:pt x="23355" y="11833"/>
                  <a:pt x="22443" y="10935"/>
                  <a:pt x="21710" y="10257"/>
                </a:cubicBezTo>
                <a:cubicBezTo>
                  <a:pt x="20536" y="9194"/>
                  <a:pt x="19333" y="8171"/>
                  <a:pt x="18172" y="7121"/>
                </a:cubicBezTo>
                <a:cubicBezTo>
                  <a:pt x="17094" y="6126"/>
                  <a:pt x="16031" y="5089"/>
                  <a:pt x="14842" y="4204"/>
                </a:cubicBezTo>
                <a:cubicBezTo>
                  <a:pt x="13986" y="3571"/>
                  <a:pt x="12991" y="3077"/>
                  <a:pt x="11940" y="3077"/>
                </a:cubicBezTo>
                <a:cubicBezTo>
                  <a:pt x="11753" y="3077"/>
                  <a:pt x="11564" y="3093"/>
                  <a:pt x="11373" y="3126"/>
                </a:cubicBezTo>
                <a:cubicBezTo>
                  <a:pt x="10005" y="1869"/>
                  <a:pt x="8664" y="73"/>
                  <a:pt x="6661" y="3"/>
                </a:cubicBezTo>
                <a:cubicBezTo>
                  <a:pt x="6648" y="1"/>
                  <a:pt x="6635" y="0"/>
                  <a:pt x="66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542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Distribuzione del vincitore</a:t>
            </a:r>
            <a:endParaRPr dirty="0"/>
          </a:p>
        </p:txBody>
      </p:sp>
      <p:sp>
        <p:nvSpPr>
          <p:cNvPr id="686" name="Google Shape;686;p51"/>
          <p:cNvSpPr txBox="1">
            <a:spLocks noGrp="1"/>
          </p:cNvSpPr>
          <p:nvPr>
            <p:ph type="subTitle" idx="4294967295"/>
          </p:nvPr>
        </p:nvSpPr>
        <p:spPr>
          <a:xfrm>
            <a:off x="7944134" y="5185360"/>
            <a:ext cx="3160000" cy="82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>
              <a:buNone/>
            </a:pPr>
            <a:r>
              <a:rPr lang="en" dirty="0"/>
              <a:t>La partita si conclude con la vittoria del nero in 8680 casi</a:t>
            </a:r>
            <a:endParaRPr dirty="0"/>
          </a:p>
        </p:txBody>
      </p:sp>
      <p:sp>
        <p:nvSpPr>
          <p:cNvPr id="687" name="Google Shape;687;p51"/>
          <p:cNvSpPr txBox="1">
            <a:spLocks noGrp="1"/>
          </p:cNvSpPr>
          <p:nvPr>
            <p:ph type="subTitle" idx="4294967295"/>
          </p:nvPr>
        </p:nvSpPr>
        <p:spPr>
          <a:xfrm>
            <a:off x="7944134" y="4512844"/>
            <a:ext cx="3160000" cy="7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>
              <a:buNone/>
            </a:pPr>
            <a:r>
              <a:rPr lang="en" sz="3733" b="1" dirty="0">
                <a:latin typeface="Oranienbaum"/>
                <a:ea typeface="Oranienbaum"/>
                <a:cs typeface="Oranienbaum"/>
                <a:sym typeface="Oranienbaum"/>
              </a:rPr>
              <a:t>BLACK</a:t>
            </a:r>
            <a:endParaRPr sz="3733" b="1" dirty="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688" name="Google Shape;688;p51"/>
          <p:cNvSpPr txBox="1">
            <a:spLocks noGrp="1"/>
          </p:cNvSpPr>
          <p:nvPr>
            <p:ph type="subTitle" idx="4294967295"/>
          </p:nvPr>
        </p:nvSpPr>
        <p:spPr>
          <a:xfrm>
            <a:off x="960000" y="3481027"/>
            <a:ext cx="3160000" cy="82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La partita si conclude con la vittoria del bianco in 9545 casi</a:t>
            </a:r>
            <a:endParaRPr dirty="0"/>
          </a:p>
        </p:txBody>
      </p:sp>
      <p:sp>
        <p:nvSpPr>
          <p:cNvPr id="689" name="Google Shape;689;p51"/>
          <p:cNvSpPr txBox="1">
            <a:spLocks noGrp="1"/>
          </p:cNvSpPr>
          <p:nvPr>
            <p:ph type="subTitle" idx="4294967295"/>
          </p:nvPr>
        </p:nvSpPr>
        <p:spPr>
          <a:xfrm>
            <a:off x="960000" y="2908120"/>
            <a:ext cx="3160000" cy="7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sz="3733" b="1" dirty="0">
                <a:latin typeface="Oranienbaum"/>
                <a:ea typeface="Oranienbaum"/>
                <a:cs typeface="Oranienbaum"/>
                <a:sym typeface="Oranienbaum"/>
              </a:rPr>
              <a:t>WHITE</a:t>
            </a:r>
            <a:endParaRPr sz="3733" b="1" dirty="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692" name="Google Shape;692;p51"/>
          <p:cNvSpPr txBox="1">
            <a:spLocks noGrp="1"/>
          </p:cNvSpPr>
          <p:nvPr>
            <p:ph type="subTitle" idx="4294967295"/>
          </p:nvPr>
        </p:nvSpPr>
        <p:spPr>
          <a:xfrm>
            <a:off x="8288421" y="2629009"/>
            <a:ext cx="3160000" cy="82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>
              <a:buNone/>
            </a:pPr>
            <a:r>
              <a:rPr lang="it-IT" dirty="0"/>
              <a:t>La</a:t>
            </a:r>
            <a:r>
              <a:rPr lang="en" dirty="0"/>
              <a:t> partita si conclude in un pareggio in 888 casi</a:t>
            </a:r>
            <a:endParaRPr dirty="0"/>
          </a:p>
        </p:txBody>
      </p:sp>
      <p:sp>
        <p:nvSpPr>
          <p:cNvPr id="693" name="Google Shape;693;p51"/>
          <p:cNvSpPr txBox="1">
            <a:spLocks noGrp="1"/>
          </p:cNvSpPr>
          <p:nvPr>
            <p:ph type="subTitle" idx="4294967295"/>
          </p:nvPr>
        </p:nvSpPr>
        <p:spPr>
          <a:xfrm>
            <a:off x="8186455" y="2150202"/>
            <a:ext cx="3160000" cy="7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>
              <a:buNone/>
            </a:pPr>
            <a:r>
              <a:rPr lang="en" sz="3733" b="1" dirty="0">
                <a:latin typeface="Oranienbaum"/>
                <a:ea typeface="Oranienbaum"/>
                <a:cs typeface="Oranienbaum"/>
                <a:sym typeface="Oranienbaum"/>
              </a:rPr>
              <a:t>DRAW</a:t>
            </a:r>
            <a:endParaRPr sz="3733" b="1" dirty="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694" name="Google Shape;694;p51"/>
          <p:cNvSpPr txBox="1">
            <a:spLocks noGrp="1"/>
          </p:cNvSpPr>
          <p:nvPr>
            <p:ph type="subTitle" idx="4294967295"/>
          </p:nvPr>
        </p:nvSpPr>
        <p:spPr>
          <a:xfrm>
            <a:off x="7944134" y="4205480"/>
            <a:ext cx="3160000" cy="7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>
              <a:buNone/>
            </a:pPr>
            <a:r>
              <a:rPr lang="en" sz="2667" b="1" dirty="0">
                <a:latin typeface="Oranienbaum"/>
                <a:ea typeface="Oranienbaum"/>
                <a:cs typeface="Oranienbaum"/>
                <a:sym typeface="Oranienbaum"/>
              </a:rPr>
              <a:t>45.5%</a:t>
            </a:r>
            <a:endParaRPr sz="2667" b="1" dirty="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695" name="Google Shape;695;p51"/>
          <p:cNvSpPr txBox="1">
            <a:spLocks noGrp="1"/>
          </p:cNvSpPr>
          <p:nvPr>
            <p:ph type="subTitle" idx="4294967295"/>
          </p:nvPr>
        </p:nvSpPr>
        <p:spPr>
          <a:xfrm>
            <a:off x="960000" y="2506602"/>
            <a:ext cx="3160000" cy="7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sz="2667" b="1" dirty="0">
                <a:latin typeface="Oranienbaum"/>
                <a:ea typeface="Oranienbaum"/>
                <a:cs typeface="Oranienbaum"/>
                <a:sym typeface="Oranienbaum"/>
              </a:rPr>
              <a:t>49.9%</a:t>
            </a:r>
            <a:endParaRPr sz="2667" b="1" dirty="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697" name="Google Shape;697;p51"/>
          <p:cNvSpPr txBox="1">
            <a:spLocks noGrp="1"/>
          </p:cNvSpPr>
          <p:nvPr>
            <p:ph type="subTitle" idx="4294967295"/>
          </p:nvPr>
        </p:nvSpPr>
        <p:spPr>
          <a:xfrm>
            <a:off x="8084489" y="1793802"/>
            <a:ext cx="3160000" cy="71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>
              <a:buNone/>
            </a:pPr>
            <a:r>
              <a:rPr lang="en" sz="2667" b="1" dirty="0">
                <a:latin typeface="Oranienbaum"/>
                <a:ea typeface="Oranienbaum"/>
                <a:cs typeface="Oranienbaum"/>
                <a:sym typeface="Oranienbaum"/>
              </a:rPr>
              <a:t>4.6%</a:t>
            </a:r>
            <a:endParaRPr sz="2667" b="1" dirty="0">
              <a:latin typeface="Oranienbaum"/>
              <a:ea typeface="Oranienbaum"/>
              <a:cs typeface="Oranienbaum"/>
              <a:sym typeface="Oranienbaum"/>
            </a:endParaRPr>
          </a:p>
        </p:txBody>
      </p:sp>
      <p:cxnSp>
        <p:nvCxnSpPr>
          <p:cNvPr id="698" name="Google Shape;698;p51"/>
          <p:cNvCxnSpPr>
            <a:cxnSpLocks/>
          </p:cNvCxnSpPr>
          <p:nvPr/>
        </p:nvCxnSpPr>
        <p:spPr>
          <a:xfrm rot="10800000">
            <a:off x="6599274" y="1496678"/>
            <a:ext cx="3345714" cy="10099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BF9000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700" name="Google Shape;700;p51"/>
          <p:cNvCxnSpPr/>
          <p:nvPr/>
        </p:nvCxnSpPr>
        <p:spPr>
          <a:xfrm>
            <a:off x="2540000" y="3264520"/>
            <a:ext cx="117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701" name="Google Shape;701;p51"/>
          <p:cNvCxnSpPr/>
          <p:nvPr/>
        </p:nvCxnSpPr>
        <p:spPr>
          <a:xfrm>
            <a:off x="8369365" y="4869244"/>
            <a:ext cx="1175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703" name="Google Shape;703;p51"/>
          <p:cNvGrpSpPr/>
          <p:nvPr/>
        </p:nvGrpSpPr>
        <p:grpSpPr>
          <a:xfrm>
            <a:off x="1087867" y="908833"/>
            <a:ext cx="10016267" cy="238800"/>
            <a:chOff x="815900" y="681625"/>
            <a:chExt cx="7512200" cy="179100"/>
          </a:xfrm>
        </p:grpSpPr>
        <p:sp>
          <p:nvSpPr>
            <p:cNvPr id="704" name="Google Shape;704;p51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DB565B-5A67-55E8-8E80-B56E4D724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83" y="1340238"/>
            <a:ext cx="4957775" cy="47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merican Chess Day by Slidesgo">
  <a:themeElements>
    <a:clrScheme name="Simple Light">
      <a:dk1>
        <a:srgbClr val="523E32"/>
      </a:dk1>
      <a:lt1>
        <a:srgbClr val="816353"/>
      </a:lt1>
      <a:dk2>
        <a:srgbClr val="719972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American Chess Day by Slidesgo">
  <a:themeElements>
    <a:clrScheme name="Simple Light">
      <a:dk1>
        <a:srgbClr val="523E32"/>
      </a:dk1>
      <a:lt1>
        <a:srgbClr val="816353"/>
      </a:lt1>
      <a:dk2>
        <a:srgbClr val="719972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American Chess Day by Slidesgo</Template>
  <TotalTime>0</TotalTime>
  <Words>724</Words>
  <Application>Microsoft Office PowerPoint</Application>
  <PresentationFormat>Widescreen</PresentationFormat>
  <Paragraphs>84</Paragraphs>
  <Slides>19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19</vt:i4>
      </vt:variant>
    </vt:vector>
  </HeadingPairs>
  <TitlesOfParts>
    <vt:vector size="30" baseType="lpstr">
      <vt:lpstr>Anaheim</vt:lpstr>
      <vt:lpstr>Arial</vt:lpstr>
      <vt:lpstr>Calibri</vt:lpstr>
      <vt:lpstr>Century</vt:lpstr>
      <vt:lpstr>Oranienbaum</vt:lpstr>
      <vt:lpstr>Proxima Nova</vt:lpstr>
      <vt:lpstr>Proxima Nova Semibold</vt:lpstr>
      <vt:lpstr>Roboto Condensed Light</vt:lpstr>
      <vt:lpstr>American Chess Day by Slidesgo</vt:lpstr>
      <vt:lpstr>Slidesgo Final Pages</vt:lpstr>
      <vt:lpstr>1_American Chess Day by Slidesgo</vt:lpstr>
      <vt:lpstr>Chess Opening Analysis</vt:lpstr>
      <vt:lpstr>TABLE OF CONTENTS</vt:lpstr>
      <vt:lpstr>SECTION A</vt:lpstr>
      <vt:lpstr>Il gioco più famoso del mondo</vt:lpstr>
      <vt:lpstr>L’importanza dell’apertura</vt:lpstr>
      <vt:lpstr>Obiettivo del Task</vt:lpstr>
      <vt:lpstr>SECTION B</vt:lpstr>
      <vt:lpstr>Il Dataset</vt:lpstr>
      <vt:lpstr>Distribuzione del vincitore</vt:lpstr>
      <vt:lpstr>Preparazione del dataset</vt:lpstr>
      <vt:lpstr>SECTION C</vt:lpstr>
      <vt:lpstr>Obiettivi dei modelli</vt:lpstr>
      <vt:lpstr>Presentazione standard di PowerPoint</vt:lpstr>
      <vt:lpstr>Presentazione standard di PowerPoint</vt:lpstr>
      <vt:lpstr>Presentazione standard di PowerPoint</vt:lpstr>
      <vt:lpstr>SECTION D</vt:lpstr>
      <vt:lpstr>Confronto dei modelli</vt:lpstr>
      <vt:lpstr>Conclusioni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Opening Analysis</dc:title>
  <dc:creator>Gianmarco Rutigliano</dc:creator>
  <cp:lastModifiedBy>Gianmarco Rutigliano</cp:lastModifiedBy>
  <cp:revision>1</cp:revision>
  <dcterms:created xsi:type="dcterms:W3CDTF">2023-07-27T13:52:43Z</dcterms:created>
  <dcterms:modified xsi:type="dcterms:W3CDTF">2023-07-27T17:53:08Z</dcterms:modified>
</cp:coreProperties>
</file>