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4" r:id="rId4"/>
    <p:sldId id="263" r:id="rId5"/>
    <p:sldId id="258" r:id="rId6"/>
    <p:sldId id="28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3482-313D-4A6B-984B-FEE25ADA981F}" type="datetimeFigureOut">
              <a:rPr lang="it-IT" smtClean="0"/>
              <a:t>11/09/2023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2A6DF-CAA3-4822-9F9E-47E271C64A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8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4bfd745a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4bfd745a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4c095aa61b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4c095aa61b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79117" y="2783100"/>
            <a:ext cx="6450400" cy="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9133" y="497100"/>
            <a:ext cx="645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9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551767" y="788033"/>
            <a:ext cx="7685600" cy="29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3551700" y="3878367"/>
            <a:ext cx="7685600" cy="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1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9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51000" y="30709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951000" y="17416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951000" y="26125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951000" y="52912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951000" y="39619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951000" y="48328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4128200" y="30709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4128200" y="17416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4128200" y="26125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4128200" y="52912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128200" y="39619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4128200" y="48328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7305400" y="30709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5400" y="17416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7305400" y="26125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7305400" y="52912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7305400" y="39619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7305400" y="48328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08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954800" y="1117967"/>
            <a:ext cx="8851600" cy="32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4667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954633" y="4716833"/>
            <a:ext cx="8851600" cy="71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45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208589" y="2946400"/>
            <a:ext cx="9774800" cy="25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208611" y="5502867"/>
            <a:ext cx="97748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8584167" y="900600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7903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54632" y="2982100"/>
            <a:ext cx="7815600" cy="24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954632" y="5540967"/>
            <a:ext cx="75028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954632" y="1212433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4503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954633" y="2513068"/>
            <a:ext cx="6309600" cy="25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954633" y="5384667"/>
            <a:ext cx="66028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954633" y="722800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25729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90467" y="2574367"/>
            <a:ext cx="5886000" cy="24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690483" y="5213733"/>
            <a:ext cx="58860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4177267" y="837100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40756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556033" y="3965900"/>
            <a:ext cx="7545600" cy="11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3556033" y="5041968"/>
            <a:ext cx="7545600" cy="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 hasCustomPrompt="1"/>
          </p:nvPr>
        </p:nvSpPr>
        <p:spPr>
          <a:xfrm>
            <a:off x="954648" y="3965884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96953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096117" y="3267933"/>
            <a:ext cx="3740800" cy="14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>
            <a:off x="5089884" y="1945333"/>
            <a:ext cx="6006000" cy="41036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12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93975" y="2607783"/>
            <a:ext cx="6943200" cy="25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293775" y="5142716"/>
            <a:ext cx="69436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565975" y="973549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65993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7346065" y="2781300"/>
            <a:ext cx="3488400" cy="21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29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4715300" y="1834000"/>
            <a:ext cx="62344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2"/>
          </p:nvPr>
        </p:nvSpPr>
        <p:spPr>
          <a:xfrm>
            <a:off x="3113367" y="1925400"/>
            <a:ext cx="1234000" cy="9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3"/>
          </p:nvPr>
        </p:nvSpPr>
        <p:spPr>
          <a:xfrm>
            <a:off x="4715300" y="4058500"/>
            <a:ext cx="62344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4"/>
          </p:nvPr>
        </p:nvSpPr>
        <p:spPr>
          <a:xfrm>
            <a:off x="3113367" y="4149900"/>
            <a:ext cx="1234000" cy="9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874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1123333" y="4025333"/>
            <a:ext cx="2706000" cy="1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2"/>
          </p:nvPr>
        </p:nvSpPr>
        <p:spPr>
          <a:xfrm>
            <a:off x="1123333" y="3497893"/>
            <a:ext cx="2706000" cy="5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4743000" y="4025333"/>
            <a:ext cx="2706000" cy="1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4"/>
          </p:nvPr>
        </p:nvSpPr>
        <p:spPr>
          <a:xfrm>
            <a:off x="4743000" y="3497893"/>
            <a:ext cx="2706000" cy="5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8362667" y="4025333"/>
            <a:ext cx="2706000" cy="1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6"/>
          </p:nvPr>
        </p:nvSpPr>
        <p:spPr>
          <a:xfrm>
            <a:off x="8362667" y="3497893"/>
            <a:ext cx="2706000" cy="5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098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1"/>
          </p:nvPr>
        </p:nvSpPr>
        <p:spPr>
          <a:xfrm>
            <a:off x="951005" y="2515120"/>
            <a:ext cx="4061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2"/>
          </p:nvPr>
        </p:nvSpPr>
        <p:spPr>
          <a:xfrm>
            <a:off x="951005" y="5314800"/>
            <a:ext cx="4061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3"/>
          </p:nvPr>
        </p:nvSpPr>
        <p:spPr>
          <a:xfrm>
            <a:off x="951005" y="3914960"/>
            <a:ext cx="4061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4"/>
          </p:nvPr>
        </p:nvSpPr>
        <p:spPr>
          <a:xfrm>
            <a:off x="951000" y="2072400"/>
            <a:ext cx="4061200" cy="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5"/>
          </p:nvPr>
        </p:nvSpPr>
        <p:spPr>
          <a:xfrm>
            <a:off x="951000" y="4872087"/>
            <a:ext cx="4061200" cy="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6"/>
          </p:nvPr>
        </p:nvSpPr>
        <p:spPr>
          <a:xfrm>
            <a:off x="951000" y="3472244"/>
            <a:ext cx="4061200" cy="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065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subTitle" idx="1"/>
          </p:nvPr>
        </p:nvSpPr>
        <p:spPr>
          <a:xfrm>
            <a:off x="952816" y="2469929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2"/>
          </p:nvPr>
        </p:nvSpPr>
        <p:spPr>
          <a:xfrm>
            <a:off x="952817" y="1903784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3"/>
          </p:nvPr>
        </p:nvSpPr>
        <p:spPr>
          <a:xfrm>
            <a:off x="952816" y="5058596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4"/>
          </p:nvPr>
        </p:nvSpPr>
        <p:spPr>
          <a:xfrm>
            <a:off x="952817" y="4492452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5"/>
          </p:nvPr>
        </p:nvSpPr>
        <p:spPr>
          <a:xfrm>
            <a:off x="8495183" y="2469929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6"/>
          </p:nvPr>
        </p:nvSpPr>
        <p:spPr>
          <a:xfrm>
            <a:off x="8495184" y="1903784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7"/>
          </p:nvPr>
        </p:nvSpPr>
        <p:spPr>
          <a:xfrm>
            <a:off x="8495183" y="5058596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8"/>
          </p:nvPr>
        </p:nvSpPr>
        <p:spPr>
          <a:xfrm>
            <a:off x="8495184" y="4492452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102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862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ubTitle" idx="1"/>
          </p:nvPr>
        </p:nvSpPr>
        <p:spPr>
          <a:xfrm>
            <a:off x="951000" y="4895652"/>
            <a:ext cx="2799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 hasCustomPrompt="1"/>
          </p:nvPr>
        </p:nvSpPr>
        <p:spPr>
          <a:xfrm>
            <a:off x="1165200" y="2420847"/>
            <a:ext cx="2371200" cy="10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2"/>
          </p:nvPr>
        </p:nvSpPr>
        <p:spPr>
          <a:xfrm>
            <a:off x="4696200" y="4895632"/>
            <a:ext cx="2799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title" idx="3" hasCustomPrompt="1"/>
          </p:nvPr>
        </p:nvSpPr>
        <p:spPr>
          <a:xfrm>
            <a:off x="4910400" y="2420847"/>
            <a:ext cx="2371200" cy="10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4"/>
          </p:nvPr>
        </p:nvSpPr>
        <p:spPr>
          <a:xfrm>
            <a:off x="8441400" y="4895652"/>
            <a:ext cx="2799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idx="5" hasCustomPrompt="1"/>
          </p:nvPr>
        </p:nvSpPr>
        <p:spPr>
          <a:xfrm>
            <a:off x="8655600" y="2420847"/>
            <a:ext cx="2371200" cy="10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6"/>
          </p:nvPr>
        </p:nvSpPr>
        <p:spPr>
          <a:xfrm>
            <a:off x="951000" y="4271783"/>
            <a:ext cx="2799600" cy="6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7"/>
          </p:nvPr>
        </p:nvSpPr>
        <p:spPr>
          <a:xfrm>
            <a:off x="4696200" y="4270685"/>
            <a:ext cx="2799600" cy="6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8"/>
          </p:nvPr>
        </p:nvSpPr>
        <p:spPr>
          <a:xfrm>
            <a:off x="8441400" y="4271783"/>
            <a:ext cx="2799600" cy="6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ctrTitle" idx="9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3934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677932" y="1135999"/>
            <a:ext cx="2573304" cy="4584503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7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3724957" y="5514033"/>
            <a:ext cx="1389324" cy="1521607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7377866" y="5514033"/>
            <a:ext cx="1389324" cy="1521607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528243" y="5514033"/>
            <a:ext cx="1389324" cy="1521607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11330933" y="5514033"/>
            <a:ext cx="1389324" cy="1521607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64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2733" y="1714500"/>
            <a:ext cx="10284800" cy="4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75213" y="3872333"/>
            <a:ext cx="39924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924387" y="3872333"/>
            <a:ext cx="39924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75213" y="3316733"/>
            <a:ext cx="39924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924387" y="3316733"/>
            <a:ext cx="39924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4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6388033" y="2049767"/>
            <a:ext cx="4849200" cy="3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1008267" y="1996100"/>
            <a:ext cx="4849200" cy="41008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0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743367" y="1421233"/>
            <a:ext cx="8494000" cy="37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666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8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782033" y="1625767"/>
            <a:ext cx="7252000" cy="25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782167" y="4389884"/>
            <a:ext cx="72520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6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>
            <a:off x="951000" y="1185533"/>
            <a:ext cx="6783200" cy="1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853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7657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9" r:id="rId27"/>
    <p:sldLayoutId id="214748369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515651" y="926952"/>
            <a:ext cx="11038520" cy="6858147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442150" y="2346425"/>
              <a:ext cx="85000" cy="48850"/>
            </a:xfrm>
            <a:custGeom>
              <a:avLst/>
              <a:gdLst/>
              <a:ahLst/>
              <a:cxnLst/>
              <a:rect l="l" t="t" r="r" b="b"/>
              <a:pathLst>
                <a:path w="3400" h="1954" extrusionOk="0">
                  <a:moveTo>
                    <a:pt x="27" y="1276"/>
                  </a:moveTo>
                  <a:cubicBezTo>
                    <a:pt x="27" y="1285"/>
                    <a:pt x="36" y="1303"/>
                    <a:pt x="36" y="1311"/>
                  </a:cubicBezTo>
                  <a:cubicBezTo>
                    <a:pt x="54" y="1401"/>
                    <a:pt x="90" y="1490"/>
                    <a:pt x="135" y="1561"/>
                  </a:cubicBezTo>
                  <a:cubicBezTo>
                    <a:pt x="215" y="1695"/>
                    <a:pt x="313" y="1784"/>
                    <a:pt x="420" y="1838"/>
                  </a:cubicBezTo>
                  <a:cubicBezTo>
                    <a:pt x="429" y="1838"/>
                    <a:pt x="429" y="1838"/>
                    <a:pt x="429" y="1838"/>
                  </a:cubicBezTo>
                  <a:cubicBezTo>
                    <a:pt x="509" y="1865"/>
                    <a:pt x="589" y="1882"/>
                    <a:pt x="670" y="1891"/>
                  </a:cubicBezTo>
                  <a:cubicBezTo>
                    <a:pt x="688" y="1891"/>
                    <a:pt x="705" y="1891"/>
                    <a:pt x="723" y="1891"/>
                  </a:cubicBezTo>
                  <a:lnTo>
                    <a:pt x="750" y="1891"/>
                  </a:lnTo>
                  <a:cubicBezTo>
                    <a:pt x="768" y="1891"/>
                    <a:pt x="786" y="1891"/>
                    <a:pt x="804" y="1891"/>
                  </a:cubicBezTo>
                  <a:cubicBezTo>
                    <a:pt x="1027" y="1873"/>
                    <a:pt x="1241" y="1793"/>
                    <a:pt x="1446" y="1713"/>
                  </a:cubicBezTo>
                  <a:cubicBezTo>
                    <a:pt x="1526" y="1686"/>
                    <a:pt x="1598" y="1659"/>
                    <a:pt x="1669" y="1633"/>
                  </a:cubicBezTo>
                  <a:cubicBezTo>
                    <a:pt x="1696" y="1624"/>
                    <a:pt x="1722" y="1615"/>
                    <a:pt x="1749" y="1606"/>
                  </a:cubicBezTo>
                  <a:cubicBezTo>
                    <a:pt x="1776" y="1597"/>
                    <a:pt x="1794" y="1588"/>
                    <a:pt x="1821" y="1579"/>
                  </a:cubicBezTo>
                  <a:cubicBezTo>
                    <a:pt x="1892" y="1561"/>
                    <a:pt x="1954" y="1543"/>
                    <a:pt x="2026" y="1526"/>
                  </a:cubicBezTo>
                  <a:cubicBezTo>
                    <a:pt x="2142" y="1499"/>
                    <a:pt x="2258" y="1481"/>
                    <a:pt x="2383" y="1490"/>
                  </a:cubicBezTo>
                  <a:cubicBezTo>
                    <a:pt x="2400" y="1490"/>
                    <a:pt x="2418" y="1499"/>
                    <a:pt x="2445" y="1499"/>
                  </a:cubicBezTo>
                  <a:cubicBezTo>
                    <a:pt x="2481" y="1508"/>
                    <a:pt x="2525" y="1517"/>
                    <a:pt x="2561" y="1534"/>
                  </a:cubicBezTo>
                  <a:cubicBezTo>
                    <a:pt x="2864" y="1642"/>
                    <a:pt x="3105" y="1847"/>
                    <a:pt x="3400" y="1954"/>
                  </a:cubicBezTo>
                  <a:cubicBezTo>
                    <a:pt x="3096" y="1579"/>
                    <a:pt x="2722" y="1294"/>
                    <a:pt x="2454" y="883"/>
                  </a:cubicBezTo>
                  <a:cubicBezTo>
                    <a:pt x="2267" y="616"/>
                    <a:pt x="2115" y="312"/>
                    <a:pt x="2026" y="0"/>
                  </a:cubicBezTo>
                  <a:cubicBezTo>
                    <a:pt x="2026" y="18"/>
                    <a:pt x="2035" y="27"/>
                    <a:pt x="2035" y="45"/>
                  </a:cubicBezTo>
                  <a:cubicBezTo>
                    <a:pt x="2106" y="303"/>
                    <a:pt x="2186" y="598"/>
                    <a:pt x="2115" y="856"/>
                  </a:cubicBezTo>
                  <a:cubicBezTo>
                    <a:pt x="2053" y="1097"/>
                    <a:pt x="1937" y="1365"/>
                    <a:pt x="1722" y="1499"/>
                  </a:cubicBezTo>
                  <a:cubicBezTo>
                    <a:pt x="1598" y="1588"/>
                    <a:pt x="1455" y="1633"/>
                    <a:pt x="1312" y="1668"/>
                  </a:cubicBezTo>
                  <a:cubicBezTo>
                    <a:pt x="1152" y="1713"/>
                    <a:pt x="1000" y="1775"/>
                    <a:pt x="830" y="1793"/>
                  </a:cubicBezTo>
                  <a:cubicBezTo>
                    <a:pt x="652" y="1811"/>
                    <a:pt x="474" y="1784"/>
                    <a:pt x="331" y="1677"/>
                  </a:cubicBezTo>
                  <a:cubicBezTo>
                    <a:pt x="117" y="1526"/>
                    <a:pt x="45" y="1311"/>
                    <a:pt x="63" y="1053"/>
                  </a:cubicBezTo>
                  <a:cubicBezTo>
                    <a:pt x="81" y="937"/>
                    <a:pt x="99" y="812"/>
                    <a:pt x="99" y="696"/>
                  </a:cubicBezTo>
                  <a:cubicBezTo>
                    <a:pt x="90" y="705"/>
                    <a:pt x="90" y="714"/>
                    <a:pt x="81" y="732"/>
                  </a:cubicBezTo>
                  <a:cubicBezTo>
                    <a:pt x="27" y="901"/>
                    <a:pt x="1" y="1097"/>
                    <a:pt x="27" y="1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901700" y="222500"/>
            <a:ext cx="8013600" cy="33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1379117" y="2783100"/>
            <a:ext cx="6450400" cy="5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By Gianmarco Rutigliano &amp; Flavio Valerio</a:t>
            </a:r>
          </a:p>
        </p:txBody>
      </p:sp>
      <p:sp>
        <p:nvSpPr>
          <p:cNvPr id="885" name="Google Shape;885;p35"/>
          <p:cNvSpPr/>
          <p:nvPr/>
        </p:nvSpPr>
        <p:spPr>
          <a:xfrm rot="5400000">
            <a:off x="7120500" y="1696100"/>
            <a:ext cx="2286000" cy="41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379133" y="497100"/>
            <a:ext cx="6450400" cy="22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/>
              <a:t>PKLOT-yolov8</a:t>
            </a:r>
            <a:endParaRPr dirty="0"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815767" y="3238502"/>
            <a:ext cx="1700104" cy="4546599"/>
            <a:chOff x="611825" y="2428876"/>
            <a:chExt cx="1275078" cy="3409949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6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Servizi offerti dal prodotto</a:t>
            </a:r>
            <a:endParaRPr dirty="0"/>
          </a:p>
        </p:txBody>
      </p:sp>
      <p:graphicFrame>
        <p:nvGraphicFramePr>
          <p:cNvPr id="900" name="Google Shape;900;p36"/>
          <p:cNvGraphicFramePr/>
          <p:nvPr>
            <p:extLst>
              <p:ext uri="{D42A27DB-BD31-4B8C-83A1-F6EECF244321}">
                <p14:modId xmlns:p14="http://schemas.microsoft.com/office/powerpoint/2010/main" val="764548948"/>
              </p:ext>
            </p:extLst>
          </p:nvPr>
        </p:nvGraphicFramePr>
        <p:xfrm>
          <a:off x="969000" y="2813500"/>
          <a:ext cx="10272000" cy="1889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Blur busy spots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L’algoritmo riconosce 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 posti occupati e applica un </a:t>
                      </a:r>
                      <a:r>
                        <a:rPr lang="it-IT" sz="13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blur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sulle loro posizioni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Highlight free spots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L’algoritmo riconosce 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 posti liberi e disegna una </a:t>
                      </a:r>
                      <a:r>
                        <a:rPr lang="it-IT" sz="13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bounding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box sulle loro posizioni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 recognition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 precedenti operazioni vengono applicate a ogni posto riconosciuto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Export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L’immagine risultato è esportata in una cartella apposita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4" name="Google Shape;904;p36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36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1123333" y="3725352"/>
            <a:ext cx="2706000" cy="58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Acquisizione del Dataset</a:t>
            </a:r>
            <a:endParaRPr dirty="0"/>
          </a:p>
        </p:txBody>
      </p:sp>
      <p:sp>
        <p:nvSpPr>
          <p:cNvPr id="1226" name="Google Shape;1226;p43"/>
          <p:cNvSpPr txBox="1">
            <a:spLocks noGrp="1"/>
          </p:cNvSpPr>
          <p:nvPr>
            <p:ph type="subTitle" idx="1"/>
          </p:nvPr>
        </p:nvSpPr>
        <p:spPr>
          <a:xfrm>
            <a:off x="1123333" y="4025333"/>
            <a:ext cx="2706000" cy="13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Il dataset deve rispettare gli standard di data annotation di Yolov8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1228" name="Google Shape;1228;p43"/>
          <p:cNvSpPr txBox="1">
            <a:spLocks noGrp="1"/>
          </p:cNvSpPr>
          <p:nvPr>
            <p:ph type="subTitle" idx="3"/>
          </p:nvPr>
        </p:nvSpPr>
        <p:spPr>
          <a:xfrm>
            <a:off x="4743000" y="4025333"/>
            <a:ext cx="2706000" cy="13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Dopo diversi test, il modello finale è stato addestrato sul dataset per 10 epoche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4743000" y="3725352"/>
            <a:ext cx="2706000" cy="58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it-IT" dirty="0"/>
              <a:t>T</a:t>
            </a:r>
            <a:r>
              <a:rPr lang="en" dirty="0"/>
              <a:t>raining del Modello</a:t>
            </a:r>
            <a:endParaRPr dirty="0"/>
          </a:p>
        </p:txBody>
      </p:sp>
      <p:sp>
        <p:nvSpPr>
          <p:cNvPr id="1230" name="Google Shape;1230;p43"/>
          <p:cNvSpPr txBox="1">
            <a:spLocks noGrp="1"/>
          </p:cNvSpPr>
          <p:nvPr>
            <p:ph type="subTitle" idx="5"/>
          </p:nvPr>
        </p:nvSpPr>
        <p:spPr>
          <a:xfrm>
            <a:off x="8362667" y="4025333"/>
            <a:ext cx="2706000" cy="13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Per un più facile approccio da parte dell’utente, il predittore viene adoperato con una GUI progettata da noi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8362667" y="3699029"/>
            <a:ext cx="2706000" cy="58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Realizzazione GUI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580933" y="2165033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3" name="Google Shape;1233;p43"/>
          <p:cNvSpPr/>
          <p:nvPr/>
        </p:nvSpPr>
        <p:spPr>
          <a:xfrm>
            <a:off x="5200600" y="2165033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4" name="Google Shape;1234;p43"/>
          <p:cNvSpPr/>
          <p:nvPr/>
        </p:nvSpPr>
        <p:spPr>
          <a:xfrm>
            <a:off x="8820267" y="2165033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3724957" y="5514033"/>
            <a:ext cx="1389324" cy="1521607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7377866" y="5514033"/>
            <a:ext cx="1389324" cy="1521607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528243" y="5514033"/>
            <a:ext cx="1389324" cy="1521607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11330933" y="5514033"/>
            <a:ext cx="1389324" cy="1521607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Weight Icon 4434907">
            <a:extLst>
              <a:ext uri="{FF2B5EF4-FFF2-40B4-BE49-F238E27FC236}">
                <a16:creationId xmlns:a16="http://schemas.microsoft.com/office/drawing/2014/main" id="{0C92B64B-55D0-C512-86D9-79069E79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156" y="2306120"/>
            <a:ext cx="911688" cy="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 6071592">
            <a:extLst>
              <a:ext uri="{FF2B5EF4-FFF2-40B4-BE49-F238E27FC236}">
                <a16:creationId xmlns:a16="http://schemas.microsoft.com/office/drawing/2014/main" id="{11C1C61C-235D-9677-0871-0A1A7D36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056" y="2368948"/>
            <a:ext cx="819221" cy="81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Icon 6058823">
            <a:extLst>
              <a:ext uri="{FF2B5EF4-FFF2-40B4-BE49-F238E27FC236}">
                <a16:creationId xmlns:a16="http://schemas.microsoft.com/office/drawing/2014/main" id="{8B4472D8-28E1-D0F7-8D94-C7A08599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72" y="2394172"/>
            <a:ext cx="710121" cy="7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Statistiche del Modello</a:t>
            </a:r>
            <a:endParaRPr dirty="0"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1275213" y="3872333"/>
            <a:ext cx="3992400" cy="143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I valori calcolati di Precision e Recall sul modello si stabilizzano intorno al 99% già a partire dalla 10a epoca.</a:t>
            </a:r>
            <a:endParaRPr dirty="0"/>
          </a:p>
        </p:txBody>
      </p:sp>
      <p:sp>
        <p:nvSpPr>
          <p:cNvPr id="1198" name="Google Shape;1198;p42"/>
          <p:cNvSpPr txBox="1">
            <a:spLocks noGrp="1"/>
          </p:cNvSpPr>
          <p:nvPr>
            <p:ph type="subTitle" idx="2"/>
          </p:nvPr>
        </p:nvSpPr>
        <p:spPr>
          <a:xfrm>
            <a:off x="6924387" y="3872333"/>
            <a:ext cx="3992400" cy="143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Il sistema riconosce al 100% gli spazi occupati e liberi, ma riscontra difficoltà nel riconoscere il background.</a:t>
            </a:r>
            <a:endParaRPr dirty="0"/>
          </a:p>
        </p:txBody>
      </p:sp>
      <p:sp>
        <p:nvSpPr>
          <p:cNvPr id="1199" name="Google Shape;1199;p42"/>
          <p:cNvSpPr txBox="1">
            <a:spLocks noGrp="1"/>
          </p:cNvSpPr>
          <p:nvPr>
            <p:ph type="subTitle" idx="3"/>
          </p:nvPr>
        </p:nvSpPr>
        <p:spPr>
          <a:xfrm>
            <a:off x="1275213" y="3316733"/>
            <a:ext cx="3992400" cy="55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Precision and Recall</a:t>
            </a:r>
            <a:endParaRPr dirty="0"/>
          </a:p>
        </p:txBody>
      </p:sp>
      <p:sp>
        <p:nvSpPr>
          <p:cNvPr id="1200" name="Google Shape;1200;p42"/>
          <p:cNvSpPr txBox="1">
            <a:spLocks noGrp="1"/>
          </p:cNvSpPr>
          <p:nvPr>
            <p:ph type="subTitle" idx="4"/>
          </p:nvPr>
        </p:nvSpPr>
        <p:spPr>
          <a:xfrm>
            <a:off x="6924387" y="3316733"/>
            <a:ext cx="3992400" cy="55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Confusion Matrix</a:t>
            </a:r>
            <a:endParaRPr dirty="0"/>
          </a:p>
        </p:txBody>
      </p:sp>
      <p:sp>
        <p:nvSpPr>
          <p:cNvPr id="1201" name="Google Shape;1201;p42"/>
          <p:cNvSpPr/>
          <p:nvPr/>
        </p:nvSpPr>
        <p:spPr>
          <a:xfrm>
            <a:off x="2376013" y="1899171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2" name="Google Shape;1202;p42"/>
          <p:cNvSpPr/>
          <p:nvPr/>
        </p:nvSpPr>
        <p:spPr>
          <a:xfrm>
            <a:off x="8025187" y="1899171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212" name="Google Shape;1212;p42"/>
          <p:cNvGrpSpPr/>
          <p:nvPr/>
        </p:nvGrpSpPr>
        <p:grpSpPr>
          <a:xfrm>
            <a:off x="5372098" y="2010324"/>
            <a:ext cx="1447805" cy="2227864"/>
            <a:chOff x="4154662" y="1316316"/>
            <a:chExt cx="834887" cy="1284713"/>
          </a:xfrm>
        </p:grpSpPr>
        <p:sp>
          <p:nvSpPr>
            <p:cNvPr id="1213" name="Google Shape;1213;p42"/>
            <p:cNvSpPr/>
            <p:nvPr/>
          </p:nvSpPr>
          <p:spPr>
            <a:xfrm>
              <a:off x="4154662" y="1316316"/>
              <a:ext cx="749614" cy="1284713"/>
            </a:xfrm>
            <a:custGeom>
              <a:avLst/>
              <a:gdLst/>
              <a:ahLst/>
              <a:cxnLst/>
              <a:rect l="l" t="t" r="r" b="b"/>
              <a:pathLst>
                <a:path w="9573" h="16406" extrusionOk="0">
                  <a:moveTo>
                    <a:pt x="4800" y="821"/>
                  </a:moveTo>
                  <a:cubicBezTo>
                    <a:pt x="5969" y="134"/>
                    <a:pt x="7039" y="0"/>
                    <a:pt x="7860" y="330"/>
                  </a:cubicBezTo>
                  <a:cubicBezTo>
                    <a:pt x="7931" y="357"/>
                    <a:pt x="7994" y="393"/>
                    <a:pt x="8056" y="419"/>
                  </a:cubicBezTo>
                  <a:lnTo>
                    <a:pt x="8056" y="419"/>
                  </a:lnTo>
                  <a:lnTo>
                    <a:pt x="9180" y="1017"/>
                  </a:lnTo>
                  <a:lnTo>
                    <a:pt x="8841" y="1097"/>
                  </a:lnTo>
                  <a:cubicBezTo>
                    <a:pt x="9305" y="1668"/>
                    <a:pt x="9573" y="2507"/>
                    <a:pt x="9573" y="3568"/>
                  </a:cubicBezTo>
                  <a:cubicBezTo>
                    <a:pt x="9573" y="4220"/>
                    <a:pt x="9475" y="4898"/>
                    <a:pt x="9287" y="5576"/>
                  </a:cubicBezTo>
                  <a:cubicBezTo>
                    <a:pt x="8681" y="9349"/>
                    <a:pt x="6772" y="13792"/>
                    <a:pt x="5969" y="16406"/>
                  </a:cubicBez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955" y="11892"/>
                  </a:lnTo>
                  <a:cubicBezTo>
                    <a:pt x="919" y="11856"/>
                    <a:pt x="884" y="11820"/>
                    <a:pt x="857" y="11794"/>
                  </a:cubicBezTo>
                  <a:lnTo>
                    <a:pt x="848" y="11785"/>
                  </a:lnTo>
                  <a:lnTo>
                    <a:pt x="848" y="11776"/>
                  </a:lnTo>
                  <a:cubicBezTo>
                    <a:pt x="759" y="11687"/>
                    <a:pt x="670" y="11580"/>
                    <a:pt x="598" y="11464"/>
                  </a:cubicBezTo>
                  <a:lnTo>
                    <a:pt x="589" y="11464"/>
                  </a:lnTo>
                  <a:lnTo>
                    <a:pt x="589" y="11464"/>
                  </a:lnTo>
                  <a:cubicBezTo>
                    <a:pt x="215" y="10902"/>
                    <a:pt x="1" y="10134"/>
                    <a:pt x="1" y="9180"/>
                  </a:cubicBezTo>
                  <a:cubicBezTo>
                    <a:pt x="1" y="8546"/>
                    <a:pt x="99" y="7877"/>
                    <a:pt x="277" y="7208"/>
                  </a:cubicBezTo>
                  <a:cubicBezTo>
                    <a:pt x="794" y="4773"/>
                    <a:pt x="2570" y="2239"/>
                    <a:pt x="4577" y="955"/>
                  </a:cubicBezTo>
                  <a:cubicBezTo>
                    <a:pt x="4648" y="910"/>
                    <a:pt x="4720" y="865"/>
                    <a:pt x="4800" y="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240562" y="1349126"/>
              <a:ext cx="748987" cy="1251902"/>
            </a:xfrm>
            <a:custGeom>
              <a:avLst/>
              <a:gdLst/>
              <a:ahLst/>
              <a:cxnLst/>
              <a:rect l="l" t="t" r="r" b="b"/>
              <a:pathLst>
                <a:path w="9565" h="15987" extrusionOk="0">
                  <a:moveTo>
                    <a:pt x="4800" y="982"/>
                  </a:moveTo>
                  <a:cubicBezTo>
                    <a:pt x="6460" y="0"/>
                    <a:pt x="7923" y="143"/>
                    <a:pt x="8752" y="1151"/>
                  </a:cubicBezTo>
                  <a:cubicBezTo>
                    <a:pt x="9270" y="1722"/>
                    <a:pt x="9564" y="2596"/>
                    <a:pt x="9564" y="3729"/>
                  </a:cubicBezTo>
                  <a:cubicBezTo>
                    <a:pt x="9564" y="4684"/>
                    <a:pt x="9359" y="5701"/>
                    <a:pt x="8984" y="6700"/>
                  </a:cubicBezTo>
                  <a:lnTo>
                    <a:pt x="4872" y="15987"/>
                  </a:lnTo>
                  <a:lnTo>
                    <a:pt x="955" y="12044"/>
                  </a:lnTo>
                  <a:cubicBezTo>
                    <a:pt x="920" y="12017"/>
                    <a:pt x="884" y="11981"/>
                    <a:pt x="857" y="11946"/>
                  </a:cubicBezTo>
                  <a:lnTo>
                    <a:pt x="839" y="11937"/>
                  </a:lnTo>
                  <a:lnTo>
                    <a:pt x="848" y="11937"/>
                  </a:lnTo>
                  <a:cubicBezTo>
                    <a:pt x="750" y="11839"/>
                    <a:pt x="670" y="11731"/>
                    <a:pt x="590" y="11615"/>
                  </a:cubicBezTo>
                  <a:lnTo>
                    <a:pt x="590" y="11615"/>
                  </a:lnTo>
                  <a:lnTo>
                    <a:pt x="590" y="11615"/>
                  </a:lnTo>
                  <a:cubicBezTo>
                    <a:pt x="215" y="11062"/>
                    <a:pt x="1" y="10286"/>
                    <a:pt x="1" y="9332"/>
                  </a:cubicBezTo>
                  <a:cubicBezTo>
                    <a:pt x="1" y="8698"/>
                    <a:pt x="99" y="8029"/>
                    <a:pt x="277" y="7360"/>
                  </a:cubicBezTo>
                  <a:cubicBezTo>
                    <a:pt x="822" y="4836"/>
                    <a:pt x="2695" y="2213"/>
                    <a:pt x="4800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4494189" y="1553111"/>
              <a:ext cx="326297" cy="622466"/>
            </a:xfrm>
            <a:custGeom>
              <a:avLst/>
              <a:gdLst/>
              <a:ahLst/>
              <a:cxnLst/>
              <a:rect l="l" t="t" r="r" b="b"/>
              <a:pathLst>
                <a:path w="4167" h="7949" extrusionOk="0">
                  <a:moveTo>
                    <a:pt x="2646" y="1374"/>
                  </a:moveTo>
                  <a:cubicBezTo>
                    <a:pt x="2724" y="1374"/>
                    <a:pt x="2793" y="1394"/>
                    <a:pt x="2855" y="1437"/>
                  </a:cubicBezTo>
                  <a:cubicBezTo>
                    <a:pt x="2971" y="1517"/>
                    <a:pt x="3033" y="1669"/>
                    <a:pt x="3033" y="1892"/>
                  </a:cubicBezTo>
                  <a:cubicBezTo>
                    <a:pt x="3033" y="2079"/>
                    <a:pt x="2989" y="2257"/>
                    <a:pt x="2908" y="2445"/>
                  </a:cubicBezTo>
                  <a:cubicBezTo>
                    <a:pt x="2828" y="2632"/>
                    <a:pt x="2712" y="2801"/>
                    <a:pt x="2569" y="2953"/>
                  </a:cubicBezTo>
                  <a:cubicBezTo>
                    <a:pt x="2471" y="3060"/>
                    <a:pt x="2302" y="3185"/>
                    <a:pt x="2070" y="3337"/>
                  </a:cubicBezTo>
                  <a:cubicBezTo>
                    <a:pt x="1963" y="3408"/>
                    <a:pt x="1838" y="3479"/>
                    <a:pt x="1695" y="3560"/>
                  </a:cubicBezTo>
                  <a:lnTo>
                    <a:pt x="1097" y="3908"/>
                  </a:lnTo>
                  <a:lnTo>
                    <a:pt x="1097" y="2150"/>
                  </a:lnTo>
                  <a:lnTo>
                    <a:pt x="1633" y="1838"/>
                  </a:lnTo>
                  <a:cubicBezTo>
                    <a:pt x="1802" y="1740"/>
                    <a:pt x="1945" y="1660"/>
                    <a:pt x="2070" y="1588"/>
                  </a:cubicBezTo>
                  <a:cubicBezTo>
                    <a:pt x="2230" y="1508"/>
                    <a:pt x="2346" y="1445"/>
                    <a:pt x="2418" y="1419"/>
                  </a:cubicBezTo>
                  <a:cubicBezTo>
                    <a:pt x="2501" y="1389"/>
                    <a:pt x="2577" y="1374"/>
                    <a:pt x="2646" y="1374"/>
                  </a:cubicBezTo>
                  <a:close/>
                  <a:moveTo>
                    <a:pt x="3356" y="1"/>
                  </a:moveTo>
                  <a:cubicBezTo>
                    <a:pt x="3265" y="1"/>
                    <a:pt x="3169" y="15"/>
                    <a:pt x="3069" y="45"/>
                  </a:cubicBezTo>
                  <a:cubicBezTo>
                    <a:pt x="2899" y="89"/>
                    <a:pt x="2560" y="250"/>
                    <a:pt x="2070" y="536"/>
                  </a:cubicBezTo>
                  <a:cubicBezTo>
                    <a:pt x="1972" y="589"/>
                    <a:pt x="1874" y="652"/>
                    <a:pt x="1767" y="714"/>
                  </a:cubicBezTo>
                  <a:lnTo>
                    <a:pt x="0" y="1740"/>
                  </a:lnTo>
                  <a:lnTo>
                    <a:pt x="0" y="7949"/>
                  </a:lnTo>
                  <a:lnTo>
                    <a:pt x="1097" y="7307"/>
                  </a:lnTo>
                  <a:lnTo>
                    <a:pt x="1097" y="4969"/>
                  </a:lnTo>
                  <a:lnTo>
                    <a:pt x="1811" y="4550"/>
                  </a:lnTo>
                  <a:cubicBezTo>
                    <a:pt x="1900" y="4496"/>
                    <a:pt x="1990" y="4443"/>
                    <a:pt x="2070" y="4398"/>
                  </a:cubicBezTo>
                  <a:cubicBezTo>
                    <a:pt x="2445" y="4166"/>
                    <a:pt x="2739" y="3961"/>
                    <a:pt x="2953" y="3792"/>
                  </a:cubicBezTo>
                  <a:cubicBezTo>
                    <a:pt x="3140" y="3631"/>
                    <a:pt x="3337" y="3417"/>
                    <a:pt x="3515" y="3167"/>
                  </a:cubicBezTo>
                  <a:cubicBezTo>
                    <a:pt x="3702" y="2909"/>
                    <a:pt x="3863" y="2614"/>
                    <a:pt x="3979" y="2284"/>
                  </a:cubicBezTo>
                  <a:cubicBezTo>
                    <a:pt x="4104" y="1954"/>
                    <a:pt x="4166" y="1597"/>
                    <a:pt x="4166" y="1214"/>
                  </a:cubicBezTo>
                  <a:cubicBezTo>
                    <a:pt x="4166" y="723"/>
                    <a:pt x="4059" y="375"/>
                    <a:pt x="3845" y="188"/>
                  </a:cubicBezTo>
                  <a:cubicBezTo>
                    <a:pt x="3708" y="62"/>
                    <a:pt x="3542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18" name="Google Shape;1218;p42"/>
          <p:cNvSpPr/>
          <p:nvPr/>
        </p:nvSpPr>
        <p:spPr>
          <a:xfrm>
            <a:off x="947233" y="5359367"/>
            <a:ext cx="10290000" cy="79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" name="Google Shape;9840;p87">
            <a:extLst>
              <a:ext uri="{FF2B5EF4-FFF2-40B4-BE49-F238E27FC236}">
                <a16:creationId xmlns:a16="http://schemas.microsoft.com/office/drawing/2014/main" id="{BDD18307-899F-6C7B-25AD-5F18D871D159}"/>
              </a:ext>
            </a:extLst>
          </p:cNvPr>
          <p:cNvGrpSpPr/>
          <p:nvPr/>
        </p:nvGrpSpPr>
        <p:grpSpPr>
          <a:xfrm>
            <a:off x="3075709" y="2209460"/>
            <a:ext cx="526529" cy="486434"/>
            <a:chOff x="-34405525" y="3558075"/>
            <a:chExt cx="292225" cy="293600"/>
          </a:xfrm>
          <a:solidFill>
            <a:schemeClr val="accent5">
              <a:lumMod val="75000"/>
            </a:schemeClr>
          </a:solidFill>
        </p:grpSpPr>
        <p:sp>
          <p:nvSpPr>
            <p:cNvPr id="4" name="Google Shape;9841;p87">
              <a:extLst>
                <a:ext uri="{FF2B5EF4-FFF2-40B4-BE49-F238E27FC236}">
                  <a16:creationId xmlns:a16="http://schemas.microsoft.com/office/drawing/2014/main" id="{9F5817F5-C1B4-1F57-EDC1-25453C57D3ED}"/>
                </a:ext>
              </a:extLst>
            </p:cNvPr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42;p87">
              <a:extLst>
                <a:ext uri="{FF2B5EF4-FFF2-40B4-BE49-F238E27FC236}">
                  <a16:creationId xmlns:a16="http://schemas.microsoft.com/office/drawing/2014/main" id="{9B1BE038-FD70-2BFC-9718-9EDA45E2DCF4}"/>
                </a:ext>
              </a:extLst>
            </p:cNvPr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43;p87">
              <a:extLst>
                <a:ext uri="{FF2B5EF4-FFF2-40B4-BE49-F238E27FC236}">
                  <a16:creationId xmlns:a16="http://schemas.microsoft.com/office/drawing/2014/main" id="{AADD9BEB-EA26-6D5B-49F2-145F67C4D413}"/>
                </a:ext>
              </a:extLst>
            </p:cNvPr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8708;p84">
            <a:extLst>
              <a:ext uri="{FF2B5EF4-FFF2-40B4-BE49-F238E27FC236}">
                <a16:creationId xmlns:a16="http://schemas.microsoft.com/office/drawing/2014/main" id="{30C32342-6FD8-C98D-D98D-A33AD3CDB1A6}"/>
              </a:ext>
            </a:extLst>
          </p:cNvPr>
          <p:cNvGrpSpPr/>
          <p:nvPr/>
        </p:nvGrpSpPr>
        <p:grpSpPr>
          <a:xfrm>
            <a:off x="8667833" y="2178901"/>
            <a:ext cx="503876" cy="516993"/>
            <a:chOff x="1492675" y="4992125"/>
            <a:chExt cx="481825" cy="481825"/>
          </a:xfrm>
          <a:solidFill>
            <a:schemeClr val="accent5">
              <a:lumMod val="75000"/>
            </a:schemeClr>
          </a:solidFill>
        </p:grpSpPr>
        <p:sp>
          <p:nvSpPr>
            <p:cNvPr id="9" name="Google Shape;8709;p84">
              <a:extLst>
                <a:ext uri="{FF2B5EF4-FFF2-40B4-BE49-F238E27FC236}">
                  <a16:creationId xmlns:a16="http://schemas.microsoft.com/office/drawing/2014/main" id="{DF631646-7153-A191-2642-E42C5EF128F5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8710;p84">
              <a:extLst>
                <a:ext uri="{FF2B5EF4-FFF2-40B4-BE49-F238E27FC236}">
                  <a16:creationId xmlns:a16="http://schemas.microsoft.com/office/drawing/2014/main" id="{4CF092A1-61FA-0D00-C997-49E10225C22E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Interfaccia Utente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9901094" y="1690858"/>
            <a:ext cx="2077073" cy="4986041"/>
            <a:chOff x="8645020" y="1268143"/>
            <a:chExt cx="1557805" cy="3739531"/>
          </a:xfrm>
        </p:grpSpPr>
        <p:sp>
          <p:nvSpPr>
            <p:cNvPr id="930" name="Google Shape;930;p37"/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9654738" y="2854151"/>
              <a:ext cx="470759" cy="629576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9835237" y="2638962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04" name="Google Shape;1004;p37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Immagine 2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D256C47D-0BD7-57EE-6301-F5688B20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1" y="1808531"/>
            <a:ext cx="7413507" cy="4942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67"/>
          <p:cNvSpPr txBox="1">
            <a:spLocks noGrp="1"/>
          </p:cNvSpPr>
          <p:nvPr>
            <p:ph type="title"/>
          </p:nvPr>
        </p:nvSpPr>
        <p:spPr>
          <a:xfrm>
            <a:off x="427662" y="3965900"/>
            <a:ext cx="10673971" cy="118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7000" dirty="0"/>
              <a:t>GRAZIE DELL’ATTENZIONE</a:t>
            </a:r>
            <a:endParaRPr sz="7000" dirty="0"/>
          </a:p>
        </p:txBody>
      </p:sp>
      <p:grpSp>
        <p:nvGrpSpPr>
          <p:cNvPr id="2952" name="Google Shape;2952;p67"/>
          <p:cNvGrpSpPr/>
          <p:nvPr/>
        </p:nvGrpSpPr>
        <p:grpSpPr>
          <a:xfrm>
            <a:off x="-2714537" y="-1254567"/>
            <a:ext cx="7615717" cy="4555896"/>
            <a:chOff x="-2035903" y="-940925"/>
            <a:chExt cx="5711788" cy="3416922"/>
          </a:xfrm>
        </p:grpSpPr>
        <p:sp>
          <p:nvSpPr>
            <p:cNvPr id="2953" name="Google Shape;2953;p67"/>
            <p:cNvSpPr/>
            <p:nvPr/>
          </p:nvSpPr>
          <p:spPr>
            <a:xfrm rot="10800000" flipH="1">
              <a:off x="-2035903" y="-802685"/>
              <a:ext cx="5711788" cy="3278683"/>
            </a:xfrm>
            <a:custGeom>
              <a:avLst/>
              <a:gdLst/>
              <a:ahLst/>
              <a:cxnLst/>
              <a:rect l="l" t="t" r="r" b="b"/>
              <a:pathLst>
                <a:path w="65151" h="37398" extrusionOk="0">
                  <a:moveTo>
                    <a:pt x="32928" y="28369"/>
                  </a:moveTo>
                  <a:lnTo>
                    <a:pt x="65151" y="9965"/>
                  </a:lnTo>
                  <a:lnTo>
                    <a:pt x="48326" y="1"/>
                  </a:lnTo>
                  <a:lnTo>
                    <a:pt x="16112" y="18405"/>
                  </a:lnTo>
                  <a:lnTo>
                    <a:pt x="16567" y="18681"/>
                  </a:lnTo>
                  <a:lnTo>
                    <a:pt x="5594" y="24953"/>
                  </a:lnTo>
                  <a:lnTo>
                    <a:pt x="6905" y="25729"/>
                  </a:lnTo>
                  <a:lnTo>
                    <a:pt x="2918" y="27647"/>
                  </a:lnTo>
                  <a:cubicBezTo>
                    <a:pt x="1035" y="28548"/>
                    <a:pt x="0" y="30439"/>
                    <a:pt x="830" y="30903"/>
                  </a:cubicBezTo>
                  <a:lnTo>
                    <a:pt x="10706" y="36478"/>
                  </a:lnTo>
                  <a:cubicBezTo>
                    <a:pt x="12329" y="37397"/>
                    <a:pt x="14667" y="36907"/>
                    <a:pt x="16290" y="35988"/>
                  </a:cubicBezTo>
                  <a:lnTo>
                    <a:pt x="27183" y="29806"/>
                  </a:lnTo>
                  <a:cubicBezTo>
                    <a:pt x="27388" y="29690"/>
                    <a:pt x="27513" y="29484"/>
                    <a:pt x="27513" y="29244"/>
                  </a:cubicBezTo>
                  <a:cubicBezTo>
                    <a:pt x="27513" y="28994"/>
                    <a:pt x="27397" y="28789"/>
                    <a:pt x="27192" y="28664"/>
                  </a:cubicBezTo>
                  <a:lnTo>
                    <a:pt x="26202" y="28075"/>
                  </a:lnTo>
                  <a:lnTo>
                    <a:pt x="29369" y="26264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54" name="Google Shape;2954;p67"/>
            <p:cNvGrpSpPr/>
            <p:nvPr/>
          </p:nvGrpSpPr>
          <p:grpSpPr>
            <a:xfrm flipH="1">
              <a:off x="-995890" y="-940925"/>
              <a:ext cx="4306974" cy="3157361"/>
              <a:chOff x="10135311" y="2343816"/>
              <a:chExt cx="1692575" cy="1240795"/>
            </a:xfrm>
          </p:grpSpPr>
          <p:sp>
            <p:nvSpPr>
              <p:cNvPr id="2955" name="Google Shape;2955;p67"/>
              <p:cNvSpPr/>
              <p:nvPr/>
            </p:nvSpPr>
            <p:spPr>
              <a:xfrm>
                <a:off x="10152619" y="3222344"/>
                <a:ext cx="43166" cy="8034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45" extrusionOk="0">
                    <a:moveTo>
                      <a:pt x="0" y="598"/>
                    </a:moveTo>
                    <a:lnTo>
                      <a:pt x="1044" y="0"/>
                    </a:lnTo>
                    <a:lnTo>
                      <a:pt x="1044" y="1097"/>
                    </a:lnTo>
                    <a:lnTo>
                      <a:pt x="0" y="194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67"/>
              <p:cNvSpPr/>
              <p:nvPr/>
            </p:nvSpPr>
            <p:spPr>
              <a:xfrm>
                <a:off x="10135311" y="3236719"/>
                <a:ext cx="17349" cy="6596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97" extrusionOk="0">
                    <a:moveTo>
                      <a:pt x="419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19" y="25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67"/>
              <p:cNvSpPr/>
              <p:nvPr/>
            </p:nvSpPr>
            <p:spPr>
              <a:xfrm>
                <a:off x="10135311" y="3212017"/>
                <a:ext cx="60474" cy="3502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1463" y="250"/>
                    </a:moveTo>
                    <a:lnTo>
                      <a:pt x="1044" y="0"/>
                    </a:lnTo>
                    <a:lnTo>
                      <a:pt x="0" y="598"/>
                    </a:lnTo>
                    <a:lnTo>
                      <a:pt x="419" y="848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67"/>
              <p:cNvSpPr/>
              <p:nvPr/>
            </p:nvSpPr>
            <p:spPr>
              <a:xfrm>
                <a:off x="11488834" y="2560845"/>
                <a:ext cx="309187" cy="210090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5086" extrusionOk="0">
                    <a:moveTo>
                      <a:pt x="7485" y="4283"/>
                    </a:moveTo>
                    <a:lnTo>
                      <a:pt x="0" y="1"/>
                    </a:lnTo>
                    <a:lnTo>
                      <a:pt x="0" y="795"/>
                    </a:lnTo>
                    <a:lnTo>
                      <a:pt x="7485" y="508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67"/>
              <p:cNvSpPr/>
              <p:nvPr/>
            </p:nvSpPr>
            <p:spPr>
              <a:xfrm>
                <a:off x="11797980" y="2730371"/>
                <a:ext cx="12599" cy="4056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82" extrusionOk="0">
                    <a:moveTo>
                      <a:pt x="1" y="982"/>
                    </a:moveTo>
                    <a:lnTo>
                      <a:pt x="304" y="804"/>
                    </a:lnTo>
                    <a:lnTo>
                      <a:pt x="304" y="1"/>
                    </a:lnTo>
                    <a:lnTo>
                      <a:pt x="1" y="17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67"/>
              <p:cNvSpPr/>
              <p:nvPr/>
            </p:nvSpPr>
            <p:spPr>
              <a:xfrm>
                <a:off x="11488834" y="2553493"/>
                <a:ext cx="321744" cy="184314"/>
              </a:xfrm>
              <a:custGeom>
                <a:avLst/>
                <a:gdLst/>
                <a:ahLst/>
                <a:cxnLst/>
                <a:rect l="l" t="t" r="r" b="b"/>
                <a:pathLst>
                  <a:path w="7789" h="4462" extrusionOk="0">
                    <a:moveTo>
                      <a:pt x="0" y="179"/>
                    </a:moveTo>
                    <a:lnTo>
                      <a:pt x="303" y="1"/>
                    </a:lnTo>
                    <a:lnTo>
                      <a:pt x="7788" y="4283"/>
                    </a:lnTo>
                    <a:lnTo>
                      <a:pt x="7485" y="44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67"/>
              <p:cNvSpPr/>
              <p:nvPr/>
            </p:nvSpPr>
            <p:spPr>
              <a:xfrm>
                <a:off x="10556854" y="2807038"/>
                <a:ext cx="78154" cy="9913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400" extrusionOk="0">
                    <a:moveTo>
                      <a:pt x="1714" y="2400"/>
                    </a:moveTo>
                    <a:lnTo>
                      <a:pt x="1892" y="2114"/>
                    </a:lnTo>
                    <a:lnTo>
                      <a:pt x="813" y="1436"/>
                    </a:lnTo>
                    <a:cubicBezTo>
                      <a:pt x="518" y="1258"/>
                      <a:pt x="340" y="937"/>
                      <a:pt x="340" y="589"/>
                    </a:cubicBezTo>
                    <a:lnTo>
                      <a:pt x="340" y="0"/>
                    </a:lnTo>
                    <a:lnTo>
                      <a:pt x="1" y="0"/>
                    </a:lnTo>
                    <a:lnTo>
                      <a:pt x="1" y="589"/>
                    </a:lnTo>
                    <a:cubicBezTo>
                      <a:pt x="1" y="1053"/>
                      <a:pt x="242" y="1481"/>
                      <a:pt x="634" y="173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p67"/>
              <p:cNvSpPr/>
              <p:nvPr/>
            </p:nvSpPr>
            <p:spPr>
              <a:xfrm>
                <a:off x="10531450" y="2758378"/>
                <a:ext cx="77038" cy="7154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732" extrusionOk="0">
                    <a:moveTo>
                      <a:pt x="232" y="893"/>
                    </a:moveTo>
                    <a:cubicBezTo>
                      <a:pt x="232" y="893"/>
                      <a:pt x="232" y="893"/>
                      <a:pt x="241" y="902"/>
                    </a:cubicBezTo>
                    <a:cubicBezTo>
                      <a:pt x="419" y="1000"/>
                      <a:pt x="598" y="1107"/>
                      <a:pt x="776" y="1214"/>
                    </a:cubicBezTo>
                    <a:cubicBezTo>
                      <a:pt x="883" y="1267"/>
                      <a:pt x="999" y="1330"/>
                      <a:pt x="1097" y="1392"/>
                    </a:cubicBezTo>
                    <a:cubicBezTo>
                      <a:pt x="1124" y="1410"/>
                      <a:pt x="1151" y="1437"/>
                      <a:pt x="1178" y="1464"/>
                    </a:cubicBezTo>
                    <a:cubicBezTo>
                      <a:pt x="1196" y="1482"/>
                      <a:pt x="1196" y="1508"/>
                      <a:pt x="1213" y="1526"/>
                    </a:cubicBezTo>
                    <a:cubicBezTo>
                      <a:pt x="1249" y="1580"/>
                      <a:pt x="1320" y="1624"/>
                      <a:pt x="1374" y="1651"/>
                    </a:cubicBezTo>
                    <a:cubicBezTo>
                      <a:pt x="1588" y="1731"/>
                      <a:pt x="1767" y="1526"/>
                      <a:pt x="1811" y="1339"/>
                    </a:cubicBezTo>
                    <a:cubicBezTo>
                      <a:pt x="1865" y="1089"/>
                      <a:pt x="1775" y="804"/>
                      <a:pt x="1588" y="634"/>
                    </a:cubicBezTo>
                    <a:cubicBezTo>
                      <a:pt x="1410" y="482"/>
                      <a:pt x="1213" y="366"/>
                      <a:pt x="1008" y="250"/>
                    </a:cubicBezTo>
                    <a:cubicBezTo>
                      <a:pt x="794" y="134"/>
                      <a:pt x="562" y="1"/>
                      <a:pt x="312" y="72"/>
                    </a:cubicBezTo>
                    <a:cubicBezTo>
                      <a:pt x="196" y="108"/>
                      <a:pt x="89" y="188"/>
                      <a:pt x="27" y="295"/>
                    </a:cubicBezTo>
                    <a:cubicBezTo>
                      <a:pt x="0" y="357"/>
                      <a:pt x="9" y="384"/>
                      <a:pt x="36" y="447"/>
                    </a:cubicBezTo>
                    <a:cubicBezTo>
                      <a:pt x="54" y="500"/>
                      <a:pt x="80" y="554"/>
                      <a:pt x="89" y="616"/>
                    </a:cubicBezTo>
                    <a:cubicBezTo>
                      <a:pt x="98" y="670"/>
                      <a:pt x="80" y="705"/>
                      <a:pt x="107" y="759"/>
                    </a:cubicBezTo>
                    <a:cubicBezTo>
                      <a:pt x="134" y="812"/>
                      <a:pt x="179" y="866"/>
                      <a:pt x="232" y="89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67"/>
              <p:cNvSpPr/>
              <p:nvPr/>
            </p:nvSpPr>
            <p:spPr>
              <a:xfrm>
                <a:off x="10527733" y="2758378"/>
                <a:ext cx="72660" cy="75964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839" extrusionOk="0">
                    <a:moveTo>
                      <a:pt x="188" y="991"/>
                    </a:moveTo>
                    <a:cubicBezTo>
                      <a:pt x="269" y="1053"/>
                      <a:pt x="349" y="1107"/>
                      <a:pt x="438" y="1151"/>
                    </a:cubicBezTo>
                    <a:cubicBezTo>
                      <a:pt x="599" y="1241"/>
                      <a:pt x="750" y="1330"/>
                      <a:pt x="902" y="1428"/>
                    </a:cubicBezTo>
                    <a:cubicBezTo>
                      <a:pt x="1098" y="1535"/>
                      <a:pt x="1482" y="1838"/>
                      <a:pt x="1669" y="1580"/>
                    </a:cubicBezTo>
                    <a:cubicBezTo>
                      <a:pt x="1758" y="1446"/>
                      <a:pt x="1749" y="1250"/>
                      <a:pt x="1714" y="1098"/>
                    </a:cubicBezTo>
                    <a:cubicBezTo>
                      <a:pt x="1669" y="973"/>
                      <a:pt x="1589" y="857"/>
                      <a:pt x="1500" y="750"/>
                    </a:cubicBezTo>
                    <a:cubicBezTo>
                      <a:pt x="1428" y="670"/>
                      <a:pt x="1303" y="625"/>
                      <a:pt x="1205" y="572"/>
                    </a:cubicBezTo>
                    <a:cubicBezTo>
                      <a:pt x="1089" y="500"/>
                      <a:pt x="973" y="429"/>
                      <a:pt x="848" y="366"/>
                    </a:cubicBezTo>
                    <a:cubicBezTo>
                      <a:pt x="643" y="242"/>
                      <a:pt x="385" y="1"/>
                      <a:pt x="144" y="179"/>
                    </a:cubicBezTo>
                    <a:cubicBezTo>
                      <a:pt x="46" y="259"/>
                      <a:pt x="19" y="384"/>
                      <a:pt x="19" y="500"/>
                    </a:cubicBezTo>
                    <a:cubicBezTo>
                      <a:pt x="10" y="625"/>
                      <a:pt x="1" y="777"/>
                      <a:pt x="81" y="884"/>
                    </a:cubicBezTo>
                    <a:cubicBezTo>
                      <a:pt x="117" y="920"/>
                      <a:pt x="153" y="964"/>
                      <a:pt x="188" y="99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p67"/>
              <p:cNvSpPr/>
              <p:nvPr/>
            </p:nvSpPr>
            <p:spPr>
              <a:xfrm>
                <a:off x="10169927" y="2343816"/>
                <a:ext cx="1236003" cy="972544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3544" extrusionOk="0">
                    <a:moveTo>
                      <a:pt x="9983" y="12427"/>
                    </a:moveTo>
                    <a:lnTo>
                      <a:pt x="11562" y="8083"/>
                    </a:lnTo>
                    <a:lnTo>
                      <a:pt x="24855" y="1"/>
                    </a:lnTo>
                    <a:lnTo>
                      <a:pt x="25898" y="2820"/>
                    </a:lnTo>
                    <a:lnTo>
                      <a:pt x="29922" y="1963"/>
                    </a:lnTo>
                    <a:lnTo>
                      <a:pt x="29922" y="5987"/>
                    </a:lnTo>
                    <a:lnTo>
                      <a:pt x="26853" y="7762"/>
                    </a:lnTo>
                    <a:lnTo>
                      <a:pt x="26853" y="7271"/>
                    </a:lnTo>
                    <a:cubicBezTo>
                      <a:pt x="26853" y="6557"/>
                      <a:pt x="26353" y="6272"/>
                      <a:pt x="25738" y="6629"/>
                    </a:cubicBezTo>
                    <a:lnTo>
                      <a:pt x="24881" y="7128"/>
                    </a:lnTo>
                    <a:cubicBezTo>
                      <a:pt x="24266" y="7485"/>
                      <a:pt x="19930" y="10964"/>
                      <a:pt x="19930" y="11669"/>
                    </a:cubicBezTo>
                    <a:lnTo>
                      <a:pt x="19930" y="12160"/>
                    </a:lnTo>
                    <a:lnTo>
                      <a:pt x="9314" y="18289"/>
                    </a:lnTo>
                    <a:lnTo>
                      <a:pt x="9314" y="17798"/>
                    </a:lnTo>
                    <a:cubicBezTo>
                      <a:pt x="9314" y="17084"/>
                      <a:pt x="8815" y="16808"/>
                      <a:pt x="8199" y="17156"/>
                    </a:cubicBezTo>
                    <a:lnTo>
                      <a:pt x="3837" y="19555"/>
                    </a:lnTo>
                    <a:cubicBezTo>
                      <a:pt x="3221" y="19912"/>
                      <a:pt x="2722" y="20769"/>
                      <a:pt x="2722" y="21473"/>
                    </a:cubicBezTo>
                    <a:lnTo>
                      <a:pt x="2722" y="21973"/>
                    </a:lnTo>
                    <a:lnTo>
                      <a:pt x="1" y="23543"/>
                    </a:lnTo>
                    <a:lnTo>
                      <a:pt x="1" y="194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67"/>
              <p:cNvSpPr/>
              <p:nvPr/>
            </p:nvSpPr>
            <p:spPr>
              <a:xfrm>
                <a:off x="11239709" y="2424902"/>
                <a:ext cx="558312" cy="258709"/>
              </a:xfrm>
              <a:custGeom>
                <a:avLst/>
                <a:gdLst/>
                <a:ahLst/>
                <a:cxnLst/>
                <a:rect l="l" t="t" r="r" b="b"/>
                <a:pathLst>
                  <a:path w="13516" h="6263" extrusionOk="0">
                    <a:moveTo>
                      <a:pt x="13516" y="5406"/>
                    </a:moveTo>
                    <a:lnTo>
                      <a:pt x="4024" y="0"/>
                    </a:lnTo>
                    <a:lnTo>
                      <a:pt x="0" y="857"/>
                    </a:lnTo>
                    <a:lnTo>
                      <a:pt x="9501" y="626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67"/>
              <p:cNvSpPr/>
              <p:nvPr/>
            </p:nvSpPr>
            <p:spPr>
              <a:xfrm>
                <a:off x="10582300" y="2677663"/>
                <a:ext cx="457357" cy="40245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9743" extrusionOk="0">
                    <a:moveTo>
                      <a:pt x="11071" y="5398"/>
                    </a:moveTo>
                    <a:lnTo>
                      <a:pt x="1579" y="1"/>
                    </a:lnTo>
                    <a:lnTo>
                      <a:pt x="0" y="4345"/>
                    </a:lnTo>
                    <a:lnTo>
                      <a:pt x="9492" y="974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67"/>
              <p:cNvSpPr/>
              <p:nvPr/>
            </p:nvSpPr>
            <p:spPr>
              <a:xfrm>
                <a:off x="10599236" y="2697945"/>
                <a:ext cx="423071" cy="36193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8762" extrusionOk="0">
                    <a:moveTo>
                      <a:pt x="10242" y="5068"/>
                    </a:moveTo>
                    <a:lnTo>
                      <a:pt x="1348" y="1"/>
                    </a:lnTo>
                    <a:lnTo>
                      <a:pt x="1" y="3703"/>
                    </a:lnTo>
                    <a:lnTo>
                      <a:pt x="8904" y="87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67"/>
              <p:cNvSpPr/>
              <p:nvPr/>
            </p:nvSpPr>
            <p:spPr>
              <a:xfrm>
                <a:off x="10608076" y="2708272"/>
                <a:ext cx="405764" cy="341283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8262" extrusionOk="0">
                    <a:moveTo>
                      <a:pt x="1" y="3373"/>
                    </a:moveTo>
                    <a:lnTo>
                      <a:pt x="8592" y="8261"/>
                    </a:lnTo>
                    <a:lnTo>
                      <a:pt x="9823" y="4889"/>
                    </a:lnTo>
                    <a:lnTo>
                      <a:pt x="3533" y="1312"/>
                    </a:lnTo>
                    <a:lnTo>
                      <a:pt x="1223" y="0"/>
                    </a:lnTo>
                    <a:lnTo>
                      <a:pt x="10" y="33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67"/>
              <p:cNvSpPr/>
              <p:nvPr/>
            </p:nvSpPr>
            <p:spPr>
              <a:xfrm>
                <a:off x="11509075" y="2815506"/>
                <a:ext cx="190180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490" extrusionOk="0">
                    <a:moveTo>
                      <a:pt x="4113" y="2489"/>
                    </a:moveTo>
                    <a:lnTo>
                      <a:pt x="1" y="0"/>
                    </a:lnTo>
                    <a:lnTo>
                      <a:pt x="3962" y="375"/>
                    </a:lnTo>
                    <a:lnTo>
                      <a:pt x="4604" y="175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p67"/>
              <p:cNvSpPr/>
              <p:nvPr/>
            </p:nvSpPr>
            <p:spPr>
              <a:xfrm>
                <a:off x="11482184" y="2830253"/>
                <a:ext cx="175805" cy="211907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130" extrusionOk="0">
                    <a:moveTo>
                      <a:pt x="0" y="3310"/>
                    </a:moveTo>
                    <a:cubicBezTo>
                      <a:pt x="0" y="2204"/>
                      <a:pt x="777" y="857"/>
                      <a:pt x="1740" y="304"/>
                    </a:cubicBezTo>
                    <a:cubicBezTo>
                      <a:pt x="2222" y="27"/>
                      <a:pt x="2659" y="0"/>
                      <a:pt x="2971" y="170"/>
                    </a:cubicBezTo>
                    <a:lnTo>
                      <a:pt x="2971" y="170"/>
                    </a:lnTo>
                    <a:lnTo>
                      <a:pt x="2971" y="179"/>
                    </a:lnTo>
                    <a:cubicBezTo>
                      <a:pt x="2971" y="179"/>
                      <a:pt x="2971" y="179"/>
                      <a:pt x="2971" y="179"/>
                    </a:cubicBezTo>
                    <a:lnTo>
                      <a:pt x="4256" y="910"/>
                    </a:lnTo>
                    <a:lnTo>
                      <a:pt x="1740" y="5130"/>
                    </a:lnTo>
                    <a:lnTo>
                      <a:pt x="509" y="4434"/>
                    </a:lnTo>
                    <a:cubicBezTo>
                      <a:pt x="509" y="4425"/>
                      <a:pt x="509" y="4425"/>
                      <a:pt x="509" y="4425"/>
                    </a:cubicBezTo>
                    <a:lnTo>
                      <a:pt x="500" y="4425"/>
                    </a:lnTo>
                    <a:lnTo>
                      <a:pt x="500" y="4425"/>
                    </a:lnTo>
                    <a:cubicBezTo>
                      <a:pt x="188" y="4247"/>
                      <a:pt x="0" y="3854"/>
                      <a:pt x="0" y="331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p67"/>
              <p:cNvSpPr/>
              <p:nvPr/>
            </p:nvSpPr>
            <p:spPr>
              <a:xfrm>
                <a:off x="11532661" y="2848676"/>
                <a:ext cx="144122" cy="21120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5113" extrusionOk="0">
                    <a:moveTo>
                      <a:pt x="1" y="3560"/>
                    </a:moveTo>
                    <a:cubicBezTo>
                      <a:pt x="1" y="4666"/>
                      <a:pt x="786" y="5112"/>
                      <a:pt x="1740" y="4550"/>
                    </a:cubicBezTo>
                    <a:cubicBezTo>
                      <a:pt x="2704" y="3997"/>
                      <a:pt x="3489" y="2650"/>
                      <a:pt x="3489" y="1544"/>
                    </a:cubicBezTo>
                    <a:cubicBezTo>
                      <a:pt x="3489" y="437"/>
                      <a:pt x="2704" y="0"/>
                      <a:pt x="1740" y="553"/>
                    </a:cubicBezTo>
                    <a:cubicBezTo>
                      <a:pt x="786" y="1106"/>
                      <a:pt x="1" y="2454"/>
                      <a:pt x="1" y="356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p67"/>
              <p:cNvSpPr/>
              <p:nvPr/>
            </p:nvSpPr>
            <p:spPr>
              <a:xfrm>
                <a:off x="11562527" y="2895477"/>
                <a:ext cx="84433" cy="117231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38" extrusionOk="0">
                    <a:moveTo>
                      <a:pt x="0" y="2222"/>
                    </a:moveTo>
                    <a:cubicBezTo>
                      <a:pt x="0" y="2338"/>
                      <a:pt x="9" y="2552"/>
                      <a:pt x="116" y="2694"/>
                    </a:cubicBezTo>
                    <a:cubicBezTo>
                      <a:pt x="125" y="2712"/>
                      <a:pt x="143" y="2730"/>
                      <a:pt x="161" y="2748"/>
                    </a:cubicBezTo>
                    <a:lnTo>
                      <a:pt x="170" y="2748"/>
                    </a:lnTo>
                    <a:cubicBezTo>
                      <a:pt x="188" y="2775"/>
                      <a:pt x="214" y="2793"/>
                      <a:pt x="250" y="2810"/>
                    </a:cubicBezTo>
                    <a:cubicBezTo>
                      <a:pt x="295" y="2828"/>
                      <a:pt x="339" y="2837"/>
                      <a:pt x="393" y="2837"/>
                    </a:cubicBezTo>
                    <a:cubicBezTo>
                      <a:pt x="428" y="2837"/>
                      <a:pt x="455" y="2837"/>
                      <a:pt x="491" y="2828"/>
                    </a:cubicBezTo>
                    <a:cubicBezTo>
                      <a:pt x="589" y="2810"/>
                      <a:pt x="714" y="2775"/>
                      <a:pt x="839" y="2694"/>
                    </a:cubicBezTo>
                    <a:cubicBezTo>
                      <a:pt x="1062" y="2561"/>
                      <a:pt x="1285" y="2364"/>
                      <a:pt x="1472" y="2123"/>
                    </a:cubicBezTo>
                    <a:cubicBezTo>
                      <a:pt x="1544" y="2016"/>
                      <a:pt x="1624" y="1909"/>
                      <a:pt x="1686" y="1802"/>
                    </a:cubicBezTo>
                    <a:cubicBezTo>
                      <a:pt x="1900" y="1419"/>
                      <a:pt x="2043" y="990"/>
                      <a:pt x="2043" y="616"/>
                    </a:cubicBezTo>
                    <a:lnTo>
                      <a:pt x="2043" y="598"/>
                    </a:lnTo>
                    <a:cubicBezTo>
                      <a:pt x="2043" y="518"/>
                      <a:pt x="2034" y="411"/>
                      <a:pt x="1999" y="312"/>
                    </a:cubicBezTo>
                    <a:cubicBezTo>
                      <a:pt x="1963" y="152"/>
                      <a:pt x="1856" y="0"/>
                      <a:pt x="1642" y="0"/>
                    </a:cubicBezTo>
                    <a:cubicBezTo>
                      <a:pt x="1517" y="0"/>
                      <a:pt x="1365" y="45"/>
                      <a:pt x="1205" y="143"/>
                    </a:cubicBezTo>
                    <a:cubicBezTo>
                      <a:pt x="1187" y="152"/>
                      <a:pt x="1169" y="161"/>
                      <a:pt x="1151" y="170"/>
                    </a:cubicBezTo>
                    <a:cubicBezTo>
                      <a:pt x="1151" y="179"/>
                      <a:pt x="1142" y="179"/>
                      <a:pt x="1142" y="179"/>
                    </a:cubicBezTo>
                    <a:cubicBezTo>
                      <a:pt x="1098" y="214"/>
                      <a:pt x="1044" y="250"/>
                      <a:pt x="999" y="286"/>
                    </a:cubicBezTo>
                    <a:cubicBezTo>
                      <a:pt x="973" y="304"/>
                      <a:pt x="955" y="321"/>
                      <a:pt x="928" y="339"/>
                    </a:cubicBezTo>
                    <a:cubicBezTo>
                      <a:pt x="910" y="357"/>
                      <a:pt x="892" y="366"/>
                      <a:pt x="874" y="384"/>
                    </a:cubicBezTo>
                    <a:cubicBezTo>
                      <a:pt x="866" y="402"/>
                      <a:pt x="848" y="411"/>
                      <a:pt x="839" y="428"/>
                    </a:cubicBezTo>
                    <a:cubicBezTo>
                      <a:pt x="803" y="464"/>
                      <a:pt x="759" y="500"/>
                      <a:pt x="723" y="536"/>
                    </a:cubicBezTo>
                    <a:cubicBezTo>
                      <a:pt x="527" y="759"/>
                      <a:pt x="348" y="1026"/>
                      <a:pt x="223" y="1303"/>
                    </a:cubicBezTo>
                    <a:cubicBezTo>
                      <a:pt x="196" y="1347"/>
                      <a:pt x="188" y="1383"/>
                      <a:pt x="170" y="1419"/>
                    </a:cubicBezTo>
                    <a:cubicBezTo>
                      <a:pt x="143" y="1490"/>
                      <a:pt x="116" y="1561"/>
                      <a:pt x="98" y="1633"/>
                    </a:cubicBezTo>
                    <a:lnTo>
                      <a:pt x="98" y="1642"/>
                    </a:lnTo>
                    <a:cubicBezTo>
                      <a:pt x="89" y="1651"/>
                      <a:pt x="89" y="1651"/>
                      <a:pt x="89" y="1660"/>
                    </a:cubicBezTo>
                    <a:cubicBezTo>
                      <a:pt x="81" y="1695"/>
                      <a:pt x="72" y="1740"/>
                      <a:pt x="54" y="1776"/>
                    </a:cubicBezTo>
                    <a:cubicBezTo>
                      <a:pt x="36" y="1856"/>
                      <a:pt x="18" y="1927"/>
                      <a:pt x="18" y="1999"/>
                    </a:cubicBezTo>
                    <a:cubicBezTo>
                      <a:pt x="0" y="2079"/>
                      <a:pt x="0" y="2150"/>
                      <a:pt x="0" y="22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3" name="Google Shape;2973;p67"/>
              <p:cNvSpPr/>
              <p:nvPr/>
            </p:nvSpPr>
            <p:spPr>
              <a:xfrm>
                <a:off x="11566575" y="2895849"/>
                <a:ext cx="80384" cy="116859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29" extrusionOk="0">
                    <a:moveTo>
                      <a:pt x="90" y="2676"/>
                    </a:moveTo>
                    <a:cubicBezTo>
                      <a:pt x="214" y="2676"/>
                      <a:pt x="366" y="2632"/>
                      <a:pt x="527" y="2534"/>
                    </a:cubicBezTo>
                    <a:cubicBezTo>
                      <a:pt x="1178" y="2159"/>
                      <a:pt x="1731" y="1205"/>
                      <a:pt x="1731" y="455"/>
                    </a:cubicBezTo>
                    <a:cubicBezTo>
                      <a:pt x="1731" y="339"/>
                      <a:pt x="1722" y="143"/>
                      <a:pt x="1633" y="0"/>
                    </a:cubicBezTo>
                    <a:cubicBezTo>
                      <a:pt x="1909" y="63"/>
                      <a:pt x="1945" y="437"/>
                      <a:pt x="1945" y="607"/>
                    </a:cubicBezTo>
                    <a:cubicBezTo>
                      <a:pt x="1945" y="1356"/>
                      <a:pt x="1392" y="2311"/>
                      <a:pt x="741" y="2685"/>
                    </a:cubicBezTo>
                    <a:cubicBezTo>
                      <a:pt x="580" y="2784"/>
                      <a:pt x="429" y="2828"/>
                      <a:pt x="295" y="2828"/>
                    </a:cubicBezTo>
                    <a:cubicBezTo>
                      <a:pt x="152" y="2828"/>
                      <a:pt x="63" y="2766"/>
                      <a:pt x="0" y="2668"/>
                    </a:cubicBezTo>
                    <a:cubicBezTo>
                      <a:pt x="27" y="2676"/>
                      <a:pt x="54" y="2676"/>
                      <a:pt x="90" y="267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67"/>
              <p:cNvSpPr/>
              <p:nvPr/>
            </p:nvSpPr>
            <p:spPr>
              <a:xfrm>
                <a:off x="11566203" y="2905061"/>
                <a:ext cx="74477" cy="104301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525" extrusionOk="0">
                    <a:moveTo>
                      <a:pt x="27" y="2462"/>
                    </a:moveTo>
                    <a:lnTo>
                      <a:pt x="322" y="1829"/>
                    </a:lnTo>
                    <a:cubicBezTo>
                      <a:pt x="223" y="1758"/>
                      <a:pt x="170" y="1624"/>
                      <a:pt x="170" y="1445"/>
                    </a:cubicBezTo>
                    <a:cubicBezTo>
                      <a:pt x="170" y="1428"/>
                      <a:pt x="170" y="1410"/>
                      <a:pt x="170" y="1392"/>
                    </a:cubicBezTo>
                    <a:lnTo>
                      <a:pt x="0" y="1428"/>
                    </a:lnTo>
                    <a:cubicBezTo>
                      <a:pt x="0" y="1419"/>
                      <a:pt x="0" y="1419"/>
                      <a:pt x="9" y="1410"/>
                    </a:cubicBezTo>
                    <a:lnTo>
                      <a:pt x="9" y="1401"/>
                    </a:lnTo>
                    <a:cubicBezTo>
                      <a:pt x="27" y="1329"/>
                      <a:pt x="54" y="1258"/>
                      <a:pt x="81" y="1187"/>
                    </a:cubicBezTo>
                    <a:cubicBezTo>
                      <a:pt x="99" y="1151"/>
                      <a:pt x="107" y="1115"/>
                      <a:pt x="134" y="1071"/>
                    </a:cubicBezTo>
                    <a:lnTo>
                      <a:pt x="250" y="1044"/>
                    </a:lnTo>
                    <a:cubicBezTo>
                      <a:pt x="339" y="839"/>
                      <a:pt x="473" y="634"/>
                      <a:pt x="634" y="491"/>
                    </a:cubicBezTo>
                    <a:lnTo>
                      <a:pt x="634" y="304"/>
                    </a:lnTo>
                    <a:cubicBezTo>
                      <a:pt x="670" y="268"/>
                      <a:pt x="714" y="232"/>
                      <a:pt x="750" y="196"/>
                    </a:cubicBezTo>
                    <a:cubicBezTo>
                      <a:pt x="759" y="179"/>
                      <a:pt x="777" y="170"/>
                      <a:pt x="785" y="152"/>
                    </a:cubicBezTo>
                    <a:cubicBezTo>
                      <a:pt x="803" y="134"/>
                      <a:pt x="821" y="125"/>
                      <a:pt x="839" y="107"/>
                    </a:cubicBezTo>
                    <a:cubicBezTo>
                      <a:pt x="866" y="89"/>
                      <a:pt x="884" y="72"/>
                      <a:pt x="910" y="54"/>
                    </a:cubicBezTo>
                    <a:lnTo>
                      <a:pt x="910" y="330"/>
                    </a:lnTo>
                    <a:cubicBezTo>
                      <a:pt x="1080" y="277"/>
                      <a:pt x="1223" y="321"/>
                      <a:pt x="1303" y="428"/>
                    </a:cubicBezTo>
                    <a:lnTo>
                      <a:pt x="1767" y="0"/>
                    </a:lnTo>
                    <a:cubicBezTo>
                      <a:pt x="1794" y="98"/>
                      <a:pt x="1802" y="205"/>
                      <a:pt x="1802" y="286"/>
                    </a:cubicBezTo>
                    <a:lnTo>
                      <a:pt x="1392" y="678"/>
                    </a:lnTo>
                    <a:cubicBezTo>
                      <a:pt x="1392" y="696"/>
                      <a:pt x="1392" y="714"/>
                      <a:pt x="1392" y="741"/>
                    </a:cubicBezTo>
                    <a:cubicBezTo>
                      <a:pt x="1392" y="919"/>
                      <a:pt x="1339" y="1106"/>
                      <a:pt x="1240" y="1285"/>
                    </a:cubicBezTo>
                    <a:lnTo>
                      <a:pt x="1446" y="1490"/>
                    </a:lnTo>
                    <a:cubicBezTo>
                      <a:pt x="1383" y="1597"/>
                      <a:pt x="1303" y="1704"/>
                      <a:pt x="1232" y="1811"/>
                    </a:cubicBezTo>
                    <a:lnTo>
                      <a:pt x="1026" y="1597"/>
                    </a:lnTo>
                    <a:cubicBezTo>
                      <a:pt x="955" y="1677"/>
                      <a:pt x="866" y="1749"/>
                      <a:pt x="785" y="1802"/>
                    </a:cubicBezTo>
                    <a:cubicBezTo>
                      <a:pt x="696" y="1847"/>
                      <a:pt x="616" y="1874"/>
                      <a:pt x="545" y="1883"/>
                    </a:cubicBezTo>
                    <a:lnTo>
                      <a:pt x="250" y="2516"/>
                    </a:lnTo>
                    <a:cubicBezTo>
                      <a:pt x="215" y="2525"/>
                      <a:pt x="188" y="2525"/>
                      <a:pt x="161" y="2525"/>
                    </a:cubicBezTo>
                    <a:cubicBezTo>
                      <a:pt x="125" y="2525"/>
                      <a:pt x="107" y="2525"/>
                      <a:pt x="81" y="2516"/>
                    </a:cubicBezTo>
                    <a:lnTo>
                      <a:pt x="72" y="251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67"/>
              <p:cNvSpPr/>
              <p:nvPr/>
            </p:nvSpPr>
            <p:spPr>
              <a:xfrm>
                <a:off x="11588674" y="2939676"/>
                <a:ext cx="1958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572" extrusionOk="0">
                    <a:moveTo>
                      <a:pt x="1" y="367"/>
                    </a:moveTo>
                    <a:cubicBezTo>
                      <a:pt x="1" y="242"/>
                      <a:pt x="90" y="99"/>
                      <a:pt x="197" y="36"/>
                    </a:cubicBezTo>
                    <a:cubicBezTo>
                      <a:pt x="250" y="1"/>
                      <a:pt x="295" y="1"/>
                      <a:pt x="331" y="19"/>
                    </a:cubicBezTo>
                    <a:lnTo>
                      <a:pt x="331" y="19"/>
                    </a:lnTo>
                    <a:lnTo>
                      <a:pt x="331" y="19"/>
                    </a:lnTo>
                    <a:lnTo>
                      <a:pt x="473" y="99"/>
                    </a:lnTo>
                    <a:lnTo>
                      <a:pt x="197" y="572"/>
                    </a:lnTo>
                    <a:lnTo>
                      <a:pt x="63" y="491"/>
                    </a:lnTo>
                    <a:cubicBezTo>
                      <a:pt x="63" y="491"/>
                      <a:pt x="63" y="491"/>
                      <a:pt x="63" y="491"/>
                    </a:cubicBezTo>
                    <a:lnTo>
                      <a:pt x="63" y="491"/>
                    </a:lnTo>
                    <a:cubicBezTo>
                      <a:pt x="27" y="474"/>
                      <a:pt x="1" y="429"/>
                      <a:pt x="1" y="367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67"/>
              <p:cNvSpPr/>
              <p:nvPr/>
            </p:nvSpPr>
            <p:spPr>
              <a:xfrm>
                <a:off x="11594210" y="2941907"/>
                <a:ext cx="16234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393" h="563" extrusionOk="0">
                    <a:moveTo>
                      <a:pt x="0" y="393"/>
                    </a:moveTo>
                    <a:cubicBezTo>
                      <a:pt x="0" y="509"/>
                      <a:pt x="90" y="562"/>
                      <a:pt x="197" y="500"/>
                    </a:cubicBezTo>
                    <a:cubicBezTo>
                      <a:pt x="304" y="437"/>
                      <a:pt x="393" y="286"/>
                      <a:pt x="393" y="170"/>
                    </a:cubicBezTo>
                    <a:cubicBezTo>
                      <a:pt x="393" y="45"/>
                      <a:pt x="304" y="0"/>
                      <a:pt x="197" y="54"/>
                    </a:cubicBezTo>
                    <a:cubicBezTo>
                      <a:pt x="90" y="116"/>
                      <a:pt x="0" y="268"/>
                      <a:pt x="0" y="393"/>
                    </a:cubicBez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p67"/>
              <p:cNvSpPr/>
              <p:nvPr/>
            </p:nvSpPr>
            <p:spPr>
              <a:xfrm>
                <a:off x="10726009" y="3283851"/>
                <a:ext cx="190180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490" extrusionOk="0">
                    <a:moveTo>
                      <a:pt x="4113" y="2490"/>
                    </a:moveTo>
                    <a:lnTo>
                      <a:pt x="0" y="1"/>
                    </a:lnTo>
                    <a:lnTo>
                      <a:pt x="3952" y="367"/>
                    </a:lnTo>
                    <a:lnTo>
                      <a:pt x="4604" y="174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p67"/>
              <p:cNvSpPr/>
              <p:nvPr/>
            </p:nvSpPr>
            <p:spPr>
              <a:xfrm>
                <a:off x="10701307" y="3289014"/>
                <a:ext cx="176218" cy="212321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5140" extrusionOk="0">
                    <a:moveTo>
                      <a:pt x="1" y="3311"/>
                    </a:moveTo>
                    <a:cubicBezTo>
                      <a:pt x="1" y="2213"/>
                      <a:pt x="786" y="866"/>
                      <a:pt x="1740" y="304"/>
                    </a:cubicBezTo>
                    <a:cubicBezTo>
                      <a:pt x="2222" y="28"/>
                      <a:pt x="2659" y="1"/>
                      <a:pt x="2971" y="179"/>
                    </a:cubicBezTo>
                    <a:lnTo>
                      <a:pt x="2971" y="179"/>
                    </a:lnTo>
                    <a:lnTo>
                      <a:pt x="2980" y="179"/>
                    </a:lnTo>
                    <a:lnTo>
                      <a:pt x="2980" y="179"/>
                    </a:lnTo>
                    <a:lnTo>
                      <a:pt x="4265" y="920"/>
                    </a:lnTo>
                    <a:lnTo>
                      <a:pt x="1740" y="5139"/>
                    </a:lnTo>
                    <a:lnTo>
                      <a:pt x="518" y="4435"/>
                    </a:lnTo>
                    <a:cubicBezTo>
                      <a:pt x="509" y="4435"/>
                      <a:pt x="509" y="4435"/>
                      <a:pt x="509" y="4435"/>
                    </a:cubicBezTo>
                    <a:lnTo>
                      <a:pt x="509" y="4435"/>
                    </a:lnTo>
                    <a:lnTo>
                      <a:pt x="509" y="4435"/>
                    </a:lnTo>
                    <a:cubicBezTo>
                      <a:pt x="197" y="4247"/>
                      <a:pt x="1" y="3864"/>
                      <a:pt x="1" y="331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p67"/>
              <p:cNvSpPr/>
              <p:nvPr/>
            </p:nvSpPr>
            <p:spPr>
              <a:xfrm>
                <a:off x="10751784" y="3307437"/>
                <a:ext cx="144163" cy="21120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5113" extrusionOk="0">
                    <a:moveTo>
                      <a:pt x="1" y="3569"/>
                    </a:moveTo>
                    <a:cubicBezTo>
                      <a:pt x="1" y="4667"/>
                      <a:pt x="786" y="5113"/>
                      <a:pt x="1749" y="4560"/>
                    </a:cubicBezTo>
                    <a:cubicBezTo>
                      <a:pt x="2713" y="4006"/>
                      <a:pt x="3489" y="2659"/>
                      <a:pt x="3489" y="1553"/>
                    </a:cubicBezTo>
                    <a:cubicBezTo>
                      <a:pt x="3489" y="447"/>
                      <a:pt x="2713" y="1"/>
                      <a:pt x="1749" y="554"/>
                    </a:cubicBezTo>
                    <a:cubicBezTo>
                      <a:pt x="786" y="1116"/>
                      <a:pt x="1" y="2463"/>
                      <a:pt x="1" y="3569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p67"/>
              <p:cNvSpPr/>
              <p:nvPr/>
            </p:nvSpPr>
            <p:spPr>
              <a:xfrm>
                <a:off x="10781650" y="3354239"/>
                <a:ext cx="84433" cy="117602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7" extrusionOk="0">
                    <a:moveTo>
                      <a:pt x="1" y="2231"/>
                    </a:moveTo>
                    <a:cubicBezTo>
                      <a:pt x="1" y="2347"/>
                      <a:pt x="9" y="2561"/>
                      <a:pt x="117" y="2704"/>
                    </a:cubicBezTo>
                    <a:cubicBezTo>
                      <a:pt x="125" y="2722"/>
                      <a:pt x="143" y="2740"/>
                      <a:pt x="161" y="2757"/>
                    </a:cubicBezTo>
                    <a:lnTo>
                      <a:pt x="170" y="2757"/>
                    </a:lnTo>
                    <a:cubicBezTo>
                      <a:pt x="188" y="2784"/>
                      <a:pt x="215" y="2802"/>
                      <a:pt x="250" y="2820"/>
                    </a:cubicBezTo>
                    <a:cubicBezTo>
                      <a:pt x="295" y="2838"/>
                      <a:pt x="340" y="2847"/>
                      <a:pt x="402" y="2847"/>
                    </a:cubicBezTo>
                    <a:cubicBezTo>
                      <a:pt x="429" y="2847"/>
                      <a:pt x="456" y="2838"/>
                      <a:pt x="491" y="2838"/>
                    </a:cubicBezTo>
                    <a:cubicBezTo>
                      <a:pt x="598" y="2820"/>
                      <a:pt x="714" y="2775"/>
                      <a:pt x="839" y="2704"/>
                    </a:cubicBezTo>
                    <a:cubicBezTo>
                      <a:pt x="1062" y="2570"/>
                      <a:pt x="1285" y="2365"/>
                      <a:pt x="1473" y="2124"/>
                    </a:cubicBezTo>
                    <a:cubicBezTo>
                      <a:pt x="1553" y="2026"/>
                      <a:pt x="1624" y="1919"/>
                      <a:pt x="1687" y="1803"/>
                    </a:cubicBezTo>
                    <a:cubicBezTo>
                      <a:pt x="1910" y="1428"/>
                      <a:pt x="2043" y="1000"/>
                      <a:pt x="2043" y="625"/>
                    </a:cubicBezTo>
                    <a:lnTo>
                      <a:pt x="2043" y="608"/>
                    </a:lnTo>
                    <a:cubicBezTo>
                      <a:pt x="2043" y="527"/>
                      <a:pt x="2035" y="420"/>
                      <a:pt x="2008" y="313"/>
                    </a:cubicBezTo>
                    <a:cubicBezTo>
                      <a:pt x="1963" y="153"/>
                      <a:pt x="1865" y="1"/>
                      <a:pt x="1651" y="1"/>
                    </a:cubicBezTo>
                    <a:cubicBezTo>
                      <a:pt x="1517" y="1"/>
                      <a:pt x="1374" y="54"/>
                      <a:pt x="1205" y="153"/>
                    </a:cubicBezTo>
                    <a:cubicBezTo>
                      <a:pt x="1187" y="161"/>
                      <a:pt x="1169" y="170"/>
                      <a:pt x="1151" y="179"/>
                    </a:cubicBezTo>
                    <a:cubicBezTo>
                      <a:pt x="1151" y="179"/>
                      <a:pt x="1142" y="179"/>
                      <a:pt x="1142" y="188"/>
                    </a:cubicBezTo>
                    <a:cubicBezTo>
                      <a:pt x="1098" y="215"/>
                      <a:pt x="1044" y="251"/>
                      <a:pt x="1000" y="286"/>
                    </a:cubicBezTo>
                    <a:cubicBezTo>
                      <a:pt x="973" y="313"/>
                      <a:pt x="955" y="331"/>
                      <a:pt x="928" y="349"/>
                    </a:cubicBezTo>
                    <a:cubicBezTo>
                      <a:pt x="910" y="367"/>
                      <a:pt x="893" y="376"/>
                      <a:pt x="875" y="393"/>
                    </a:cubicBezTo>
                    <a:cubicBezTo>
                      <a:pt x="866" y="402"/>
                      <a:pt x="848" y="420"/>
                      <a:pt x="839" y="429"/>
                    </a:cubicBezTo>
                    <a:cubicBezTo>
                      <a:pt x="803" y="465"/>
                      <a:pt x="768" y="509"/>
                      <a:pt x="732" y="545"/>
                    </a:cubicBezTo>
                    <a:cubicBezTo>
                      <a:pt x="527" y="759"/>
                      <a:pt x="348" y="1036"/>
                      <a:pt x="224" y="1312"/>
                    </a:cubicBezTo>
                    <a:cubicBezTo>
                      <a:pt x="206" y="1348"/>
                      <a:pt x="188" y="1393"/>
                      <a:pt x="170" y="1428"/>
                    </a:cubicBezTo>
                    <a:cubicBezTo>
                      <a:pt x="143" y="1491"/>
                      <a:pt x="117" y="1562"/>
                      <a:pt x="99" y="1633"/>
                    </a:cubicBezTo>
                    <a:lnTo>
                      <a:pt x="99" y="1642"/>
                    </a:lnTo>
                    <a:cubicBezTo>
                      <a:pt x="90" y="1651"/>
                      <a:pt x="90" y="1660"/>
                      <a:pt x="90" y="1669"/>
                    </a:cubicBezTo>
                    <a:cubicBezTo>
                      <a:pt x="81" y="1705"/>
                      <a:pt x="72" y="1740"/>
                      <a:pt x="63" y="1785"/>
                    </a:cubicBezTo>
                    <a:cubicBezTo>
                      <a:pt x="36" y="1856"/>
                      <a:pt x="27" y="1937"/>
                      <a:pt x="18" y="2008"/>
                    </a:cubicBezTo>
                    <a:cubicBezTo>
                      <a:pt x="9" y="2088"/>
                      <a:pt x="1" y="2160"/>
                      <a:pt x="1" y="22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p67"/>
              <p:cNvSpPr/>
              <p:nvPr/>
            </p:nvSpPr>
            <p:spPr>
              <a:xfrm>
                <a:off x="10786070" y="3354982"/>
                <a:ext cx="80013" cy="11685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829" extrusionOk="0">
                    <a:moveTo>
                      <a:pt x="81" y="2677"/>
                    </a:moveTo>
                    <a:cubicBezTo>
                      <a:pt x="206" y="2677"/>
                      <a:pt x="357" y="2624"/>
                      <a:pt x="518" y="2534"/>
                    </a:cubicBezTo>
                    <a:cubicBezTo>
                      <a:pt x="1178" y="2151"/>
                      <a:pt x="1731" y="1205"/>
                      <a:pt x="1731" y="447"/>
                    </a:cubicBezTo>
                    <a:cubicBezTo>
                      <a:pt x="1731" y="340"/>
                      <a:pt x="1713" y="135"/>
                      <a:pt x="1624" y="1"/>
                    </a:cubicBezTo>
                    <a:cubicBezTo>
                      <a:pt x="1910" y="54"/>
                      <a:pt x="1936" y="438"/>
                      <a:pt x="1936" y="607"/>
                    </a:cubicBezTo>
                    <a:cubicBezTo>
                      <a:pt x="1936" y="1357"/>
                      <a:pt x="1383" y="2311"/>
                      <a:pt x="732" y="2686"/>
                    </a:cubicBezTo>
                    <a:cubicBezTo>
                      <a:pt x="572" y="2784"/>
                      <a:pt x="420" y="2829"/>
                      <a:pt x="295" y="2829"/>
                    </a:cubicBezTo>
                    <a:cubicBezTo>
                      <a:pt x="143" y="2829"/>
                      <a:pt x="54" y="2757"/>
                      <a:pt x="1" y="2668"/>
                    </a:cubicBezTo>
                    <a:cubicBezTo>
                      <a:pt x="18" y="2668"/>
                      <a:pt x="45" y="2677"/>
                      <a:pt x="81" y="2677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67"/>
              <p:cNvSpPr/>
              <p:nvPr/>
            </p:nvSpPr>
            <p:spPr>
              <a:xfrm>
                <a:off x="10785326" y="3363822"/>
                <a:ext cx="74477" cy="10471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535" extrusionOk="0">
                    <a:moveTo>
                      <a:pt x="28" y="2472"/>
                    </a:moveTo>
                    <a:lnTo>
                      <a:pt x="322" y="1830"/>
                    </a:lnTo>
                    <a:cubicBezTo>
                      <a:pt x="233" y="1767"/>
                      <a:pt x="170" y="1633"/>
                      <a:pt x="170" y="1455"/>
                    </a:cubicBezTo>
                    <a:cubicBezTo>
                      <a:pt x="170" y="1437"/>
                      <a:pt x="170" y="1419"/>
                      <a:pt x="170" y="1401"/>
                    </a:cubicBezTo>
                    <a:lnTo>
                      <a:pt x="1" y="1437"/>
                    </a:lnTo>
                    <a:cubicBezTo>
                      <a:pt x="1" y="1428"/>
                      <a:pt x="1" y="1419"/>
                      <a:pt x="10" y="1410"/>
                    </a:cubicBezTo>
                    <a:lnTo>
                      <a:pt x="10" y="1401"/>
                    </a:lnTo>
                    <a:cubicBezTo>
                      <a:pt x="28" y="1330"/>
                      <a:pt x="54" y="1259"/>
                      <a:pt x="81" y="1196"/>
                    </a:cubicBezTo>
                    <a:cubicBezTo>
                      <a:pt x="99" y="1161"/>
                      <a:pt x="117" y="1116"/>
                      <a:pt x="135" y="1080"/>
                    </a:cubicBezTo>
                    <a:lnTo>
                      <a:pt x="251" y="1054"/>
                    </a:lnTo>
                    <a:cubicBezTo>
                      <a:pt x="340" y="839"/>
                      <a:pt x="474" y="643"/>
                      <a:pt x="643" y="500"/>
                    </a:cubicBezTo>
                    <a:lnTo>
                      <a:pt x="643" y="313"/>
                    </a:lnTo>
                    <a:cubicBezTo>
                      <a:pt x="679" y="277"/>
                      <a:pt x="714" y="233"/>
                      <a:pt x="750" y="197"/>
                    </a:cubicBezTo>
                    <a:cubicBezTo>
                      <a:pt x="759" y="188"/>
                      <a:pt x="777" y="170"/>
                      <a:pt x="786" y="161"/>
                    </a:cubicBezTo>
                    <a:cubicBezTo>
                      <a:pt x="804" y="144"/>
                      <a:pt x="821" y="135"/>
                      <a:pt x="839" y="117"/>
                    </a:cubicBezTo>
                    <a:cubicBezTo>
                      <a:pt x="866" y="99"/>
                      <a:pt x="884" y="81"/>
                      <a:pt x="911" y="54"/>
                    </a:cubicBezTo>
                    <a:lnTo>
                      <a:pt x="911" y="340"/>
                    </a:lnTo>
                    <a:cubicBezTo>
                      <a:pt x="1080" y="277"/>
                      <a:pt x="1223" y="322"/>
                      <a:pt x="1303" y="438"/>
                    </a:cubicBezTo>
                    <a:lnTo>
                      <a:pt x="1767" y="1"/>
                    </a:lnTo>
                    <a:cubicBezTo>
                      <a:pt x="1794" y="108"/>
                      <a:pt x="1803" y="215"/>
                      <a:pt x="1803" y="295"/>
                    </a:cubicBezTo>
                    <a:lnTo>
                      <a:pt x="1392" y="688"/>
                    </a:lnTo>
                    <a:cubicBezTo>
                      <a:pt x="1392" y="706"/>
                      <a:pt x="1392" y="723"/>
                      <a:pt x="1392" y="750"/>
                    </a:cubicBezTo>
                    <a:cubicBezTo>
                      <a:pt x="1392" y="920"/>
                      <a:pt x="1339" y="1116"/>
                      <a:pt x="1250" y="1294"/>
                    </a:cubicBezTo>
                    <a:lnTo>
                      <a:pt x="1446" y="1491"/>
                    </a:lnTo>
                    <a:cubicBezTo>
                      <a:pt x="1384" y="1607"/>
                      <a:pt x="1312" y="1714"/>
                      <a:pt x="1232" y="1812"/>
                    </a:cubicBezTo>
                    <a:lnTo>
                      <a:pt x="1027" y="1607"/>
                    </a:lnTo>
                    <a:cubicBezTo>
                      <a:pt x="955" y="1687"/>
                      <a:pt x="875" y="1758"/>
                      <a:pt x="786" y="1803"/>
                    </a:cubicBezTo>
                    <a:cubicBezTo>
                      <a:pt x="697" y="1856"/>
                      <a:pt x="616" y="1883"/>
                      <a:pt x="545" y="1892"/>
                    </a:cubicBezTo>
                    <a:lnTo>
                      <a:pt x="251" y="2525"/>
                    </a:lnTo>
                    <a:cubicBezTo>
                      <a:pt x="215" y="2525"/>
                      <a:pt x="188" y="2534"/>
                      <a:pt x="161" y="2534"/>
                    </a:cubicBezTo>
                    <a:cubicBezTo>
                      <a:pt x="135" y="2534"/>
                      <a:pt x="108" y="2525"/>
                      <a:pt x="81" y="2525"/>
                    </a:cubicBezTo>
                    <a:lnTo>
                      <a:pt x="72" y="25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p67"/>
              <p:cNvSpPr/>
              <p:nvPr/>
            </p:nvSpPr>
            <p:spPr>
              <a:xfrm>
                <a:off x="10808169" y="3398851"/>
                <a:ext cx="19208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63" extrusionOk="0">
                    <a:moveTo>
                      <a:pt x="1" y="366"/>
                    </a:moveTo>
                    <a:cubicBezTo>
                      <a:pt x="1" y="241"/>
                      <a:pt x="81" y="90"/>
                      <a:pt x="188" y="27"/>
                    </a:cubicBezTo>
                    <a:cubicBezTo>
                      <a:pt x="242" y="0"/>
                      <a:pt x="286" y="0"/>
                      <a:pt x="322" y="18"/>
                    </a:cubicBezTo>
                    <a:lnTo>
                      <a:pt x="322" y="18"/>
                    </a:lnTo>
                    <a:lnTo>
                      <a:pt x="322" y="18"/>
                    </a:lnTo>
                    <a:lnTo>
                      <a:pt x="465" y="98"/>
                    </a:lnTo>
                    <a:lnTo>
                      <a:pt x="188" y="562"/>
                    </a:lnTo>
                    <a:lnTo>
                      <a:pt x="54" y="482"/>
                    </a:lnTo>
                    <a:lnTo>
                      <a:pt x="54" y="482"/>
                    </a:lnTo>
                    <a:lnTo>
                      <a:pt x="54" y="482"/>
                    </a:lnTo>
                    <a:lnTo>
                      <a:pt x="54" y="482"/>
                    </a:lnTo>
                    <a:cubicBezTo>
                      <a:pt x="19" y="464"/>
                      <a:pt x="1" y="420"/>
                      <a:pt x="1" y="36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p67"/>
              <p:cNvSpPr/>
              <p:nvPr/>
            </p:nvSpPr>
            <p:spPr>
              <a:xfrm>
                <a:off x="10813704" y="3400668"/>
                <a:ext cx="15903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63" extrusionOk="0">
                    <a:moveTo>
                      <a:pt x="1" y="393"/>
                    </a:moveTo>
                    <a:cubicBezTo>
                      <a:pt x="1" y="518"/>
                      <a:pt x="81" y="563"/>
                      <a:pt x="188" y="509"/>
                    </a:cubicBezTo>
                    <a:cubicBezTo>
                      <a:pt x="295" y="447"/>
                      <a:pt x="384" y="295"/>
                      <a:pt x="384" y="170"/>
                    </a:cubicBezTo>
                    <a:cubicBezTo>
                      <a:pt x="384" y="54"/>
                      <a:pt x="295" y="1"/>
                      <a:pt x="188" y="63"/>
                    </a:cubicBezTo>
                    <a:cubicBezTo>
                      <a:pt x="81" y="126"/>
                      <a:pt x="1" y="277"/>
                      <a:pt x="1" y="393"/>
                    </a:cubicBez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67"/>
              <p:cNvSpPr/>
              <p:nvPr/>
            </p:nvSpPr>
            <p:spPr>
              <a:xfrm>
                <a:off x="10562018" y="2567124"/>
                <a:ext cx="1236003" cy="1007531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4391" extrusionOk="0">
                    <a:moveTo>
                      <a:pt x="1" y="19484"/>
                    </a:moveTo>
                    <a:lnTo>
                      <a:pt x="1" y="24391"/>
                    </a:lnTo>
                    <a:lnTo>
                      <a:pt x="4479" y="21920"/>
                    </a:lnTo>
                    <a:lnTo>
                      <a:pt x="4631" y="21821"/>
                    </a:lnTo>
                    <a:cubicBezTo>
                      <a:pt x="4595" y="21679"/>
                      <a:pt x="4577" y="21518"/>
                      <a:pt x="4577" y="21331"/>
                    </a:cubicBezTo>
                    <a:cubicBezTo>
                      <a:pt x="4577" y="20207"/>
                      <a:pt x="5371" y="18824"/>
                      <a:pt x="6352" y="18262"/>
                    </a:cubicBezTo>
                    <a:cubicBezTo>
                      <a:pt x="7289" y="17727"/>
                      <a:pt x="8056" y="18101"/>
                      <a:pt x="8128" y="19109"/>
                    </a:cubicBezTo>
                    <a:cubicBezTo>
                      <a:pt x="8137" y="19163"/>
                      <a:pt x="8137" y="19216"/>
                      <a:pt x="8137" y="19270"/>
                    </a:cubicBezTo>
                    <a:lnTo>
                      <a:pt x="8137" y="19279"/>
                    </a:lnTo>
                    <a:cubicBezTo>
                      <a:pt x="8137" y="19332"/>
                      <a:pt x="8137" y="19377"/>
                      <a:pt x="8128" y="19431"/>
                    </a:cubicBezTo>
                    <a:cubicBezTo>
                      <a:pt x="8128" y="19448"/>
                      <a:pt x="8128" y="19466"/>
                      <a:pt x="8128" y="19484"/>
                    </a:cubicBezTo>
                    <a:cubicBezTo>
                      <a:pt x="8119" y="19547"/>
                      <a:pt x="8119" y="19609"/>
                      <a:pt x="8110" y="19663"/>
                    </a:cubicBezTo>
                    <a:cubicBezTo>
                      <a:pt x="8101" y="19725"/>
                      <a:pt x="8092" y="19770"/>
                      <a:pt x="8083" y="19832"/>
                    </a:cubicBezTo>
                    <a:lnTo>
                      <a:pt x="8092" y="19823"/>
                    </a:lnTo>
                    <a:lnTo>
                      <a:pt x="17040" y="14435"/>
                    </a:lnTo>
                    <a:lnTo>
                      <a:pt x="23499" y="10545"/>
                    </a:lnTo>
                    <a:cubicBezTo>
                      <a:pt x="23490" y="10474"/>
                      <a:pt x="23490" y="10394"/>
                      <a:pt x="23490" y="10313"/>
                    </a:cubicBezTo>
                    <a:lnTo>
                      <a:pt x="23490" y="10295"/>
                    </a:lnTo>
                    <a:cubicBezTo>
                      <a:pt x="23490" y="10251"/>
                      <a:pt x="23490" y="10215"/>
                      <a:pt x="23490" y="10171"/>
                    </a:cubicBezTo>
                    <a:cubicBezTo>
                      <a:pt x="23490" y="10153"/>
                      <a:pt x="23490" y="10144"/>
                      <a:pt x="23499" y="10126"/>
                    </a:cubicBezTo>
                    <a:cubicBezTo>
                      <a:pt x="23499" y="10117"/>
                      <a:pt x="23499" y="10099"/>
                      <a:pt x="23499" y="10090"/>
                    </a:cubicBezTo>
                    <a:cubicBezTo>
                      <a:pt x="23508" y="10028"/>
                      <a:pt x="23508" y="9974"/>
                      <a:pt x="23525" y="9912"/>
                    </a:cubicBezTo>
                    <a:lnTo>
                      <a:pt x="23525" y="9903"/>
                    </a:lnTo>
                    <a:cubicBezTo>
                      <a:pt x="23534" y="9841"/>
                      <a:pt x="23543" y="9778"/>
                      <a:pt x="23552" y="9716"/>
                    </a:cubicBezTo>
                    <a:cubicBezTo>
                      <a:pt x="23766" y="8743"/>
                      <a:pt x="24453" y="7708"/>
                      <a:pt x="25274" y="7244"/>
                    </a:cubicBezTo>
                    <a:cubicBezTo>
                      <a:pt x="26112" y="6763"/>
                      <a:pt x="26817" y="7021"/>
                      <a:pt x="27005" y="7807"/>
                    </a:cubicBezTo>
                    <a:cubicBezTo>
                      <a:pt x="27014" y="7851"/>
                      <a:pt x="27022" y="7905"/>
                      <a:pt x="27031" y="7958"/>
                    </a:cubicBezTo>
                    <a:cubicBezTo>
                      <a:pt x="27040" y="8021"/>
                      <a:pt x="27049" y="8092"/>
                      <a:pt x="27049" y="8163"/>
                    </a:cubicBezTo>
                    <a:cubicBezTo>
                      <a:pt x="27049" y="8199"/>
                      <a:pt x="27049" y="8226"/>
                      <a:pt x="27049" y="8253"/>
                    </a:cubicBezTo>
                    <a:cubicBezTo>
                      <a:pt x="27049" y="8333"/>
                      <a:pt x="27049" y="8422"/>
                      <a:pt x="27040" y="8502"/>
                    </a:cubicBezTo>
                    <a:lnTo>
                      <a:pt x="29110" y="7307"/>
                    </a:lnTo>
                    <a:lnTo>
                      <a:pt x="29922" y="6843"/>
                    </a:lnTo>
                    <a:lnTo>
                      <a:pt x="29922" y="1963"/>
                    </a:lnTo>
                    <a:lnTo>
                      <a:pt x="25898" y="2820"/>
                    </a:lnTo>
                    <a:lnTo>
                      <a:pt x="24864" y="1"/>
                    </a:lnTo>
                    <a:lnTo>
                      <a:pt x="11562" y="8083"/>
                    </a:lnTo>
                    <a:lnTo>
                      <a:pt x="9983" y="1241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67"/>
              <p:cNvSpPr/>
              <p:nvPr/>
            </p:nvSpPr>
            <p:spPr>
              <a:xfrm>
                <a:off x="10987279" y="2716740"/>
                <a:ext cx="633492" cy="56236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3614" extrusionOk="0">
                    <a:moveTo>
                      <a:pt x="0" y="9261"/>
                    </a:moveTo>
                    <a:lnTo>
                      <a:pt x="0" y="13614"/>
                    </a:lnTo>
                    <a:lnTo>
                      <a:pt x="170" y="13516"/>
                    </a:lnTo>
                    <a:lnTo>
                      <a:pt x="12900" y="5764"/>
                    </a:lnTo>
                    <a:cubicBezTo>
                      <a:pt x="12900" y="5746"/>
                      <a:pt x="12900" y="5737"/>
                      <a:pt x="12900" y="5719"/>
                    </a:cubicBezTo>
                    <a:cubicBezTo>
                      <a:pt x="12900" y="4595"/>
                      <a:pt x="13694" y="3212"/>
                      <a:pt x="14685" y="2650"/>
                    </a:cubicBezTo>
                    <a:cubicBezTo>
                      <a:pt x="14916" y="2516"/>
                      <a:pt x="15131" y="2436"/>
                      <a:pt x="15336" y="2409"/>
                    </a:cubicBezTo>
                    <a:lnTo>
                      <a:pt x="15336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p67"/>
              <p:cNvSpPr/>
              <p:nvPr/>
            </p:nvSpPr>
            <p:spPr>
              <a:xfrm>
                <a:off x="10994259" y="2718227"/>
                <a:ext cx="619530" cy="548729"/>
              </a:xfrm>
              <a:custGeom>
                <a:avLst/>
                <a:gdLst/>
                <a:ahLst/>
                <a:cxnLst/>
                <a:rect l="l" t="t" r="r" b="b"/>
                <a:pathLst>
                  <a:path w="14998" h="13284" extrusionOk="0">
                    <a:moveTo>
                      <a:pt x="12562" y="5629"/>
                    </a:moveTo>
                    <a:cubicBezTo>
                      <a:pt x="12589" y="4461"/>
                      <a:pt x="13418" y="3051"/>
                      <a:pt x="14426" y="2462"/>
                    </a:cubicBezTo>
                    <a:cubicBezTo>
                      <a:pt x="14623" y="2355"/>
                      <a:pt x="14810" y="2275"/>
                      <a:pt x="14997" y="2230"/>
                    </a:cubicBezTo>
                    <a:lnTo>
                      <a:pt x="14997" y="0"/>
                    </a:lnTo>
                    <a:lnTo>
                      <a:pt x="1" y="9010"/>
                    </a:lnTo>
                    <a:lnTo>
                      <a:pt x="1" y="13284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67"/>
              <p:cNvSpPr/>
              <p:nvPr/>
            </p:nvSpPr>
            <p:spPr>
              <a:xfrm>
                <a:off x="10562018" y="2653002"/>
                <a:ext cx="1236003" cy="72412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530" extrusionOk="0">
                    <a:moveTo>
                      <a:pt x="1" y="17530"/>
                    </a:moveTo>
                    <a:lnTo>
                      <a:pt x="29922" y="0"/>
                    </a:lnTo>
                    <a:lnTo>
                      <a:pt x="25907" y="857"/>
                    </a:lnTo>
                    <a:lnTo>
                      <a:pt x="10295" y="1025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67"/>
              <p:cNvSpPr/>
              <p:nvPr/>
            </p:nvSpPr>
            <p:spPr>
              <a:xfrm>
                <a:off x="10562018" y="2648211"/>
                <a:ext cx="1236003" cy="72379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522" extrusionOk="0">
                    <a:moveTo>
                      <a:pt x="1" y="17521"/>
                    </a:moveTo>
                    <a:lnTo>
                      <a:pt x="29922" y="0"/>
                    </a:lnTo>
                    <a:lnTo>
                      <a:pt x="25907" y="857"/>
                    </a:lnTo>
                    <a:lnTo>
                      <a:pt x="10295" y="10242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67"/>
              <p:cNvSpPr/>
              <p:nvPr/>
            </p:nvSpPr>
            <p:spPr>
              <a:xfrm>
                <a:off x="10987279" y="2591082"/>
                <a:ext cx="633492" cy="48020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1625" extrusionOk="0">
                    <a:moveTo>
                      <a:pt x="15336" y="2365"/>
                    </a:moveTo>
                    <a:lnTo>
                      <a:pt x="14390" y="1"/>
                    </a:lnTo>
                    <a:lnTo>
                      <a:pt x="1419" y="7887"/>
                    </a:lnTo>
                    <a:lnTo>
                      <a:pt x="0" y="116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67"/>
              <p:cNvSpPr/>
              <p:nvPr/>
            </p:nvSpPr>
            <p:spPr>
              <a:xfrm>
                <a:off x="11000910" y="2601038"/>
                <a:ext cx="611392" cy="454383"/>
              </a:xfrm>
              <a:custGeom>
                <a:avLst/>
                <a:gdLst/>
                <a:ahLst/>
                <a:cxnLst/>
                <a:rect l="l" t="t" r="r" b="b"/>
                <a:pathLst>
                  <a:path w="14801" h="11000" extrusionOk="0">
                    <a:moveTo>
                      <a:pt x="1" y="11000"/>
                    </a:moveTo>
                    <a:lnTo>
                      <a:pt x="2704" y="9367"/>
                    </a:lnTo>
                    <a:lnTo>
                      <a:pt x="9082" y="5514"/>
                    </a:lnTo>
                    <a:lnTo>
                      <a:pt x="12624" y="3364"/>
                    </a:lnTo>
                    <a:lnTo>
                      <a:pt x="14783" y="2061"/>
                    </a:lnTo>
                    <a:lnTo>
                      <a:pt x="14801" y="2052"/>
                    </a:lnTo>
                    <a:lnTo>
                      <a:pt x="13971" y="0"/>
                    </a:lnTo>
                    <a:lnTo>
                      <a:pt x="10242" y="2266"/>
                    </a:lnTo>
                    <a:lnTo>
                      <a:pt x="6709" y="4425"/>
                    </a:lnTo>
                    <a:lnTo>
                      <a:pt x="1223" y="7762"/>
                    </a:lnTo>
                    <a:lnTo>
                      <a:pt x="928" y="854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67"/>
              <p:cNvSpPr/>
              <p:nvPr/>
            </p:nvSpPr>
            <p:spPr>
              <a:xfrm>
                <a:off x="11039243" y="2783823"/>
                <a:ext cx="336863" cy="204183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4943" extrusionOk="0">
                    <a:moveTo>
                      <a:pt x="0" y="4122"/>
                    </a:moveTo>
                    <a:lnTo>
                      <a:pt x="1776" y="4942"/>
                    </a:lnTo>
                    <a:lnTo>
                      <a:pt x="8154" y="1089"/>
                    </a:lnTo>
                    <a:lnTo>
                      <a:pt x="5781" y="0"/>
                    </a:lnTo>
                    <a:lnTo>
                      <a:pt x="295" y="333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67"/>
              <p:cNvSpPr/>
              <p:nvPr/>
            </p:nvSpPr>
            <p:spPr>
              <a:xfrm>
                <a:off x="11522706" y="2601038"/>
                <a:ext cx="89224" cy="85176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062" extrusionOk="0">
                    <a:moveTo>
                      <a:pt x="1" y="821"/>
                    </a:moveTo>
                    <a:lnTo>
                      <a:pt x="2151" y="2061"/>
                    </a:lnTo>
                    <a:lnTo>
                      <a:pt x="2160" y="2052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67"/>
              <p:cNvSpPr/>
              <p:nvPr/>
            </p:nvSpPr>
            <p:spPr>
              <a:xfrm>
                <a:off x="11423940" y="2601038"/>
                <a:ext cx="188362" cy="13895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3364" extrusionOk="0">
                    <a:moveTo>
                      <a:pt x="1" y="2266"/>
                    </a:moveTo>
                    <a:lnTo>
                      <a:pt x="2383" y="3364"/>
                    </a:lnTo>
                    <a:lnTo>
                      <a:pt x="4542" y="2061"/>
                    </a:lnTo>
                    <a:lnTo>
                      <a:pt x="4560" y="2052"/>
                    </a:lnTo>
                    <a:lnTo>
                      <a:pt x="3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67"/>
              <p:cNvSpPr/>
              <p:nvPr/>
            </p:nvSpPr>
            <p:spPr>
              <a:xfrm>
                <a:off x="10169927" y="3148982"/>
                <a:ext cx="392132" cy="424930"/>
              </a:xfrm>
              <a:custGeom>
                <a:avLst/>
                <a:gdLst/>
                <a:ahLst/>
                <a:cxnLst/>
                <a:rect l="l" t="t" r="r" b="b"/>
                <a:pathLst>
                  <a:path w="9493" h="10287" extrusionOk="0">
                    <a:moveTo>
                      <a:pt x="9493" y="10287"/>
                    </a:moveTo>
                    <a:lnTo>
                      <a:pt x="1" y="4881"/>
                    </a:lnTo>
                    <a:lnTo>
                      <a:pt x="1" y="1"/>
                    </a:lnTo>
                    <a:lnTo>
                      <a:pt x="9493" y="53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67"/>
              <p:cNvSpPr/>
              <p:nvPr/>
            </p:nvSpPr>
            <p:spPr>
              <a:xfrm>
                <a:off x="10169927" y="2857144"/>
                <a:ext cx="804505" cy="514857"/>
              </a:xfrm>
              <a:custGeom>
                <a:avLst/>
                <a:gdLst/>
                <a:ahLst/>
                <a:cxnLst/>
                <a:rect l="l" t="t" r="r" b="b"/>
                <a:pathLst>
                  <a:path w="19476" h="12464" extrusionOk="0">
                    <a:moveTo>
                      <a:pt x="9493" y="12463"/>
                    </a:moveTo>
                    <a:lnTo>
                      <a:pt x="1" y="7066"/>
                    </a:lnTo>
                    <a:lnTo>
                      <a:pt x="9983" y="0"/>
                    </a:lnTo>
                    <a:lnTo>
                      <a:pt x="19475" y="53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67"/>
              <p:cNvSpPr/>
              <p:nvPr/>
            </p:nvSpPr>
            <p:spPr>
              <a:xfrm>
                <a:off x="10647524" y="2343816"/>
                <a:ext cx="941563" cy="556866"/>
              </a:xfrm>
              <a:custGeom>
                <a:avLst/>
                <a:gdLst/>
                <a:ahLst/>
                <a:cxnLst/>
                <a:rect l="l" t="t" r="r" b="b"/>
                <a:pathLst>
                  <a:path w="22794" h="13481" extrusionOk="0">
                    <a:moveTo>
                      <a:pt x="9492" y="13480"/>
                    </a:moveTo>
                    <a:lnTo>
                      <a:pt x="22794" y="5407"/>
                    </a:lnTo>
                    <a:lnTo>
                      <a:pt x="13293" y="1"/>
                    </a:lnTo>
                    <a:lnTo>
                      <a:pt x="0" y="808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67"/>
              <p:cNvSpPr/>
              <p:nvPr/>
            </p:nvSpPr>
            <p:spPr>
              <a:xfrm>
                <a:off x="10647524" y="2343816"/>
                <a:ext cx="941563" cy="333889"/>
              </a:xfrm>
              <a:custGeom>
                <a:avLst/>
                <a:gdLst/>
                <a:ahLst/>
                <a:cxnLst/>
                <a:rect l="l" t="t" r="r" b="b"/>
                <a:pathLst>
                  <a:path w="22794" h="8083" extrusionOk="0">
                    <a:moveTo>
                      <a:pt x="22794" y="5407"/>
                    </a:moveTo>
                    <a:lnTo>
                      <a:pt x="0" y="8083"/>
                    </a:lnTo>
                    <a:lnTo>
                      <a:pt x="13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67"/>
              <p:cNvSpPr/>
              <p:nvPr/>
            </p:nvSpPr>
            <p:spPr>
              <a:xfrm>
                <a:off x="10799701" y="2655935"/>
                <a:ext cx="634979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5934" extrusionOk="0">
                    <a:moveTo>
                      <a:pt x="15372" y="1"/>
                    </a:moveTo>
                    <a:lnTo>
                      <a:pt x="1" y="2623"/>
                    </a:lnTo>
                    <a:lnTo>
                      <a:pt x="5808" y="593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p67"/>
              <p:cNvSpPr/>
              <p:nvPr/>
            </p:nvSpPr>
            <p:spPr>
              <a:xfrm>
                <a:off x="10608447" y="2708272"/>
                <a:ext cx="145609" cy="13821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346" extrusionOk="0">
                    <a:moveTo>
                      <a:pt x="1" y="3346"/>
                    </a:moveTo>
                    <a:lnTo>
                      <a:pt x="3524" y="1312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67"/>
              <p:cNvSpPr/>
              <p:nvPr/>
            </p:nvSpPr>
            <p:spPr>
              <a:xfrm>
                <a:off x="10788300" y="2814391"/>
                <a:ext cx="21026" cy="225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5" extrusionOk="0">
                    <a:moveTo>
                      <a:pt x="36" y="322"/>
                    </a:moveTo>
                    <a:lnTo>
                      <a:pt x="384" y="527"/>
                    </a:lnTo>
                    <a:cubicBezTo>
                      <a:pt x="410" y="545"/>
                      <a:pt x="446" y="536"/>
                      <a:pt x="455" y="500"/>
                    </a:cubicBezTo>
                    <a:lnTo>
                      <a:pt x="500" y="366"/>
                    </a:lnTo>
                    <a:cubicBezTo>
                      <a:pt x="509" y="340"/>
                      <a:pt x="500" y="313"/>
                      <a:pt x="473" y="304"/>
                    </a:cubicBezTo>
                    <a:lnTo>
                      <a:pt x="330" y="215"/>
                    </a:lnTo>
                    <a:lnTo>
                      <a:pt x="419" y="27"/>
                    </a:lnTo>
                    <a:lnTo>
                      <a:pt x="366" y="1"/>
                    </a:lnTo>
                    <a:lnTo>
                      <a:pt x="277" y="188"/>
                    </a:lnTo>
                    <a:lnTo>
                      <a:pt x="125" y="99"/>
                    </a:lnTo>
                    <a:cubicBezTo>
                      <a:pt x="98" y="81"/>
                      <a:pt x="63" y="90"/>
                      <a:pt x="54" y="126"/>
                    </a:cubicBezTo>
                    <a:lnTo>
                      <a:pt x="9" y="259"/>
                    </a:lnTo>
                    <a:cubicBezTo>
                      <a:pt x="0" y="286"/>
                      <a:pt x="9" y="313"/>
                      <a:pt x="36" y="32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67"/>
              <p:cNvSpPr/>
              <p:nvPr/>
            </p:nvSpPr>
            <p:spPr>
              <a:xfrm>
                <a:off x="10607332" y="2834301"/>
                <a:ext cx="363754" cy="215253"/>
              </a:xfrm>
              <a:custGeom>
                <a:avLst/>
                <a:gdLst/>
                <a:ahLst/>
                <a:cxnLst/>
                <a:rect l="l" t="t" r="r" b="b"/>
                <a:pathLst>
                  <a:path w="8806" h="5211" extrusionOk="0">
                    <a:moveTo>
                      <a:pt x="1" y="322"/>
                    </a:moveTo>
                    <a:lnTo>
                      <a:pt x="536" y="0"/>
                    </a:lnTo>
                    <a:lnTo>
                      <a:pt x="8806" y="4675"/>
                    </a:lnTo>
                    <a:lnTo>
                      <a:pt x="8610" y="52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67"/>
              <p:cNvSpPr/>
              <p:nvPr/>
            </p:nvSpPr>
            <p:spPr>
              <a:xfrm>
                <a:off x="10700935" y="2900641"/>
                <a:ext cx="297827" cy="148914"/>
              </a:xfrm>
              <a:custGeom>
                <a:avLst/>
                <a:gdLst/>
                <a:ahLst/>
                <a:cxnLst/>
                <a:rect l="l" t="t" r="r" b="b"/>
                <a:pathLst>
                  <a:path w="7210" h="3605" extrusionOk="0">
                    <a:moveTo>
                      <a:pt x="7209" y="1240"/>
                    </a:moveTo>
                    <a:lnTo>
                      <a:pt x="1" y="0"/>
                    </a:lnTo>
                    <a:lnTo>
                      <a:pt x="6344" y="36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67"/>
              <p:cNvSpPr/>
              <p:nvPr/>
            </p:nvSpPr>
            <p:spPr>
              <a:xfrm>
                <a:off x="10608076" y="2708272"/>
                <a:ext cx="405764" cy="201994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4890" extrusionOk="0">
                    <a:moveTo>
                      <a:pt x="9823" y="4889"/>
                    </a:moveTo>
                    <a:lnTo>
                      <a:pt x="1" y="3373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p67"/>
              <p:cNvSpPr/>
              <p:nvPr/>
            </p:nvSpPr>
            <p:spPr>
              <a:xfrm>
                <a:off x="10784211" y="2800016"/>
                <a:ext cx="53493" cy="5460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322" extrusionOk="0">
                    <a:moveTo>
                      <a:pt x="81" y="759"/>
                    </a:moveTo>
                    <a:lnTo>
                      <a:pt x="964" y="1285"/>
                    </a:lnTo>
                    <a:cubicBezTo>
                      <a:pt x="1045" y="1321"/>
                      <a:pt x="1134" y="1285"/>
                      <a:pt x="1161" y="1205"/>
                    </a:cubicBezTo>
                    <a:lnTo>
                      <a:pt x="1277" y="866"/>
                    </a:lnTo>
                    <a:cubicBezTo>
                      <a:pt x="1295" y="804"/>
                      <a:pt x="1268" y="732"/>
                      <a:pt x="1214" y="705"/>
                    </a:cubicBezTo>
                    <a:lnTo>
                      <a:pt x="840" y="482"/>
                    </a:lnTo>
                    <a:lnTo>
                      <a:pt x="1027" y="81"/>
                    </a:lnTo>
                    <a:lnTo>
                      <a:pt x="893" y="1"/>
                    </a:lnTo>
                    <a:lnTo>
                      <a:pt x="706" y="402"/>
                    </a:lnTo>
                    <a:lnTo>
                      <a:pt x="322" y="179"/>
                    </a:lnTo>
                    <a:cubicBezTo>
                      <a:pt x="251" y="135"/>
                      <a:pt x="153" y="170"/>
                      <a:pt x="135" y="250"/>
                    </a:cubicBezTo>
                    <a:lnTo>
                      <a:pt x="19" y="598"/>
                    </a:lnTo>
                    <a:cubicBezTo>
                      <a:pt x="1" y="661"/>
                      <a:pt x="28" y="732"/>
                      <a:pt x="81" y="75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67"/>
              <p:cNvSpPr/>
              <p:nvPr/>
            </p:nvSpPr>
            <p:spPr>
              <a:xfrm>
                <a:off x="10260597" y="2888455"/>
                <a:ext cx="658565" cy="437446"/>
              </a:xfrm>
              <a:custGeom>
                <a:avLst/>
                <a:gdLst/>
                <a:ahLst/>
                <a:cxnLst/>
                <a:rect l="l" t="t" r="r" b="b"/>
                <a:pathLst>
                  <a:path w="15943" h="10590" extrusionOk="0">
                    <a:moveTo>
                      <a:pt x="15942" y="3881"/>
                    </a:moveTo>
                    <a:lnTo>
                      <a:pt x="5335" y="10590"/>
                    </a:lnTo>
                    <a:lnTo>
                      <a:pt x="0" y="7557"/>
                    </a:lnTo>
                    <a:lnTo>
                      <a:pt x="9126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67"/>
              <p:cNvSpPr/>
              <p:nvPr/>
            </p:nvSpPr>
            <p:spPr>
              <a:xfrm>
                <a:off x="10253203" y="2884035"/>
                <a:ext cx="658194" cy="437446"/>
              </a:xfrm>
              <a:custGeom>
                <a:avLst/>
                <a:gdLst/>
                <a:ahLst/>
                <a:cxnLst/>
                <a:rect l="l" t="t" r="r" b="b"/>
                <a:pathLst>
                  <a:path w="15934" h="10590" extrusionOk="0">
                    <a:moveTo>
                      <a:pt x="15934" y="3881"/>
                    </a:moveTo>
                    <a:lnTo>
                      <a:pt x="5327" y="10590"/>
                    </a:lnTo>
                    <a:lnTo>
                      <a:pt x="1" y="7557"/>
                    </a:lnTo>
                    <a:lnTo>
                      <a:pt x="9118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67"/>
              <p:cNvSpPr/>
              <p:nvPr/>
            </p:nvSpPr>
            <p:spPr>
              <a:xfrm>
                <a:off x="10362296" y="2958843"/>
                <a:ext cx="405392" cy="303693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7352" extrusionOk="0">
                    <a:moveTo>
                      <a:pt x="170" y="7352"/>
                    </a:moveTo>
                    <a:lnTo>
                      <a:pt x="9814" y="99"/>
                    </a:lnTo>
                    <a:lnTo>
                      <a:pt x="9662" y="1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67"/>
              <p:cNvSpPr/>
              <p:nvPr/>
            </p:nvSpPr>
            <p:spPr>
              <a:xfrm>
                <a:off x="10866785" y="3041045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67"/>
              <p:cNvSpPr/>
              <p:nvPr/>
            </p:nvSpPr>
            <p:spPr>
              <a:xfrm>
                <a:off x="10860506" y="3037327"/>
                <a:ext cx="1920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3" extrusionOk="0">
                    <a:moveTo>
                      <a:pt x="1" y="358"/>
                    </a:moveTo>
                    <a:lnTo>
                      <a:pt x="402" y="1"/>
                    </a:lnTo>
                    <a:lnTo>
                      <a:pt x="465" y="37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67"/>
              <p:cNvSpPr/>
              <p:nvPr/>
            </p:nvSpPr>
            <p:spPr>
              <a:xfrm>
                <a:off x="10853897" y="3033651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57"/>
                    </a:moveTo>
                    <a:lnTo>
                      <a:pt x="410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67"/>
              <p:cNvSpPr/>
              <p:nvPr/>
            </p:nvSpPr>
            <p:spPr>
              <a:xfrm>
                <a:off x="10847618" y="3029975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0" y="357"/>
                    </a:moveTo>
                    <a:lnTo>
                      <a:pt x="402" y="0"/>
                    </a:lnTo>
                    <a:lnTo>
                      <a:pt x="46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67"/>
              <p:cNvSpPr/>
              <p:nvPr/>
            </p:nvSpPr>
            <p:spPr>
              <a:xfrm>
                <a:off x="10840967" y="3026298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p67"/>
              <p:cNvSpPr/>
              <p:nvPr/>
            </p:nvSpPr>
            <p:spPr>
              <a:xfrm>
                <a:off x="10834730" y="3022581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64" y="37"/>
                    </a:lnTo>
                    <a:lnTo>
                      <a:pt x="63" y="39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67"/>
              <p:cNvSpPr/>
              <p:nvPr/>
            </p:nvSpPr>
            <p:spPr>
              <a:xfrm>
                <a:off x="10828079" y="3018904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1" y="358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67"/>
              <p:cNvSpPr/>
              <p:nvPr/>
            </p:nvSpPr>
            <p:spPr>
              <a:xfrm>
                <a:off x="10821470" y="3015228"/>
                <a:ext cx="1953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4" extrusionOk="0">
                    <a:moveTo>
                      <a:pt x="0" y="357"/>
                    </a:moveTo>
                    <a:lnTo>
                      <a:pt x="410" y="1"/>
                    </a:lnTo>
                    <a:lnTo>
                      <a:pt x="473" y="36"/>
                    </a:lnTo>
                    <a:lnTo>
                      <a:pt x="71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p67"/>
              <p:cNvSpPr/>
              <p:nvPr/>
            </p:nvSpPr>
            <p:spPr>
              <a:xfrm>
                <a:off x="10815191" y="3011552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0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p67"/>
              <p:cNvSpPr/>
              <p:nvPr/>
            </p:nvSpPr>
            <p:spPr>
              <a:xfrm>
                <a:off x="10808541" y="3007875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67"/>
              <p:cNvSpPr/>
              <p:nvPr/>
            </p:nvSpPr>
            <p:spPr>
              <a:xfrm>
                <a:off x="10802304" y="3004157"/>
                <a:ext cx="1953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4" extrusionOk="0">
                    <a:moveTo>
                      <a:pt x="0" y="358"/>
                    </a:moveTo>
                    <a:lnTo>
                      <a:pt x="410" y="1"/>
                    </a:lnTo>
                    <a:lnTo>
                      <a:pt x="473" y="37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67"/>
              <p:cNvSpPr/>
              <p:nvPr/>
            </p:nvSpPr>
            <p:spPr>
              <a:xfrm>
                <a:off x="10795653" y="3000481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1" y="358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67"/>
              <p:cNvSpPr/>
              <p:nvPr/>
            </p:nvSpPr>
            <p:spPr>
              <a:xfrm>
                <a:off x="10789374" y="2996433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6"/>
                    </a:moveTo>
                    <a:lnTo>
                      <a:pt x="411" y="1"/>
                    </a:lnTo>
                    <a:lnTo>
                      <a:pt x="47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p67"/>
              <p:cNvSpPr/>
              <p:nvPr/>
            </p:nvSpPr>
            <p:spPr>
              <a:xfrm>
                <a:off x="10782765" y="2992757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67"/>
              <p:cNvSpPr/>
              <p:nvPr/>
            </p:nvSpPr>
            <p:spPr>
              <a:xfrm>
                <a:off x="10776486" y="2989080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02" y="0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p67"/>
              <p:cNvSpPr/>
              <p:nvPr/>
            </p:nvSpPr>
            <p:spPr>
              <a:xfrm>
                <a:off x="10769877" y="2985363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67"/>
                    </a:moveTo>
                    <a:lnTo>
                      <a:pt x="410" y="1"/>
                    </a:lnTo>
                    <a:lnTo>
                      <a:pt x="473" y="37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67"/>
              <p:cNvSpPr/>
              <p:nvPr/>
            </p:nvSpPr>
            <p:spPr>
              <a:xfrm>
                <a:off x="10763598" y="2981686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0" y="367"/>
                    </a:moveTo>
                    <a:lnTo>
                      <a:pt x="402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67"/>
              <p:cNvSpPr/>
              <p:nvPr/>
            </p:nvSpPr>
            <p:spPr>
              <a:xfrm>
                <a:off x="10756948" y="2978010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11" y="1"/>
                    </a:lnTo>
                    <a:lnTo>
                      <a:pt x="474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67"/>
              <p:cNvSpPr/>
              <p:nvPr/>
            </p:nvSpPr>
            <p:spPr>
              <a:xfrm>
                <a:off x="10726380" y="2958843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67"/>
              <p:cNvSpPr/>
              <p:nvPr/>
            </p:nvSpPr>
            <p:spPr>
              <a:xfrm>
                <a:off x="10719730" y="2955167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67"/>
              <p:cNvSpPr/>
              <p:nvPr/>
            </p:nvSpPr>
            <p:spPr>
              <a:xfrm>
                <a:off x="10713492" y="2951490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0" y="357"/>
                    </a:moveTo>
                    <a:lnTo>
                      <a:pt x="402" y="0"/>
                    </a:lnTo>
                    <a:lnTo>
                      <a:pt x="46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67"/>
              <p:cNvSpPr/>
              <p:nvPr/>
            </p:nvSpPr>
            <p:spPr>
              <a:xfrm>
                <a:off x="10706842" y="2947814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67"/>
              <p:cNvSpPr/>
              <p:nvPr/>
            </p:nvSpPr>
            <p:spPr>
              <a:xfrm>
                <a:off x="10700563" y="2944096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1" y="358"/>
                    </a:moveTo>
                    <a:lnTo>
                      <a:pt x="402" y="1"/>
                    </a:lnTo>
                    <a:lnTo>
                      <a:pt x="465" y="37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67"/>
              <p:cNvSpPr/>
              <p:nvPr/>
            </p:nvSpPr>
            <p:spPr>
              <a:xfrm>
                <a:off x="10693954" y="2940420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357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67"/>
              <p:cNvSpPr/>
              <p:nvPr/>
            </p:nvSpPr>
            <p:spPr>
              <a:xfrm>
                <a:off x="10687675" y="2936744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1" y="357"/>
                    </a:moveTo>
                    <a:lnTo>
                      <a:pt x="402" y="0"/>
                    </a:lnTo>
                    <a:lnTo>
                      <a:pt x="465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67"/>
              <p:cNvSpPr/>
              <p:nvPr/>
            </p:nvSpPr>
            <p:spPr>
              <a:xfrm>
                <a:off x="10681066" y="2933067"/>
                <a:ext cx="1953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3" extrusionOk="0">
                    <a:moveTo>
                      <a:pt x="0" y="357"/>
                    </a:moveTo>
                    <a:lnTo>
                      <a:pt x="410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67"/>
              <p:cNvSpPr/>
              <p:nvPr/>
            </p:nvSpPr>
            <p:spPr>
              <a:xfrm>
                <a:off x="10674787" y="2929350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64" y="37"/>
                    </a:lnTo>
                    <a:lnTo>
                      <a:pt x="63" y="39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67"/>
              <p:cNvSpPr/>
              <p:nvPr/>
            </p:nvSpPr>
            <p:spPr>
              <a:xfrm>
                <a:off x="10668137" y="2925301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7"/>
                    </a:moveTo>
                    <a:lnTo>
                      <a:pt x="411" y="1"/>
                    </a:lnTo>
                    <a:lnTo>
                      <a:pt x="47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67"/>
              <p:cNvSpPr/>
              <p:nvPr/>
            </p:nvSpPr>
            <p:spPr>
              <a:xfrm>
                <a:off x="10661899" y="2921625"/>
                <a:ext cx="1920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3" extrusionOk="0">
                    <a:moveTo>
                      <a:pt x="0" y="366"/>
                    </a:moveTo>
                    <a:lnTo>
                      <a:pt x="402" y="1"/>
                    </a:lnTo>
                    <a:lnTo>
                      <a:pt x="46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67"/>
              <p:cNvSpPr/>
              <p:nvPr/>
            </p:nvSpPr>
            <p:spPr>
              <a:xfrm>
                <a:off x="10655249" y="2917949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p67"/>
              <p:cNvSpPr/>
              <p:nvPr/>
            </p:nvSpPr>
            <p:spPr>
              <a:xfrm>
                <a:off x="10648970" y="2914272"/>
                <a:ext cx="19208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2" extrusionOk="0">
                    <a:moveTo>
                      <a:pt x="1" y="366"/>
                    </a:moveTo>
                    <a:lnTo>
                      <a:pt x="402" y="0"/>
                    </a:lnTo>
                    <a:lnTo>
                      <a:pt x="465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67"/>
              <p:cNvSpPr/>
              <p:nvPr/>
            </p:nvSpPr>
            <p:spPr>
              <a:xfrm>
                <a:off x="10642361" y="2910596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67"/>
              <p:cNvSpPr/>
              <p:nvPr/>
            </p:nvSpPr>
            <p:spPr>
              <a:xfrm>
                <a:off x="10635710" y="2906878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7"/>
                    </a:moveTo>
                    <a:lnTo>
                      <a:pt x="411" y="1"/>
                    </a:lnTo>
                    <a:lnTo>
                      <a:pt x="474" y="3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67"/>
              <p:cNvSpPr/>
              <p:nvPr/>
            </p:nvSpPr>
            <p:spPr>
              <a:xfrm>
                <a:off x="10629473" y="2903202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66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67"/>
              <p:cNvSpPr/>
              <p:nvPr/>
            </p:nvSpPr>
            <p:spPr>
              <a:xfrm>
                <a:off x="10622822" y="2899526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67"/>
              <p:cNvSpPr/>
              <p:nvPr/>
            </p:nvSpPr>
            <p:spPr>
              <a:xfrm>
                <a:off x="10616544" y="2895849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67"/>
              <p:cNvSpPr/>
              <p:nvPr/>
            </p:nvSpPr>
            <p:spPr>
              <a:xfrm>
                <a:off x="11363879" y="2720788"/>
                <a:ext cx="6692" cy="11797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856" extrusionOk="0">
                    <a:moveTo>
                      <a:pt x="1" y="2855"/>
                    </a:moveTo>
                    <a:lnTo>
                      <a:pt x="161" y="2757"/>
                    </a:lnTo>
                    <a:lnTo>
                      <a:pt x="161" y="1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67"/>
              <p:cNvSpPr/>
              <p:nvPr/>
            </p:nvSpPr>
            <p:spPr>
              <a:xfrm>
                <a:off x="11571367" y="2599551"/>
                <a:ext cx="7022" cy="116115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811" extrusionOk="0">
                    <a:moveTo>
                      <a:pt x="0" y="2811"/>
                    </a:moveTo>
                    <a:lnTo>
                      <a:pt x="170" y="2713"/>
                    </a:lnTo>
                    <a:lnTo>
                      <a:pt x="170" y="1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67"/>
              <p:cNvSpPr/>
              <p:nvPr/>
            </p:nvSpPr>
            <p:spPr>
              <a:xfrm>
                <a:off x="11558479" y="2718227"/>
                <a:ext cx="39449" cy="51263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41" extrusionOk="0">
                    <a:moveTo>
                      <a:pt x="955" y="0"/>
                    </a:moveTo>
                    <a:lnTo>
                      <a:pt x="955" y="669"/>
                    </a:lnTo>
                    <a:lnTo>
                      <a:pt x="0" y="1240"/>
                    </a:lnTo>
                    <a:lnTo>
                      <a:pt x="0" y="57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67"/>
              <p:cNvSpPr/>
              <p:nvPr/>
            </p:nvSpPr>
            <p:spPr>
              <a:xfrm>
                <a:off x="11558479" y="2718227"/>
                <a:ext cx="39449" cy="51263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41" extrusionOk="0">
                    <a:moveTo>
                      <a:pt x="857" y="598"/>
                    </a:moveTo>
                    <a:lnTo>
                      <a:pt x="857" y="63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955" y="669"/>
                    </a:lnTo>
                    <a:lnTo>
                      <a:pt x="0" y="1240"/>
                    </a:lnTo>
                    <a:lnTo>
                      <a:pt x="0" y="1115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67"/>
              <p:cNvSpPr/>
              <p:nvPr/>
            </p:nvSpPr>
            <p:spPr>
              <a:xfrm>
                <a:off x="11593838" y="2718227"/>
                <a:ext cx="4089" cy="27676"/>
              </a:xfrm>
              <a:custGeom>
                <a:avLst/>
                <a:gdLst/>
                <a:ahLst/>
                <a:cxnLst/>
                <a:rect l="l" t="t" r="r" b="b"/>
                <a:pathLst>
                  <a:path w="99" h="670" extrusionOk="0">
                    <a:moveTo>
                      <a:pt x="1" y="63"/>
                    </a:moveTo>
                    <a:lnTo>
                      <a:pt x="1" y="598"/>
                    </a:lnTo>
                    <a:lnTo>
                      <a:pt x="99" y="6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67"/>
              <p:cNvSpPr/>
              <p:nvPr/>
            </p:nvSpPr>
            <p:spPr>
              <a:xfrm>
                <a:off x="10933124" y="3203177"/>
                <a:ext cx="41307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3" extrusionOk="0">
                    <a:moveTo>
                      <a:pt x="999" y="0"/>
                    </a:moveTo>
                    <a:lnTo>
                      <a:pt x="910" y="197"/>
                    </a:lnTo>
                    <a:lnTo>
                      <a:pt x="0" y="723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67"/>
              <p:cNvSpPr/>
              <p:nvPr/>
            </p:nvSpPr>
            <p:spPr>
              <a:xfrm>
                <a:off x="10933124" y="3171825"/>
                <a:ext cx="41307" cy="2437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590" extrusionOk="0">
                    <a:moveTo>
                      <a:pt x="999" y="99"/>
                    </a:moveTo>
                    <a:lnTo>
                      <a:pt x="170" y="590"/>
                    </a:lnTo>
                    <a:lnTo>
                      <a:pt x="0" y="492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67"/>
              <p:cNvSpPr/>
              <p:nvPr/>
            </p:nvSpPr>
            <p:spPr>
              <a:xfrm>
                <a:off x="10940105" y="3175914"/>
                <a:ext cx="34327" cy="4754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1" extrusionOk="0">
                    <a:moveTo>
                      <a:pt x="830" y="0"/>
                    </a:moveTo>
                    <a:lnTo>
                      <a:pt x="830" y="669"/>
                    </a:lnTo>
                    <a:lnTo>
                      <a:pt x="1" y="1151"/>
                    </a:lnTo>
                    <a:lnTo>
                      <a:pt x="1" y="491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67"/>
              <p:cNvSpPr/>
              <p:nvPr/>
            </p:nvSpPr>
            <p:spPr>
              <a:xfrm>
                <a:off x="10933124" y="3192107"/>
                <a:ext cx="7022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59" extrusionOk="0">
                    <a:moveTo>
                      <a:pt x="170" y="99"/>
                    </a:moveTo>
                    <a:lnTo>
                      <a:pt x="170" y="759"/>
                    </a:lnTo>
                    <a:lnTo>
                      <a:pt x="0" y="6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67"/>
              <p:cNvSpPr/>
              <p:nvPr/>
            </p:nvSpPr>
            <p:spPr>
              <a:xfrm>
                <a:off x="10169927" y="3077148"/>
                <a:ext cx="804505" cy="294853"/>
              </a:xfrm>
              <a:custGeom>
                <a:avLst/>
                <a:gdLst/>
                <a:ahLst/>
                <a:cxnLst/>
                <a:rect l="l" t="t" r="r" b="b"/>
                <a:pathLst>
                  <a:path w="19476" h="7138" extrusionOk="0">
                    <a:moveTo>
                      <a:pt x="9493" y="6968"/>
                    </a:moveTo>
                    <a:lnTo>
                      <a:pt x="19341" y="0"/>
                    </a:lnTo>
                    <a:lnTo>
                      <a:pt x="19475" y="72"/>
                    </a:lnTo>
                    <a:lnTo>
                      <a:pt x="9493" y="7137"/>
                    </a:lnTo>
                    <a:lnTo>
                      <a:pt x="1" y="1740"/>
                    </a:lnTo>
                    <a:lnTo>
                      <a:pt x="134" y="164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67"/>
              <p:cNvSpPr/>
              <p:nvPr/>
            </p:nvSpPr>
            <p:spPr>
              <a:xfrm>
                <a:off x="10152619" y="3247004"/>
                <a:ext cx="391760" cy="278660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746" extrusionOk="0">
                    <a:moveTo>
                      <a:pt x="9483" y="5389"/>
                    </a:moveTo>
                    <a:lnTo>
                      <a:pt x="0" y="1"/>
                    </a:lnTo>
                    <a:lnTo>
                      <a:pt x="0" y="1357"/>
                    </a:lnTo>
                    <a:lnTo>
                      <a:pt x="9483" y="6745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67"/>
              <p:cNvSpPr/>
              <p:nvPr/>
            </p:nvSpPr>
            <p:spPr>
              <a:xfrm>
                <a:off x="10544338" y="3459284"/>
                <a:ext cx="17349" cy="6638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607" extrusionOk="0">
                    <a:moveTo>
                      <a:pt x="0" y="1606"/>
                    </a:moveTo>
                    <a:lnTo>
                      <a:pt x="420" y="625"/>
                    </a:lnTo>
                    <a:lnTo>
                      <a:pt x="420" y="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67"/>
              <p:cNvSpPr/>
              <p:nvPr/>
            </p:nvSpPr>
            <p:spPr>
              <a:xfrm>
                <a:off x="10152619" y="3236719"/>
                <a:ext cx="409068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9903" h="5639" extrusionOk="0">
                    <a:moveTo>
                      <a:pt x="0" y="250"/>
                    </a:moveTo>
                    <a:lnTo>
                      <a:pt x="420" y="0"/>
                    </a:lnTo>
                    <a:lnTo>
                      <a:pt x="9903" y="5388"/>
                    </a:lnTo>
                    <a:lnTo>
                      <a:pt x="9483" y="563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67"/>
              <p:cNvSpPr/>
              <p:nvPr/>
            </p:nvSpPr>
            <p:spPr>
              <a:xfrm>
                <a:off x="10561646" y="3454864"/>
                <a:ext cx="42795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955" extrusionOk="0">
                    <a:moveTo>
                      <a:pt x="1" y="598"/>
                    </a:moveTo>
                    <a:lnTo>
                      <a:pt x="1036" y="0"/>
                    </a:lnTo>
                    <a:lnTo>
                      <a:pt x="1036" y="1356"/>
                    </a:lnTo>
                    <a:lnTo>
                      <a:pt x="1" y="195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67"/>
              <p:cNvSpPr/>
              <p:nvPr/>
            </p:nvSpPr>
            <p:spPr>
              <a:xfrm>
                <a:off x="10544338" y="3469610"/>
                <a:ext cx="17349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98" extrusionOk="0">
                    <a:moveTo>
                      <a:pt x="420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20" y="24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67"/>
              <p:cNvSpPr/>
              <p:nvPr/>
            </p:nvSpPr>
            <p:spPr>
              <a:xfrm>
                <a:off x="10544338" y="3444909"/>
                <a:ext cx="60102" cy="3469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840" extrusionOk="0">
                    <a:moveTo>
                      <a:pt x="1455" y="241"/>
                    </a:moveTo>
                    <a:lnTo>
                      <a:pt x="1035" y="0"/>
                    </a:lnTo>
                    <a:lnTo>
                      <a:pt x="0" y="598"/>
                    </a:lnTo>
                    <a:lnTo>
                      <a:pt x="420" y="8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67"/>
              <p:cNvSpPr/>
              <p:nvPr/>
            </p:nvSpPr>
            <p:spPr>
              <a:xfrm>
                <a:off x="10454412" y="3320366"/>
                <a:ext cx="10764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239" extrusionOk="0">
                    <a:moveTo>
                      <a:pt x="2606" y="1490"/>
                    </a:moveTo>
                    <a:lnTo>
                      <a:pt x="1" y="0"/>
                    </a:lnTo>
                    <a:lnTo>
                      <a:pt x="1" y="1740"/>
                    </a:lnTo>
                    <a:lnTo>
                      <a:pt x="2606" y="323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67"/>
              <p:cNvSpPr/>
              <p:nvPr/>
            </p:nvSpPr>
            <p:spPr>
              <a:xfrm>
                <a:off x="10460319" y="3330321"/>
                <a:ext cx="95833" cy="11351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748" extrusionOk="0">
                    <a:moveTo>
                      <a:pt x="2320" y="1329"/>
                    </a:moveTo>
                    <a:lnTo>
                      <a:pt x="0" y="0"/>
                    </a:lnTo>
                    <a:lnTo>
                      <a:pt x="0" y="1418"/>
                    </a:lnTo>
                    <a:lnTo>
                      <a:pt x="2320" y="2748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67"/>
              <p:cNvSpPr/>
              <p:nvPr/>
            </p:nvSpPr>
            <p:spPr>
              <a:xfrm>
                <a:off x="10460319" y="3330321"/>
                <a:ext cx="95833" cy="11351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748" extrusionOk="0">
                    <a:moveTo>
                      <a:pt x="241" y="143"/>
                    </a:moveTo>
                    <a:lnTo>
                      <a:pt x="241" y="1285"/>
                    </a:lnTo>
                    <a:lnTo>
                      <a:pt x="2320" y="2480"/>
                    </a:lnTo>
                    <a:lnTo>
                      <a:pt x="2320" y="2748"/>
                    </a:lnTo>
                    <a:lnTo>
                      <a:pt x="0" y="1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67"/>
              <p:cNvSpPr/>
              <p:nvPr/>
            </p:nvSpPr>
            <p:spPr>
              <a:xfrm>
                <a:off x="10460319" y="3383360"/>
                <a:ext cx="95833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464" extrusionOk="0">
                    <a:moveTo>
                      <a:pt x="0" y="134"/>
                    </a:moveTo>
                    <a:lnTo>
                      <a:pt x="241" y="1"/>
                    </a:lnTo>
                    <a:lnTo>
                      <a:pt x="2320" y="1196"/>
                    </a:lnTo>
                    <a:lnTo>
                      <a:pt x="2320" y="1464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67"/>
              <p:cNvSpPr/>
              <p:nvPr/>
            </p:nvSpPr>
            <p:spPr>
              <a:xfrm>
                <a:off x="11761133" y="2691666"/>
                <a:ext cx="36888" cy="619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500" extrusionOk="0">
                    <a:moveTo>
                      <a:pt x="1" y="536"/>
                    </a:moveTo>
                    <a:lnTo>
                      <a:pt x="893" y="1"/>
                    </a:lnTo>
                    <a:lnTo>
                      <a:pt x="893" y="973"/>
                    </a:lnTo>
                    <a:lnTo>
                      <a:pt x="1" y="150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67"/>
              <p:cNvSpPr/>
              <p:nvPr/>
            </p:nvSpPr>
            <p:spPr>
              <a:xfrm>
                <a:off x="10169927" y="3159308"/>
                <a:ext cx="10764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239" extrusionOk="0">
                    <a:moveTo>
                      <a:pt x="2606" y="1490"/>
                    </a:moveTo>
                    <a:lnTo>
                      <a:pt x="1" y="1"/>
                    </a:lnTo>
                    <a:lnTo>
                      <a:pt x="1" y="1740"/>
                    </a:lnTo>
                    <a:lnTo>
                      <a:pt x="2606" y="323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67"/>
              <p:cNvSpPr/>
              <p:nvPr/>
            </p:nvSpPr>
            <p:spPr>
              <a:xfrm>
                <a:off x="10175834" y="3169264"/>
                <a:ext cx="96205" cy="113554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749" extrusionOk="0">
                    <a:moveTo>
                      <a:pt x="2329" y="1330"/>
                    </a:moveTo>
                    <a:lnTo>
                      <a:pt x="0" y="1"/>
                    </a:lnTo>
                    <a:lnTo>
                      <a:pt x="0" y="1419"/>
                    </a:lnTo>
                    <a:lnTo>
                      <a:pt x="2329" y="2748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67"/>
              <p:cNvSpPr/>
              <p:nvPr/>
            </p:nvSpPr>
            <p:spPr>
              <a:xfrm>
                <a:off x="10175834" y="3169264"/>
                <a:ext cx="96205" cy="113926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758" extrusionOk="0">
                    <a:moveTo>
                      <a:pt x="241" y="143"/>
                    </a:moveTo>
                    <a:lnTo>
                      <a:pt x="241" y="1285"/>
                    </a:lnTo>
                    <a:lnTo>
                      <a:pt x="2329" y="2481"/>
                    </a:lnTo>
                    <a:lnTo>
                      <a:pt x="2329" y="2757"/>
                    </a:lnTo>
                    <a:lnTo>
                      <a:pt x="0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67"/>
              <p:cNvSpPr/>
              <p:nvPr/>
            </p:nvSpPr>
            <p:spPr>
              <a:xfrm>
                <a:off x="10175834" y="3222344"/>
                <a:ext cx="96205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4" extrusionOk="0">
                    <a:moveTo>
                      <a:pt x="0" y="134"/>
                    </a:moveTo>
                    <a:lnTo>
                      <a:pt x="241" y="0"/>
                    </a:lnTo>
                    <a:lnTo>
                      <a:pt x="2329" y="1196"/>
                    </a:lnTo>
                    <a:lnTo>
                      <a:pt x="2329" y="146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67"/>
              <p:cNvSpPr/>
              <p:nvPr/>
            </p:nvSpPr>
            <p:spPr>
              <a:xfrm>
                <a:off x="10284886" y="3226392"/>
                <a:ext cx="162215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3935" extrusionOk="0">
                    <a:moveTo>
                      <a:pt x="3926" y="2213"/>
                    </a:moveTo>
                    <a:lnTo>
                      <a:pt x="1" y="0"/>
                    </a:lnTo>
                    <a:lnTo>
                      <a:pt x="1" y="1731"/>
                    </a:lnTo>
                    <a:lnTo>
                      <a:pt x="3926" y="393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67"/>
              <p:cNvSpPr/>
              <p:nvPr/>
            </p:nvSpPr>
            <p:spPr>
              <a:xfrm>
                <a:off x="10291908" y="3230812"/>
                <a:ext cx="155192" cy="150029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3632" extrusionOk="0">
                    <a:moveTo>
                      <a:pt x="0" y="0"/>
                    </a:moveTo>
                    <a:lnTo>
                      <a:pt x="0" y="1526"/>
                    </a:lnTo>
                    <a:lnTo>
                      <a:pt x="3756" y="3631"/>
                    </a:lnTo>
                    <a:lnTo>
                      <a:pt x="3756" y="210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67"/>
              <p:cNvSpPr/>
              <p:nvPr/>
            </p:nvSpPr>
            <p:spPr>
              <a:xfrm>
                <a:off x="10291908" y="3235975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205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67"/>
              <p:cNvSpPr/>
              <p:nvPr/>
            </p:nvSpPr>
            <p:spPr>
              <a:xfrm>
                <a:off x="10291908" y="3238908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197"/>
                    </a:lnTo>
                    <a:lnTo>
                      <a:pt x="3756" y="2258"/>
                    </a:lnTo>
                    <a:lnTo>
                      <a:pt x="3756" y="205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67"/>
              <p:cNvSpPr/>
              <p:nvPr/>
            </p:nvSpPr>
            <p:spPr>
              <a:xfrm>
                <a:off x="10291908" y="3250722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205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67"/>
              <p:cNvSpPr/>
              <p:nvPr/>
            </p:nvSpPr>
            <p:spPr>
              <a:xfrm>
                <a:off x="10291908" y="3253655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756" y="2257"/>
                    </a:lnTo>
                    <a:lnTo>
                      <a:pt x="3756" y="205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67"/>
              <p:cNvSpPr/>
              <p:nvPr/>
            </p:nvSpPr>
            <p:spPr>
              <a:xfrm>
                <a:off x="10291908" y="3265427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3756" y="2258"/>
                    </a:lnTo>
                    <a:lnTo>
                      <a:pt x="3756" y="206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67"/>
              <p:cNvSpPr/>
              <p:nvPr/>
            </p:nvSpPr>
            <p:spPr>
              <a:xfrm>
                <a:off x="10291908" y="3268402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67"/>
              <p:cNvSpPr/>
              <p:nvPr/>
            </p:nvSpPr>
            <p:spPr>
              <a:xfrm>
                <a:off x="10291908" y="3280174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3756" y="2258"/>
                    </a:lnTo>
                    <a:lnTo>
                      <a:pt x="3756" y="206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67"/>
              <p:cNvSpPr/>
              <p:nvPr/>
            </p:nvSpPr>
            <p:spPr>
              <a:xfrm>
                <a:off x="10291908" y="3283148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67"/>
              <p:cNvSpPr/>
              <p:nvPr/>
            </p:nvSpPr>
            <p:spPr>
              <a:xfrm>
                <a:off x="11310468" y="2860449"/>
                <a:ext cx="39449" cy="51634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50" extrusionOk="0">
                    <a:moveTo>
                      <a:pt x="955" y="1"/>
                    </a:moveTo>
                    <a:lnTo>
                      <a:pt x="955" y="670"/>
                    </a:lnTo>
                    <a:lnTo>
                      <a:pt x="0" y="1250"/>
                    </a:lnTo>
                    <a:lnTo>
                      <a:pt x="0" y="581"/>
                    </a:lnTo>
                    <a:lnTo>
                      <a:pt x="955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67"/>
              <p:cNvSpPr/>
              <p:nvPr/>
            </p:nvSpPr>
            <p:spPr>
              <a:xfrm>
                <a:off x="11310097" y="2860449"/>
                <a:ext cx="39820" cy="51634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50" extrusionOk="0">
                    <a:moveTo>
                      <a:pt x="857" y="598"/>
                    </a:moveTo>
                    <a:lnTo>
                      <a:pt x="857" y="63"/>
                    </a:lnTo>
                    <a:lnTo>
                      <a:pt x="964" y="1"/>
                    </a:lnTo>
                    <a:lnTo>
                      <a:pt x="964" y="1"/>
                    </a:lnTo>
                    <a:lnTo>
                      <a:pt x="964" y="670"/>
                    </a:lnTo>
                    <a:lnTo>
                      <a:pt x="0" y="1250"/>
                    </a:lnTo>
                    <a:lnTo>
                      <a:pt x="0" y="1116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67"/>
              <p:cNvSpPr/>
              <p:nvPr/>
            </p:nvSpPr>
            <p:spPr>
              <a:xfrm>
                <a:off x="11345456" y="2860449"/>
                <a:ext cx="4461" cy="2767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70" extrusionOk="0">
                    <a:moveTo>
                      <a:pt x="1" y="63"/>
                    </a:moveTo>
                    <a:lnTo>
                      <a:pt x="1" y="598"/>
                    </a:lnTo>
                    <a:lnTo>
                      <a:pt x="108" y="67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67"/>
              <p:cNvSpPr/>
              <p:nvPr/>
            </p:nvSpPr>
            <p:spPr>
              <a:xfrm>
                <a:off x="10290793" y="3329206"/>
                <a:ext cx="118346" cy="116115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811" extrusionOk="0">
                    <a:moveTo>
                      <a:pt x="1" y="188"/>
                    </a:moveTo>
                    <a:lnTo>
                      <a:pt x="1" y="1080"/>
                    </a:lnTo>
                    <a:cubicBezTo>
                      <a:pt x="1" y="1178"/>
                      <a:pt x="45" y="1258"/>
                      <a:pt x="135" y="1312"/>
                    </a:cubicBezTo>
                    <a:lnTo>
                      <a:pt x="2632" y="2748"/>
                    </a:lnTo>
                    <a:cubicBezTo>
                      <a:pt x="2739" y="2810"/>
                      <a:pt x="2864" y="2730"/>
                      <a:pt x="2864" y="2614"/>
                    </a:cubicBezTo>
                    <a:lnTo>
                      <a:pt x="2864" y="1722"/>
                    </a:lnTo>
                    <a:cubicBezTo>
                      <a:pt x="2864" y="1633"/>
                      <a:pt x="2811" y="1544"/>
                      <a:pt x="2731" y="1499"/>
                    </a:cubicBezTo>
                    <a:lnTo>
                      <a:pt x="233" y="54"/>
                    </a:lnTo>
                    <a:cubicBezTo>
                      <a:pt x="126" y="0"/>
                      <a:pt x="1" y="72"/>
                      <a:pt x="1" y="188"/>
                    </a:cubicBezTo>
                    <a:close/>
                  </a:path>
                </a:pathLst>
              </a:custGeom>
              <a:solidFill>
                <a:srgbClr val="2621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67"/>
              <p:cNvSpPr/>
              <p:nvPr/>
            </p:nvSpPr>
            <p:spPr>
              <a:xfrm>
                <a:off x="10390674" y="3445652"/>
                <a:ext cx="6047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68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1463" y="1267"/>
                    </a:lnTo>
                    <a:lnTo>
                      <a:pt x="1463" y="8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67"/>
              <p:cNvSpPr/>
              <p:nvPr/>
            </p:nvSpPr>
            <p:spPr>
              <a:xfrm>
                <a:off x="10390674" y="3445652"/>
                <a:ext cx="6047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68" extrusionOk="0">
                    <a:moveTo>
                      <a:pt x="0" y="0"/>
                    </a:moveTo>
                    <a:lnTo>
                      <a:pt x="54" y="36"/>
                    </a:lnTo>
                    <a:lnTo>
                      <a:pt x="54" y="402"/>
                    </a:lnTo>
                    <a:lnTo>
                      <a:pt x="1463" y="1205"/>
                    </a:lnTo>
                    <a:lnTo>
                      <a:pt x="1463" y="1267"/>
                    </a:lnTo>
                    <a:lnTo>
                      <a:pt x="0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67"/>
              <p:cNvSpPr/>
              <p:nvPr/>
            </p:nvSpPr>
            <p:spPr>
              <a:xfrm>
                <a:off x="10390674" y="3445652"/>
                <a:ext cx="2231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54" h="429" extrusionOk="0">
                    <a:moveTo>
                      <a:pt x="54" y="36"/>
                    </a:moveTo>
                    <a:lnTo>
                      <a:pt x="54" y="402"/>
                    </a:lnTo>
                    <a:lnTo>
                      <a:pt x="0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67"/>
              <p:cNvSpPr/>
              <p:nvPr/>
            </p:nvSpPr>
            <p:spPr>
              <a:xfrm>
                <a:off x="10314008" y="3401783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1473" y="1259"/>
                    </a:lnTo>
                    <a:lnTo>
                      <a:pt x="1473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67"/>
              <p:cNvSpPr/>
              <p:nvPr/>
            </p:nvSpPr>
            <p:spPr>
              <a:xfrm>
                <a:off x="10314008" y="3401783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0" y="1"/>
                    </a:moveTo>
                    <a:lnTo>
                      <a:pt x="63" y="36"/>
                    </a:lnTo>
                    <a:lnTo>
                      <a:pt x="63" y="393"/>
                    </a:lnTo>
                    <a:lnTo>
                      <a:pt x="1473" y="1196"/>
                    </a:lnTo>
                    <a:lnTo>
                      <a:pt x="1473" y="1259"/>
                    </a:lnTo>
                    <a:lnTo>
                      <a:pt x="1" y="4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67"/>
              <p:cNvSpPr/>
              <p:nvPr/>
            </p:nvSpPr>
            <p:spPr>
              <a:xfrm>
                <a:off x="10314008" y="3401783"/>
                <a:ext cx="2644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9" extrusionOk="0">
                    <a:moveTo>
                      <a:pt x="63" y="36"/>
                    </a:moveTo>
                    <a:lnTo>
                      <a:pt x="63" y="393"/>
                    </a:lnTo>
                    <a:lnTo>
                      <a:pt x="1" y="42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67"/>
              <p:cNvSpPr/>
              <p:nvPr/>
            </p:nvSpPr>
            <p:spPr>
              <a:xfrm>
                <a:off x="10238084" y="3358658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1" y="420"/>
                    </a:lnTo>
                    <a:lnTo>
                      <a:pt x="1473" y="1259"/>
                    </a:lnTo>
                    <a:lnTo>
                      <a:pt x="1473" y="8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67"/>
              <p:cNvSpPr/>
              <p:nvPr/>
            </p:nvSpPr>
            <p:spPr>
              <a:xfrm>
                <a:off x="10238084" y="3358658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63" y="28"/>
                    </a:lnTo>
                    <a:lnTo>
                      <a:pt x="63" y="393"/>
                    </a:lnTo>
                    <a:lnTo>
                      <a:pt x="1473" y="1196"/>
                    </a:lnTo>
                    <a:lnTo>
                      <a:pt x="1473" y="1259"/>
                    </a:lnTo>
                    <a:lnTo>
                      <a:pt x="1" y="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67"/>
              <p:cNvSpPr/>
              <p:nvPr/>
            </p:nvSpPr>
            <p:spPr>
              <a:xfrm>
                <a:off x="10238084" y="3358658"/>
                <a:ext cx="2644" cy="1739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1" extrusionOk="0">
                    <a:moveTo>
                      <a:pt x="63" y="28"/>
                    </a:moveTo>
                    <a:lnTo>
                      <a:pt x="63" y="393"/>
                    </a:lnTo>
                    <a:lnTo>
                      <a:pt x="1" y="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67"/>
              <p:cNvSpPr/>
              <p:nvPr/>
            </p:nvSpPr>
            <p:spPr>
              <a:xfrm>
                <a:off x="10153363" y="3357213"/>
                <a:ext cx="391389" cy="227398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5505" extrusionOk="0">
                    <a:moveTo>
                      <a:pt x="9474" y="5389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9474" y="5505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67"/>
              <p:cNvSpPr/>
              <p:nvPr/>
            </p:nvSpPr>
            <p:spPr>
              <a:xfrm>
                <a:off x="10544710" y="3569451"/>
                <a:ext cx="17349" cy="1516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67" extrusionOk="0">
                    <a:moveTo>
                      <a:pt x="0" y="367"/>
                    </a:moveTo>
                    <a:lnTo>
                      <a:pt x="420" y="126"/>
                    </a:lnTo>
                    <a:lnTo>
                      <a:pt x="420" y="1"/>
                    </a:lnTo>
                    <a:lnTo>
                      <a:pt x="0" y="25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67"/>
              <p:cNvSpPr/>
              <p:nvPr/>
            </p:nvSpPr>
            <p:spPr>
              <a:xfrm>
                <a:off x="10153363" y="3346886"/>
                <a:ext cx="408696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9894" h="5639" extrusionOk="0">
                    <a:moveTo>
                      <a:pt x="0" y="250"/>
                    </a:moveTo>
                    <a:lnTo>
                      <a:pt x="419" y="0"/>
                    </a:lnTo>
                    <a:lnTo>
                      <a:pt x="9894" y="5389"/>
                    </a:lnTo>
                    <a:lnTo>
                      <a:pt x="9474" y="563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67"/>
              <p:cNvSpPr/>
              <p:nvPr/>
            </p:nvSpPr>
            <p:spPr>
              <a:xfrm>
                <a:off x="10897724" y="2968426"/>
                <a:ext cx="637209" cy="401344"/>
              </a:xfrm>
              <a:custGeom>
                <a:avLst/>
                <a:gdLst/>
                <a:ahLst/>
                <a:cxnLst/>
                <a:rect l="l" t="t" r="r" b="b"/>
                <a:pathLst>
                  <a:path w="15426" h="9716" extrusionOk="0">
                    <a:moveTo>
                      <a:pt x="10" y="9564"/>
                    </a:moveTo>
                    <a:cubicBezTo>
                      <a:pt x="10" y="9617"/>
                      <a:pt x="10" y="9662"/>
                      <a:pt x="1" y="9716"/>
                    </a:cubicBezTo>
                    <a:lnTo>
                      <a:pt x="15363" y="456"/>
                    </a:lnTo>
                    <a:cubicBezTo>
                      <a:pt x="15363" y="438"/>
                      <a:pt x="15363" y="429"/>
                      <a:pt x="15372" y="411"/>
                    </a:cubicBezTo>
                    <a:cubicBezTo>
                      <a:pt x="15372" y="340"/>
                      <a:pt x="15381" y="259"/>
                      <a:pt x="15398" y="188"/>
                    </a:cubicBezTo>
                    <a:cubicBezTo>
                      <a:pt x="15407" y="126"/>
                      <a:pt x="15416" y="63"/>
                      <a:pt x="15425" y="1"/>
                    </a:cubicBezTo>
                    <a:lnTo>
                      <a:pt x="1" y="9394"/>
                    </a:lnTo>
                    <a:cubicBezTo>
                      <a:pt x="10" y="9448"/>
                      <a:pt x="10" y="9501"/>
                      <a:pt x="10" y="955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67"/>
              <p:cNvSpPr/>
              <p:nvPr/>
            </p:nvSpPr>
            <p:spPr>
              <a:xfrm>
                <a:off x="10895906" y="2976151"/>
                <a:ext cx="637912" cy="410225"/>
              </a:xfrm>
              <a:custGeom>
                <a:avLst/>
                <a:gdLst/>
                <a:ahLst/>
                <a:cxnLst/>
                <a:rect l="l" t="t" r="r" b="b"/>
                <a:pathLst>
                  <a:path w="15443" h="9931" extrusionOk="0">
                    <a:moveTo>
                      <a:pt x="0" y="9930"/>
                    </a:moveTo>
                    <a:lnTo>
                      <a:pt x="9" y="9921"/>
                    </a:lnTo>
                    <a:lnTo>
                      <a:pt x="15416" y="643"/>
                    </a:lnTo>
                    <a:cubicBezTo>
                      <a:pt x="15407" y="572"/>
                      <a:pt x="15407" y="492"/>
                      <a:pt x="15407" y="411"/>
                    </a:cubicBezTo>
                    <a:lnTo>
                      <a:pt x="15407" y="393"/>
                    </a:lnTo>
                    <a:cubicBezTo>
                      <a:pt x="15407" y="349"/>
                      <a:pt x="15407" y="313"/>
                      <a:pt x="15407" y="269"/>
                    </a:cubicBezTo>
                    <a:cubicBezTo>
                      <a:pt x="15407" y="251"/>
                      <a:pt x="15407" y="242"/>
                      <a:pt x="15416" y="224"/>
                    </a:cubicBezTo>
                    <a:cubicBezTo>
                      <a:pt x="15416" y="153"/>
                      <a:pt x="15425" y="72"/>
                      <a:pt x="15442" y="1"/>
                    </a:cubicBezTo>
                    <a:lnTo>
                      <a:pt x="54" y="9368"/>
                    </a:lnTo>
                    <a:lnTo>
                      <a:pt x="54" y="9377"/>
                    </a:lnTo>
                    <a:cubicBezTo>
                      <a:pt x="54" y="9430"/>
                      <a:pt x="54" y="9475"/>
                      <a:pt x="45" y="9529"/>
                    </a:cubicBezTo>
                    <a:cubicBezTo>
                      <a:pt x="45" y="9546"/>
                      <a:pt x="45" y="9564"/>
                      <a:pt x="45" y="9582"/>
                    </a:cubicBezTo>
                    <a:cubicBezTo>
                      <a:pt x="36" y="9645"/>
                      <a:pt x="36" y="9707"/>
                      <a:pt x="27" y="9761"/>
                    </a:cubicBezTo>
                    <a:cubicBezTo>
                      <a:pt x="18" y="9823"/>
                      <a:pt x="9" y="9868"/>
                      <a:pt x="0" y="993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67"/>
              <p:cNvSpPr/>
              <p:nvPr/>
            </p:nvSpPr>
            <p:spPr>
              <a:xfrm>
                <a:off x="11677486" y="2816621"/>
                <a:ext cx="120535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124" extrusionOk="0">
                    <a:moveTo>
                      <a:pt x="1" y="1767"/>
                    </a:moveTo>
                    <a:cubicBezTo>
                      <a:pt x="10" y="1811"/>
                      <a:pt x="18" y="1865"/>
                      <a:pt x="27" y="1918"/>
                    </a:cubicBezTo>
                    <a:cubicBezTo>
                      <a:pt x="36" y="1981"/>
                      <a:pt x="45" y="2052"/>
                      <a:pt x="45" y="2123"/>
                    </a:cubicBezTo>
                    <a:lnTo>
                      <a:pt x="2918" y="411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67"/>
              <p:cNvSpPr/>
              <p:nvPr/>
            </p:nvSpPr>
            <p:spPr>
              <a:xfrm>
                <a:off x="11678601" y="2823602"/>
                <a:ext cx="119420" cy="94759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294" extrusionOk="0">
                    <a:moveTo>
                      <a:pt x="18" y="2044"/>
                    </a:moveTo>
                    <a:cubicBezTo>
                      <a:pt x="18" y="2124"/>
                      <a:pt x="18" y="2213"/>
                      <a:pt x="9" y="2293"/>
                    </a:cubicBezTo>
                    <a:lnTo>
                      <a:pt x="2079" y="1098"/>
                    </a:lnTo>
                    <a:lnTo>
                      <a:pt x="2891" y="616"/>
                    </a:lnTo>
                    <a:lnTo>
                      <a:pt x="2891" y="1"/>
                    </a:lnTo>
                    <a:lnTo>
                      <a:pt x="0" y="1749"/>
                    </a:lnTo>
                    <a:cubicBezTo>
                      <a:pt x="9" y="1812"/>
                      <a:pt x="18" y="1883"/>
                      <a:pt x="18" y="1954"/>
                    </a:cubicBezTo>
                    <a:cubicBezTo>
                      <a:pt x="18" y="1990"/>
                      <a:pt x="18" y="2017"/>
                      <a:pt x="18" y="204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67"/>
              <p:cNvSpPr/>
              <p:nvPr/>
            </p:nvSpPr>
            <p:spPr>
              <a:xfrm>
                <a:off x="11784720" y="2740698"/>
                <a:ext cx="43166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55" extrusionOk="0">
                    <a:moveTo>
                      <a:pt x="1" y="598"/>
                    </a:moveTo>
                    <a:lnTo>
                      <a:pt x="1044" y="0"/>
                    </a:lnTo>
                    <a:lnTo>
                      <a:pt x="1044" y="1356"/>
                    </a:lnTo>
                    <a:lnTo>
                      <a:pt x="1" y="195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67"/>
              <p:cNvSpPr/>
              <p:nvPr/>
            </p:nvSpPr>
            <p:spPr>
              <a:xfrm>
                <a:off x="11767784" y="2755445"/>
                <a:ext cx="16977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598" extrusionOk="0">
                    <a:moveTo>
                      <a:pt x="411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11" y="24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67"/>
              <p:cNvSpPr/>
              <p:nvPr/>
            </p:nvSpPr>
            <p:spPr>
              <a:xfrm>
                <a:off x="11767784" y="2730371"/>
                <a:ext cx="60102" cy="3507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849" extrusionOk="0">
                    <a:moveTo>
                      <a:pt x="1454" y="250"/>
                    </a:moveTo>
                    <a:lnTo>
                      <a:pt x="1035" y="1"/>
                    </a:lnTo>
                    <a:lnTo>
                      <a:pt x="0" y="607"/>
                    </a:lnTo>
                    <a:lnTo>
                      <a:pt x="411" y="84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67"/>
              <p:cNvSpPr/>
              <p:nvPr/>
            </p:nvSpPr>
            <p:spPr>
              <a:xfrm>
                <a:off x="10567925" y="3376008"/>
                <a:ext cx="15160" cy="33583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3" extrusionOk="0">
                    <a:moveTo>
                      <a:pt x="366" y="0"/>
                    </a:moveTo>
                    <a:lnTo>
                      <a:pt x="366" y="616"/>
                    </a:lnTo>
                    <a:lnTo>
                      <a:pt x="0" y="81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67"/>
              <p:cNvSpPr/>
              <p:nvPr/>
            </p:nvSpPr>
            <p:spPr>
              <a:xfrm>
                <a:off x="10562018" y="2665147"/>
                <a:ext cx="1236003" cy="730441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683" extrusionOk="0">
                    <a:moveTo>
                      <a:pt x="1" y="17281"/>
                    </a:moveTo>
                    <a:lnTo>
                      <a:pt x="1" y="17682"/>
                    </a:lnTo>
                    <a:lnTo>
                      <a:pt x="29922" y="40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67"/>
              <p:cNvSpPr/>
              <p:nvPr/>
            </p:nvSpPr>
            <p:spPr>
              <a:xfrm>
                <a:off x="10562018" y="2671797"/>
                <a:ext cx="1236003" cy="730027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673" extrusionOk="0">
                    <a:moveTo>
                      <a:pt x="1" y="17271"/>
                    </a:moveTo>
                    <a:lnTo>
                      <a:pt x="1" y="17673"/>
                    </a:lnTo>
                    <a:lnTo>
                      <a:pt x="29922" y="402"/>
                    </a:lnTo>
                    <a:lnTo>
                      <a:pt x="29922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67"/>
              <p:cNvSpPr/>
              <p:nvPr/>
            </p:nvSpPr>
            <p:spPr>
              <a:xfrm>
                <a:off x="11363879" y="2839836"/>
                <a:ext cx="6692" cy="20343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925" extrusionOk="0">
                    <a:moveTo>
                      <a:pt x="1" y="4925"/>
                    </a:moveTo>
                    <a:lnTo>
                      <a:pt x="161" y="4826"/>
                    </a:lnTo>
                    <a:lnTo>
                      <a:pt x="161" y="0"/>
                    </a:lnTo>
                    <a:lnTo>
                      <a:pt x="1" y="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67"/>
              <p:cNvSpPr/>
              <p:nvPr/>
            </p:nvSpPr>
            <p:spPr>
              <a:xfrm>
                <a:off x="11006817" y="3038071"/>
                <a:ext cx="50891" cy="730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768" extrusionOk="0">
                    <a:moveTo>
                      <a:pt x="776" y="1767"/>
                    </a:moveTo>
                    <a:cubicBezTo>
                      <a:pt x="848" y="1767"/>
                      <a:pt x="928" y="1749"/>
                      <a:pt x="991" y="1714"/>
                    </a:cubicBezTo>
                    <a:cubicBezTo>
                      <a:pt x="1142" y="1633"/>
                      <a:pt x="1231" y="1482"/>
                      <a:pt x="1231" y="1312"/>
                    </a:cubicBezTo>
                    <a:lnTo>
                      <a:pt x="1231" y="179"/>
                    </a:lnTo>
                    <a:cubicBezTo>
                      <a:pt x="1231" y="81"/>
                      <a:pt x="1151" y="1"/>
                      <a:pt x="1053" y="1"/>
                    </a:cubicBezTo>
                    <a:cubicBezTo>
                      <a:pt x="955" y="1"/>
                      <a:pt x="875" y="81"/>
                      <a:pt x="875" y="179"/>
                    </a:cubicBezTo>
                    <a:lnTo>
                      <a:pt x="875" y="1312"/>
                    </a:lnTo>
                    <a:cubicBezTo>
                      <a:pt x="875" y="1366"/>
                      <a:pt x="839" y="1392"/>
                      <a:pt x="821" y="1401"/>
                    </a:cubicBezTo>
                    <a:cubicBezTo>
                      <a:pt x="812" y="1410"/>
                      <a:pt x="768" y="1428"/>
                      <a:pt x="723" y="1401"/>
                    </a:cubicBezTo>
                    <a:lnTo>
                      <a:pt x="295" y="1125"/>
                    </a:lnTo>
                    <a:cubicBezTo>
                      <a:pt x="214" y="1071"/>
                      <a:pt x="98" y="1098"/>
                      <a:pt x="54" y="1178"/>
                    </a:cubicBezTo>
                    <a:cubicBezTo>
                      <a:pt x="0" y="1259"/>
                      <a:pt x="27" y="1366"/>
                      <a:pt x="107" y="1419"/>
                    </a:cubicBezTo>
                    <a:lnTo>
                      <a:pt x="536" y="1696"/>
                    </a:lnTo>
                    <a:cubicBezTo>
                      <a:pt x="607" y="1749"/>
                      <a:pt x="687" y="1767"/>
                      <a:pt x="776" y="176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67"/>
              <p:cNvSpPr/>
              <p:nvPr/>
            </p:nvSpPr>
            <p:spPr>
              <a:xfrm>
                <a:off x="11018961" y="3021507"/>
                <a:ext cx="77452" cy="71503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731" extrusionOk="0">
                    <a:moveTo>
                      <a:pt x="242" y="892"/>
                    </a:moveTo>
                    <a:cubicBezTo>
                      <a:pt x="242" y="892"/>
                      <a:pt x="242" y="892"/>
                      <a:pt x="242" y="892"/>
                    </a:cubicBezTo>
                    <a:cubicBezTo>
                      <a:pt x="429" y="999"/>
                      <a:pt x="607" y="1106"/>
                      <a:pt x="786" y="1205"/>
                    </a:cubicBezTo>
                    <a:cubicBezTo>
                      <a:pt x="893" y="1267"/>
                      <a:pt x="1000" y="1321"/>
                      <a:pt x="1107" y="1392"/>
                    </a:cubicBezTo>
                    <a:cubicBezTo>
                      <a:pt x="1134" y="1410"/>
                      <a:pt x="1160" y="1437"/>
                      <a:pt x="1187" y="1463"/>
                    </a:cubicBezTo>
                    <a:cubicBezTo>
                      <a:pt x="1196" y="1481"/>
                      <a:pt x="1205" y="1508"/>
                      <a:pt x="1223" y="1526"/>
                    </a:cubicBezTo>
                    <a:cubicBezTo>
                      <a:pt x="1250" y="1579"/>
                      <a:pt x="1321" y="1624"/>
                      <a:pt x="1383" y="1642"/>
                    </a:cubicBezTo>
                    <a:cubicBezTo>
                      <a:pt x="1598" y="1731"/>
                      <a:pt x="1776" y="1526"/>
                      <a:pt x="1821" y="1329"/>
                    </a:cubicBezTo>
                    <a:cubicBezTo>
                      <a:pt x="1874" y="1089"/>
                      <a:pt x="1776" y="794"/>
                      <a:pt x="1589" y="634"/>
                    </a:cubicBezTo>
                    <a:cubicBezTo>
                      <a:pt x="1419" y="482"/>
                      <a:pt x="1214" y="366"/>
                      <a:pt x="1018" y="250"/>
                    </a:cubicBezTo>
                    <a:cubicBezTo>
                      <a:pt x="804" y="134"/>
                      <a:pt x="572" y="0"/>
                      <a:pt x="322" y="72"/>
                    </a:cubicBezTo>
                    <a:cubicBezTo>
                      <a:pt x="197" y="107"/>
                      <a:pt x="99" y="188"/>
                      <a:pt x="36" y="295"/>
                    </a:cubicBezTo>
                    <a:cubicBezTo>
                      <a:pt x="1" y="348"/>
                      <a:pt x="10" y="384"/>
                      <a:pt x="36" y="446"/>
                    </a:cubicBezTo>
                    <a:cubicBezTo>
                      <a:pt x="63" y="500"/>
                      <a:pt x="90" y="553"/>
                      <a:pt x="99" y="616"/>
                    </a:cubicBezTo>
                    <a:cubicBezTo>
                      <a:pt x="99" y="660"/>
                      <a:pt x="90" y="696"/>
                      <a:pt x="108" y="750"/>
                    </a:cubicBezTo>
                    <a:cubicBezTo>
                      <a:pt x="135" y="812"/>
                      <a:pt x="179" y="857"/>
                      <a:pt x="242" y="89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67"/>
              <p:cNvSpPr/>
              <p:nvPr/>
            </p:nvSpPr>
            <p:spPr>
              <a:xfrm>
                <a:off x="11015657" y="3021507"/>
                <a:ext cx="72619" cy="7592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38" extrusionOk="0">
                    <a:moveTo>
                      <a:pt x="188" y="990"/>
                    </a:moveTo>
                    <a:cubicBezTo>
                      <a:pt x="259" y="1053"/>
                      <a:pt x="348" y="1098"/>
                      <a:pt x="438" y="1151"/>
                    </a:cubicBezTo>
                    <a:cubicBezTo>
                      <a:pt x="589" y="1240"/>
                      <a:pt x="750" y="1329"/>
                      <a:pt x="901" y="1419"/>
                    </a:cubicBezTo>
                    <a:cubicBezTo>
                      <a:pt x="1098" y="1535"/>
                      <a:pt x="1481" y="1838"/>
                      <a:pt x="1669" y="1570"/>
                    </a:cubicBezTo>
                    <a:cubicBezTo>
                      <a:pt x="1758" y="1445"/>
                      <a:pt x="1749" y="1240"/>
                      <a:pt x="1704" y="1098"/>
                    </a:cubicBezTo>
                    <a:cubicBezTo>
                      <a:pt x="1669" y="964"/>
                      <a:pt x="1588" y="857"/>
                      <a:pt x="1499" y="750"/>
                    </a:cubicBezTo>
                    <a:cubicBezTo>
                      <a:pt x="1419" y="669"/>
                      <a:pt x="1303" y="616"/>
                      <a:pt x="1205" y="562"/>
                    </a:cubicBezTo>
                    <a:cubicBezTo>
                      <a:pt x="1089" y="500"/>
                      <a:pt x="964" y="428"/>
                      <a:pt x="848" y="357"/>
                    </a:cubicBezTo>
                    <a:cubicBezTo>
                      <a:pt x="643" y="241"/>
                      <a:pt x="375" y="0"/>
                      <a:pt x="143" y="179"/>
                    </a:cubicBezTo>
                    <a:cubicBezTo>
                      <a:pt x="45" y="259"/>
                      <a:pt x="18" y="375"/>
                      <a:pt x="9" y="500"/>
                    </a:cubicBezTo>
                    <a:cubicBezTo>
                      <a:pt x="9" y="625"/>
                      <a:pt x="0" y="767"/>
                      <a:pt x="81" y="874"/>
                    </a:cubicBezTo>
                    <a:cubicBezTo>
                      <a:pt x="107" y="919"/>
                      <a:pt x="143" y="955"/>
                      <a:pt x="188" y="9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67"/>
              <p:cNvSpPr/>
              <p:nvPr/>
            </p:nvSpPr>
            <p:spPr>
              <a:xfrm>
                <a:off x="10562018" y="3359774"/>
                <a:ext cx="37259" cy="9438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285" extrusionOk="0">
                    <a:moveTo>
                      <a:pt x="1" y="536"/>
                    </a:moveTo>
                    <a:lnTo>
                      <a:pt x="902" y="1"/>
                    </a:lnTo>
                    <a:lnTo>
                      <a:pt x="902" y="1749"/>
                    </a:lnTo>
                    <a:lnTo>
                      <a:pt x="1" y="228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67"/>
              <p:cNvSpPr/>
              <p:nvPr/>
            </p:nvSpPr>
            <p:spPr>
              <a:xfrm>
                <a:off x="10567925" y="3370101"/>
                <a:ext cx="2544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0" y="366"/>
                    </a:moveTo>
                    <a:lnTo>
                      <a:pt x="616" y="0"/>
                    </a:lnTo>
                    <a:lnTo>
                      <a:pt x="616" y="1419"/>
                    </a:lnTo>
                    <a:lnTo>
                      <a:pt x="0" y="1785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67"/>
              <p:cNvSpPr/>
              <p:nvPr/>
            </p:nvSpPr>
            <p:spPr>
              <a:xfrm>
                <a:off x="10567925" y="3370101"/>
                <a:ext cx="2544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366" y="143"/>
                    </a:moveTo>
                    <a:lnTo>
                      <a:pt x="366" y="1285"/>
                    </a:lnTo>
                    <a:lnTo>
                      <a:pt x="0" y="1517"/>
                    </a:lnTo>
                    <a:lnTo>
                      <a:pt x="0" y="1785"/>
                    </a:lnTo>
                    <a:lnTo>
                      <a:pt x="616" y="1419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67"/>
              <p:cNvSpPr/>
              <p:nvPr/>
            </p:nvSpPr>
            <p:spPr>
              <a:xfrm>
                <a:off x="10567925" y="3423181"/>
                <a:ext cx="25445" cy="2065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00" extrusionOk="0">
                    <a:moveTo>
                      <a:pt x="616" y="134"/>
                    </a:moveTo>
                    <a:lnTo>
                      <a:pt x="366" y="0"/>
                    </a:lnTo>
                    <a:lnTo>
                      <a:pt x="0" y="232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67"/>
              <p:cNvSpPr/>
              <p:nvPr/>
            </p:nvSpPr>
            <p:spPr>
              <a:xfrm>
                <a:off x="10987279" y="3067193"/>
                <a:ext cx="7022" cy="20381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4934" extrusionOk="0">
                    <a:moveTo>
                      <a:pt x="0" y="99"/>
                    </a:moveTo>
                    <a:lnTo>
                      <a:pt x="0" y="4934"/>
                    </a:lnTo>
                    <a:lnTo>
                      <a:pt x="170" y="483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67"/>
              <p:cNvSpPr/>
              <p:nvPr/>
            </p:nvSpPr>
            <p:spPr>
              <a:xfrm>
                <a:off x="11613748" y="2688733"/>
                <a:ext cx="7022" cy="12165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945" extrusionOk="0">
                    <a:moveTo>
                      <a:pt x="0" y="99"/>
                    </a:moveTo>
                    <a:lnTo>
                      <a:pt x="0" y="2944"/>
                    </a:lnTo>
                    <a:lnTo>
                      <a:pt x="170" y="2846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16" name="Google Shape;3116;p67"/>
          <p:cNvGrpSpPr/>
          <p:nvPr/>
        </p:nvGrpSpPr>
        <p:grpSpPr>
          <a:xfrm>
            <a:off x="6810370" y="-1182497"/>
            <a:ext cx="7615812" cy="4596093"/>
            <a:chOff x="4342617" y="-2190759"/>
            <a:chExt cx="8049406" cy="4857765"/>
          </a:xfrm>
        </p:grpSpPr>
        <p:sp>
          <p:nvSpPr>
            <p:cNvPr id="3117" name="Google Shape;3117;p67"/>
            <p:cNvSpPr/>
            <p:nvPr/>
          </p:nvSpPr>
          <p:spPr>
            <a:xfrm rot="10800000">
              <a:off x="4342617" y="-1953517"/>
              <a:ext cx="8049406" cy="4620523"/>
            </a:xfrm>
            <a:custGeom>
              <a:avLst/>
              <a:gdLst/>
              <a:ahLst/>
              <a:cxnLst/>
              <a:rect l="l" t="t" r="r" b="b"/>
              <a:pathLst>
                <a:path w="65151" h="37398" extrusionOk="0">
                  <a:moveTo>
                    <a:pt x="32928" y="28369"/>
                  </a:moveTo>
                  <a:lnTo>
                    <a:pt x="65151" y="9965"/>
                  </a:lnTo>
                  <a:lnTo>
                    <a:pt x="48326" y="1"/>
                  </a:lnTo>
                  <a:lnTo>
                    <a:pt x="16112" y="18405"/>
                  </a:lnTo>
                  <a:lnTo>
                    <a:pt x="16567" y="18681"/>
                  </a:lnTo>
                  <a:lnTo>
                    <a:pt x="5594" y="24953"/>
                  </a:lnTo>
                  <a:lnTo>
                    <a:pt x="6905" y="25729"/>
                  </a:lnTo>
                  <a:lnTo>
                    <a:pt x="2918" y="27647"/>
                  </a:lnTo>
                  <a:cubicBezTo>
                    <a:pt x="1035" y="28548"/>
                    <a:pt x="0" y="30439"/>
                    <a:pt x="830" y="30903"/>
                  </a:cubicBezTo>
                  <a:lnTo>
                    <a:pt x="10706" y="36478"/>
                  </a:lnTo>
                  <a:cubicBezTo>
                    <a:pt x="12329" y="37397"/>
                    <a:pt x="14667" y="36907"/>
                    <a:pt x="16290" y="35988"/>
                  </a:cubicBezTo>
                  <a:lnTo>
                    <a:pt x="27183" y="29806"/>
                  </a:lnTo>
                  <a:cubicBezTo>
                    <a:pt x="27388" y="29690"/>
                    <a:pt x="27513" y="29484"/>
                    <a:pt x="27513" y="29244"/>
                  </a:cubicBezTo>
                  <a:cubicBezTo>
                    <a:pt x="27513" y="28994"/>
                    <a:pt x="27397" y="28789"/>
                    <a:pt x="27192" y="28664"/>
                  </a:cubicBezTo>
                  <a:lnTo>
                    <a:pt x="26202" y="28075"/>
                  </a:lnTo>
                  <a:lnTo>
                    <a:pt x="29369" y="26264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18" name="Google Shape;3118;p67"/>
            <p:cNvGrpSpPr/>
            <p:nvPr/>
          </p:nvGrpSpPr>
          <p:grpSpPr>
            <a:xfrm>
              <a:off x="4636337" y="-2190759"/>
              <a:ext cx="5488675" cy="4551096"/>
              <a:chOff x="5631105" y="4114266"/>
              <a:chExt cx="1609299" cy="1334397"/>
            </a:xfrm>
          </p:grpSpPr>
          <p:sp>
            <p:nvSpPr>
              <p:cNvPr id="3119" name="Google Shape;3119;p67"/>
              <p:cNvSpPr/>
              <p:nvPr/>
            </p:nvSpPr>
            <p:spPr>
              <a:xfrm>
                <a:off x="7129080" y="4691704"/>
                <a:ext cx="92157" cy="127929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097" extrusionOk="0">
                    <a:moveTo>
                      <a:pt x="2231" y="1321"/>
                    </a:moveTo>
                    <a:lnTo>
                      <a:pt x="1" y="1"/>
                    </a:lnTo>
                    <a:lnTo>
                      <a:pt x="1" y="1776"/>
                    </a:lnTo>
                    <a:lnTo>
                      <a:pt x="2231" y="30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67"/>
              <p:cNvSpPr/>
              <p:nvPr/>
            </p:nvSpPr>
            <p:spPr>
              <a:xfrm>
                <a:off x="7221196" y="4734829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1" y="857"/>
                    </a:moveTo>
                    <a:lnTo>
                      <a:pt x="1" y="2053"/>
                    </a:lnTo>
                    <a:lnTo>
                      <a:pt x="465" y="1776"/>
                    </a:lnTo>
                    <a:lnTo>
                      <a:pt x="465" y="1"/>
                    </a:lnTo>
                    <a:lnTo>
                      <a:pt x="1" y="27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67"/>
              <p:cNvSpPr/>
              <p:nvPr/>
            </p:nvSpPr>
            <p:spPr>
              <a:xfrm>
                <a:off x="7129080" y="4680303"/>
                <a:ext cx="111324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598" extrusionOk="0">
                    <a:moveTo>
                      <a:pt x="1" y="277"/>
                    </a:moveTo>
                    <a:lnTo>
                      <a:pt x="473" y="0"/>
                    </a:lnTo>
                    <a:lnTo>
                      <a:pt x="2695" y="1321"/>
                    </a:lnTo>
                    <a:lnTo>
                      <a:pt x="2231" y="15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67"/>
              <p:cNvSpPr/>
              <p:nvPr/>
            </p:nvSpPr>
            <p:spPr>
              <a:xfrm>
                <a:off x="5650272" y="5046577"/>
                <a:ext cx="47958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455" extrusionOk="0">
                    <a:moveTo>
                      <a:pt x="0" y="679"/>
                    </a:moveTo>
                    <a:lnTo>
                      <a:pt x="1160" y="1"/>
                    </a:lnTo>
                    <a:lnTo>
                      <a:pt x="1160" y="1776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67"/>
              <p:cNvSpPr/>
              <p:nvPr/>
            </p:nvSpPr>
            <p:spPr>
              <a:xfrm>
                <a:off x="5631105" y="5063182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4" y="2052"/>
                    </a:moveTo>
                    <a:lnTo>
                      <a:pt x="1" y="1776"/>
                    </a:lnTo>
                    <a:lnTo>
                      <a:pt x="1" y="0"/>
                    </a:lnTo>
                    <a:lnTo>
                      <a:pt x="464" y="27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67"/>
              <p:cNvSpPr/>
              <p:nvPr/>
            </p:nvSpPr>
            <p:spPr>
              <a:xfrm>
                <a:off x="5631105" y="5035548"/>
                <a:ext cx="67125" cy="3907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46" extrusionOk="0">
                    <a:moveTo>
                      <a:pt x="1624" y="268"/>
                    </a:moveTo>
                    <a:lnTo>
                      <a:pt x="1160" y="0"/>
                    </a:lnTo>
                    <a:lnTo>
                      <a:pt x="1" y="669"/>
                    </a:lnTo>
                    <a:lnTo>
                      <a:pt x="464" y="94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67"/>
              <p:cNvSpPr/>
              <p:nvPr/>
            </p:nvSpPr>
            <p:spPr>
              <a:xfrm>
                <a:off x="5962391" y="4569021"/>
                <a:ext cx="87365" cy="8071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954" extrusionOk="0">
                    <a:moveTo>
                      <a:pt x="268" y="1008"/>
                    </a:moveTo>
                    <a:cubicBezTo>
                      <a:pt x="268" y="1008"/>
                      <a:pt x="268" y="1008"/>
                      <a:pt x="268" y="1008"/>
                    </a:cubicBezTo>
                    <a:cubicBezTo>
                      <a:pt x="473" y="1133"/>
                      <a:pt x="679" y="1249"/>
                      <a:pt x="884" y="1365"/>
                    </a:cubicBezTo>
                    <a:cubicBezTo>
                      <a:pt x="1000" y="1437"/>
                      <a:pt x="1125" y="1499"/>
                      <a:pt x="1241" y="1570"/>
                    </a:cubicBezTo>
                    <a:cubicBezTo>
                      <a:pt x="1276" y="1597"/>
                      <a:pt x="1312" y="1624"/>
                      <a:pt x="1339" y="1651"/>
                    </a:cubicBezTo>
                    <a:cubicBezTo>
                      <a:pt x="1357" y="1677"/>
                      <a:pt x="1357" y="1704"/>
                      <a:pt x="1374" y="1731"/>
                    </a:cubicBezTo>
                    <a:cubicBezTo>
                      <a:pt x="1410" y="1784"/>
                      <a:pt x="1490" y="1838"/>
                      <a:pt x="1553" y="1856"/>
                    </a:cubicBezTo>
                    <a:cubicBezTo>
                      <a:pt x="1803" y="1954"/>
                      <a:pt x="2008" y="1722"/>
                      <a:pt x="2052" y="1508"/>
                    </a:cubicBezTo>
                    <a:cubicBezTo>
                      <a:pt x="2115" y="1231"/>
                      <a:pt x="2008" y="901"/>
                      <a:pt x="1794" y="714"/>
                    </a:cubicBezTo>
                    <a:cubicBezTo>
                      <a:pt x="1597" y="544"/>
                      <a:pt x="1374" y="411"/>
                      <a:pt x="1143" y="286"/>
                    </a:cubicBezTo>
                    <a:cubicBezTo>
                      <a:pt x="902" y="152"/>
                      <a:pt x="643" y="0"/>
                      <a:pt x="357" y="81"/>
                    </a:cubicBezTo>
                    <a:cubicBezTo>
                      <a:pt x="224" y="116"/>
                      <a:pt x="108" y="205"/>
                      <a:pt x="36" y="330"/>
                    </a:cubicBezTo>
                    <a:cubicBezTo>
                      <a:pt x="1" y="402"/>
                      <a:pt x="10" y="437"/>
                      <a:pt x="36" y="500"/>
                    </a:cubicBezTo>
                    <a:cubicBezTo>
                      <a:pt x="63" y="562"/>
                      <a:pt x="99" y="625"/>
                      <a:pt x="108" y="696"/>
                    </a:cubicBezTo>
                    <a:cubicBezTo>
                      <a:pt x="108" y="750"/>
                      <a:pt x="99" y="794"/>
                      <a:pt x="117" y="848"/>
                    </a:cubicBezTo>
                    <a:cubicBezTo>
                      <a:pt x="152" y="919"/>
                      <a:pt x="206" y="973"/>
                      <a:pt x="268" y="100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67"/>
              <p:cNvSpPr/>
              <p:nvPr/>
            </p:nvSpPr>
            <p:spPr>
              <a:xfrm>
                <a:off x="5958715" y="4569021"/>
                <a:ext cx="81830" cy="858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079" extrusionOk="0">
                    <a:moveTo>
                      <a:pt x="206" y="1124"/>
                    </a:moveTo>
                    <a:cubicBezTo>
                      <a:pt x="295" y="1196"/>
                      <a:pt x="393" y="1249"/>
                      <a:pt x="482" y="1303"/>
                    </a:cubicBezTo>
                    <a:cubicBezTo>
                      <a:pt x="661" y="1401"/>
                      <a:pt x="839" y="1508"/>
                      <a:pt x="1017" y="1606"/>
                    </a:cubicBezTo>
                    <a:cubicBezTo>
                      <a:pt x="1232" y="1731"/>
                      <a:pt x="1669" y="2079"/>
                      <a:pt x="1883" y="1784"/>
                    </a:cubicBezTo>
                    <a:cubicBezTo>
                      <a:pt x="1981" y="1633"/>
                      <a:pt x="1972" y="1410"/>
                      <a:pt x="1927" y="1240"/>
                    </a:cubicBezTo>
                    <a:cubicBezTo>
                      <a:pt x="1883" y="1098"/>
                      <a:pt x="1794" y="964"/>
                      <a:pt x="1686" y="848"/>
                    </a:cubicBezTo>
                    <a:cubicBezTo>
                      <a:pt x="1597" y="759"/>
                      <a:pt x="1463" y="705"/>
                      <a:pt x="1356" y="643"/>
                    </a:cubicBezTo>
                    <a:cubicBezTo>
                      <a:pt x="1223" y="562"/>
                      <a:pt x="1089" y="482"/>
                      <a:pt x="955" y="411"/>
                    </a:cubicBezTo>
                    <a:cubicBezTo>
                      <a:pt x="723" y="277"/>
                      <a:pt x="420" y="0"/>
                      <a:pt x="152" y="205"/>
                    </a:cubicBezTo>
                    <a:cubicBezTo>
                      <a:pt x="45" y="295"/>
                      <a:pt x="9" y="428"/>
                      <a:pt x="9" y="562"/>
                    </a:cubicBezTo>
                    <a:cubicBezTo>
                      <a:pt x="9" y="705"/>
                      <a:pt x="0" y="875"/>
                      <a:pt x="81" y="990"/>
                    </a:cubicBezTo>
                    <a:cubicBezTo>
                      <a:pt x="116" y="1044"/>
                      <a:pt x="161" y="1080"/>
                      <a:pt x="206" y="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67"/>
              <p:cNvSpPr/>
              <p:nvPr/>
            </p:nvSpPr>
            <p:spPr>
              <a:xfrm>
                <a:off x="6012497" y="4615078"/>
                <a:ext cx="89224" cy="79641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28" extrusionOk="0">
                    <a:moveTo>
                      <a:pt x="45" y="330"/>
                    </a:moveTo>
                    <a:cubicBezTo>
                      <a:pt x="90" y="420"/>
                      <a:pt x="170" y="473"/>
                      <a:pt x="251" y="527"/>
                    </a:cubicBezTo>
                    <a:cubicBezTo>
                      <a:pt x="402" y="625"/>
                      <a:pt x="563" y="714"/>
                      <a:pt x="688" y="839"/>
                    </a:cubicBezTo>
                    <a:cubicBezTo>
                      <a:pt x="813" y="973"/>
                      <a:pt x="902" y="1142"/>
                      <a:pt x="991" y="1303"/>
                    </a:cubicBezTo>
                    <a:cubicBezTo>
                      <a:pt x="1080" y="1463"/>
                      <a:pt x="1178" y="1624"/>
                      <a:pt x="1321" y="1740"/>
                    </a:cubicBezTo>
                    <a:cubicBezTo>
                      <a:pt x="1464" y="1856"/>
                      <a:pt x="1660" y="1927"/>
                      <a:pt x="1839" y="1865"/>
                    </a:cubicBezTo>
                    <a:cubicBezTo>
                      <a:pt x="1937" y="1829"/>
                      <a:pt x="2017" y="1758"/>
                      <a:pt x="2071" y="1660"/>
                    </a:cubicBezTo>
                    <a:cubicBezTo>
                      <a:pt x="2133" y="1544"/>
                      <a:pt x="2160" y="1401"/>
                      <a:pt x="2133" y="1276"/>
                    </a:cubicBezTo>
                    <a:cubicBezTo>
                      <a:pt x="2097" y="1035"/>
                      <a:pt x="1919" y="839"/>
                      <a:pt x="1723" y="705"/>
                    </a:cubicBezTo>
                    <a:cubicBezTo>
                      <a:pt x="1616" y="634"/>
                      <a:pt x="1500" y="598"/>
                      <a:pt x="1393" y="536"/>
                    </a:cubicBezTo>
                    <a:cubicBezTo>
                      <a:pt x="1303" y="473"/>
                      <a:pt x="1232" y="411"/>
                      <a:pt x="1134" y="357"/>
                    </a:cubicBezTo>
                    <a:cubicBezTo>
                      <a:pt x="947" y="259"/>
                      <a:pt x="750" y="170"/>
                      <a:pt x="554" y="99"/>
                    </a:cubicBezTo>
                    <a:cubicBezTo>
                      <a:pt x="474" y="72"/>
                      <a:pt x="393" y="63"/>
                      <a:pt x="322" y="36"/>
                    </a:cubicBezTo>
                    <a:cubicBezTo>
                      <a:pt x="233" y="18"/>
                      <a:pt x="144" y="0"/>
                      <a:pt x="72" y="72"/>
                    </a:cubicBezTo>
                    <a:cubicBezTo>
                      <a:pt x="45" y="90"/>
                      <a:pt x="28" y="125"/>
                      <a:pt x="19" y="161"/>
                    </a:cubicBezTo>
                    <a:cubicBezTo>
                      <a:pt x="1" y="214"/>
                      <a:pt x="19" y="277"/>
                      <a:pt x="45" y="33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67"/>
              <p:cNvSpPr/>
              <p:nvPr/>
            </p:nvSpPr>
            <p:spPr>
              <a:xfrm>
                <a:off x="6013241" y="4615078"/>
                <a:ext cx="8848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660" extrusionOk="0">
                    <a:moveTo>
                      <a:pt x="1" y="161"/>
                    </a:moveTo>
                    <a:cubicBezTo>
                      <a:pt x="331" y="250"/>
                      <a:pt x="652" y="384"/>
                      <a:pt x="929" y="589"/>
                    </a:cubicBezTo>
                    <a:cubicBezTo>
                      <a:pt x="1285" y="848"/>
                      <a:pt x="1553" y="1196"/>
                      <a:pt x="1865" y="1508"/>
                    </a:cubicBezTo>
                    <a:cubicBezTo>
                      <a:pt x="1928" y="1562"/>
                      <a:pt x="1981" y="1615"/>
                      <a:pt x="2053" y="1660"/>
                    </a:cubicBezTo>
                    <a:cubicBezTo>
                      <a:pt x="2115" y="1544"/>
                      <a:pt x="2142" y="1401"/>
                      <a:pt x="2115" y="1276"/>
                    </a:cubicBezTo>
                    <a:cubicBezTo>
                      <a:pt x="2079" y="1035"/>
                      <a:pt x="1901" y="839"/>
                      <a:pt x="1705" y="705"/>
                    </a:cubicBezTo>
                    <a:cubicBezTo>
                      <a:pt x="1598" y="634"/>
                      <a:pt x="1482" y="598"/>
                      <a:pt x="1375" y="536"/>
                    </a:cubicBezTo>
                    <a:cubicBezTo>
                      <a:pt x="1285" y="473"/>
                      <a:pt x="1214" y="411"/>
                      <a:pt x="1116" y="357"/>
                    </a:cubicBezTo>
                    <a:cubicBezTo>
                      <a:pt x="929" y="259"/>
                      <a:pt x="732" y="170"/>
                      <a:pt x="536" y="99"/>
                    </a:cubicBezTo>
                    <a:cubicBezTo>
                      <a:pt x="456" y="72"/>
                      <a:pt x="375" y="63"/>
                      <a:pt x="304" y="36"/>
                    </a:cubicBezTo>
                    <a:cubicBezTo>
                      <a:pt x="215" y="18"/>
                      <a:pt x="126" y="0"/>
                      <a:pt x="54" y="72"/>
                    </a:cubicBezTo>
                    <a:cubicBezTo>
                      <a:pt x="27" y="90"/>
                      <a:pt x="10" y="125"/>
                      <a:pt x="1" y="16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67"/>
              <p:cNvSpPr/>
              <p:nvPr/>
            </p:nvSpPr>
            <p:spPr>
              <a:xfrm>
                <a:off x="6295164" y="5126920"/>
                <a:ext cx="16180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981" extrusionOk="0">
                    <a:moveTo>
                      <a:pt x="3453" y="2980"/>
                    </a:moveTo>
                    <a:lnTo>
                      <a:pt x="0" y="991"/>
                    </a:lnTo>
                    <a:lnTo>
                      <a:pt x="3917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67"/>
              <p:cNvSpPr/>
              <p:nvPr/>
            </p:nvSpPr>
            <p:spPr>
              <a:xfrm>
                <a:off x="6200818" y="5172234"/>
                <a:ext cx="211949" cy="255446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184" extrusionOk="0">
                    <a:moveTo>
                      <a:pt x="1" y="3989"/>
                    </a:moveTo>
                    <a:cubicBezTo>
                      <a:pt x="1" y="2659"/>
                      <a:pt x="937" y="1036"/>
                      <a:pt x="2097" y="367"/>
                    </a:cubicBezTo>
                    <a:cubicBezTo>
                      <a:pt x="2677" y="37"/>
                      <a:pt x="3203" y="1"/>
                      <a:pt x="3578" y="215"/>
                    </a:cubicBezTo>
                    <a:lnTo>
                      <a:pt x="3578" y="215"/>
                    </a:lnTo>
                    <a:lnTo>
                      <a:pt x="3587" y="215"/>
                    </a:lnTo>
                    <a:cubicBezTo>
                      <a:pt x="3587" y="215"/>
                      <a:pt x="3587" y="215"/>
                      <a:pt x="3587" y="215"/>
                    </a:cubicBezTo>
                    <a:lnTo>
                      <a:pt x="5130" y="1098"/>
                    </a:lnTo>
                    <a:lnTo>
                      <a:pt x="2097" y="6183"/>
                    </a:lnTo>
                    <a:lnTo>
                      <a:pt x="616" y="5336"/>
                    </a:lnTo>
                    <a:cubicBezTo>
                      <a:pt x="616" y="5336"/>
                      <a:pt x="616" y="5336"/>
                      <a:pt x="616" y="5336"/>
                    </a:cubicBezTo>
                    <a:lnTo>
                      <a:pt x="607" y="5336"/>
                    </a:lnTo>
                    <a:lnTo>
                      <a:pt x="607" y="5336"/>
                    </a:lnTo>
                    <a:cubicBezTo>
                      <a:pt x="232" y="5113"/>
                      <a:pt x="1" y="4649"/>
                      <a:pt x="1" y="398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67"/>
              <p:cNvSpPr/>
              <p:nvPr/>
            </p:nvSpPr>
            <p:spPr>
              <a:xfrm>
                <a:off x="6261623" y="5194375"/>
                <a:ext cx="173615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6156" extrusionOk="0">
                    <a:moveTo>
                      <a:pt x="0" y="4291"/>
                    </a:moveTo>
                    <a:cubicBezTo>
                      <a:pt x="0" y="5620"/>
                      <a:pt x="946" y="6156"/>
                      <a:pt x="2106" y="5487"/>
                    </a:cubicBezTo>
                    <a:cubicBezTo>
                      <a:pt x="3266" y="4818"/>
                      <a:pt x="4202" y="3194"/>
                      <a:pt x="4202" y="1865"/>
                    </a:cubicBezTo>
                    <a:cubicBezTo>
                      <a:pt x="4202" y="535"/>
                      <a:pt x="3266" y="0"/>
                      <a:pt x="2106" y="669"/>
                    </a:cubicBezTo>
                    <a:cubicBezTo>
                      <a:pt x="946" y="1338"/>
                      <a:pt x="0" y="2962"/>
                      <a:pt x="0" y="429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67"/>
              <p:cNvSpPr/>
              <p:nvPr/>
            </p:nvSpPr>
            <p:spPr>
              <a:xfrm>
                <a:off x="6297354" y="5250760"/>
                <a:ext cx="102112" cy="141519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426" extrusionOk="0">
                    <a:moveTo>
                      <a:pt x="1" y="2685"/>
                    </a:moveTo>
                    <a:cubicBezTo>
                      <a:pt x="1" y="2819"/>
                      <a:pt x="19" y="3078"/>
                      <a:pt x="144" y="3247"/>
                    </a:cubicBezTo>
                    <a:cubicBezTo>
                      <a:pt x="161" y="3274"/>
                      <a:pt x="179" y="3292"/>
                      <a:pt x="206" y="3319"/>
                    </a:cubicBezTo>
                    <a:lnTo>
                      <a:pt x="206" y="3319"/>
                    </a:lnTo>
                    <a:cubicBezTo>
                      <a:pt x="233" y="3345"/>
                      <a:pt x="268" y="3372"/>
                      <a:pt x="304" y="3390"/>
                    </a:cubicBezTo>
                    <a:cubicBezTo>
                      <a:pt x="358" y="3408"/>
                      <a:pt x="420" y="3426"/>
                      <a:pt x="483" y="3426"/>
                    </a:cubicBezTo>
                    <a:cubicBezTo>
                      <a:pt x="518" y="3426"/>
                      <a:pt x="554" y="3417"/>
                      <a:pt x="599" y="3417"/>
                    </a:cubicBezTo>
                    <a:cubicBezTo>
                      <a:pt x="723" y="3390"/>
                      <a:pt x="866" y="3345"/>
                      <a:pt x="1009" y="3256"/>
                    </a:cubicBezTo>
                    <a:cubicBezTo>
                      <a:pt x="1285" y="3096"/>
                      <a:pt x="1553" y="2846"/>
                      <a:pt x="1776" y="2560"/>
                    </a:cubicBezTo>
                    <a:cubicBezTo>
                      <a:pt x="1874" y="2436"/>
                      <a:pt x="1955" y="2311"/>
                      <a:pt x="2035" y="2177"/>
                    </a:cubicBezTo>
                    <a:cubicBezTo>
                      <a:pt x="2302" y="1713"/>
                      <a:pt x="2472" y="1196"/>
                      <a:pt x="2472" y="749"/>
                    </a:cubicBezTo>
                    <a:lnTo>
                      <a:pt x="2472" y="723"/>
                    </a:lnTo>
                    <a:cubicBezTo>
                      <a:pt x="2472" y="634"/>
                      <a:pt x="2454" y="500"/>
                      <a:pt x="2418" y="375"/>
                    </a:cubicBezTo>
                    <a:cubicBezTo>
                      <a:pt x="2365" y="187"/>
                      <a:pt x="2249" y="0"/>
                      <a:pt x="1990" y="0"/>
                    </a:cubicBezTo>
                    <a:cubicBezTo>
                      <a:pt x="1839" y="0"/>
                      <a:pt x="1651" y="63"/>
                      <a:pt x="1464" y="179"/>
                    </a:cubicBezTo>
                    <a:cubicBezTo>
                      <a:pt x="1437" y="187"/>
                      <a:pt x="1410" y="196"/>
                      <a:pt x="1393" y="214"/>
                    </a:cubicBezTo>
                    <a:cubicBezTo>
                      <a:pt x="1393" y="214"/>
                      <a:pt x="1384" y="214"/>
                      <a:pt x="1384" y="223"/>
                    </a:cubicBezTo>
                    <a:cubicBezTo>
                      <a:pt x="1321" y="259"/>
                      <a:pt x="1268" y="303"/>
                      <a:pt x="1214" y="348"/>
                    </a:cubicBezTo>
                    <a:cubicBezTo>
                      <a:pt x="1178" y="366"/>
                      <a:pt x="1161" y="393"/>
                      <a:pt x="1125" y="419"/>
                    </a:cubicBezTo>
                    <a:cubicBezTo>
                      <a:pt x="1107" y="428"/>
                      <a:pt x="1080" y="446"/>
                      <a:pt x="1062" y="473"/>
                    </a:cubicBezTo>
                    <a:cubicBezTo>
                      <a:pt x="1045" y="482"/>
                      <a:pt x="1027" y="500"/>
                      <a:pt x="1009" y="518"/>
                    </a:cubicBezTo>
                    <a:cubicBezTo>
                      <a:pt x="973" y="562"/>
                      <a:pt x="920" y="607"/>
                      <a:pt x="884" y="651"/>
                    </a:cubicBezTo>
                    <a:cubicBezTo>
                      <a:pt x="634" y="910"/>
                      <a:pt x="429" y="1240"/>
                      <a:pt x="277" y="1570"/>
                    </a:cubicBezTo>
                    <a:cubicBezTo>
                      <a:pt x="251" y="1624"/>
                      <a:pt x="233" y="1668"/>
                      <a:pt x="206" y="1713"/>
                    </a:cubicBezTo>
                    <a:cubicBezTo>
                      <a:pt x="179" y="1793"/>
                      <a:pt x="144" y="1882"/>
                      <a:pt x="126" y="1963"/>
                    </a:cubicBezTo>
                    <a:lnTo>
                      <a:pt x="126" y="1981"/>
                    </a:lnTo>
                    <a:cubicBezTo>
                      <a:pt x="117" y="1989"/>
                      <a:pt x="117" y="1998"/>
                      <a:pt x="117" y="2007"/>
                    </a:cubicBezTo>
                    <a:cubicBezTo>
                      <a:pt x="99" y="2052"/>
                      <a:pt x="90" y="2097"/>
                      <a:pt x="72" y="2141"/>
                    </a:cubicBezTo>
                    <a:cubicBezTo>
                      <a:pt x="45" y="2239"/>
                      <a:pt x="37" y="2328"/>
                      <a:pt x="28" y="2418"/>
                    </a:cubicBezTo>
                    <a:cubicBezTo>
                      <a:pt x="10" y="2507"/>
                      <a:pt x="1" y="2596"/>
                      <a:pt x="1" y="268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67"/>
              <p:cNvSpPr/>
              <p:nvPr/>
            </p:nvSpPr>
            <p:spPr>
              <a:xfrm>
                <a:off x="6302517" y="5251462"/>
                <a:ext cx="96949" cy="140817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409" extrusionOk="0">
                    <a:moveTo>
                      <a:pt x="99" y="3221"/>
                    </a:moveTo>
                    <a:cubicBezTo>
                      <a:pt x="259" y="3221"/>
                      <a:pt x="438" y="3168"/>
                      <a:pt x="634" y="3052"/>
                    </a:cubicBezTo>
                    <a:cubicBezTo>
                      <a:pt x="1419" y="2597"/>
                      <a:pt x="2088" y="1446"/>
                      <a:pt x="2088" y="545"/>
                    </a:cubicBezTo>
                    <a:cubicBezTo>
                      <a:pt x="2088" y="411"/>
                      <a:pt x="2070" y="170"/>
                      <a:pt x="1963" y="1"/>
                    </a:cubicBezTo>
                    <a:cubicBezTo>
                      <a:pt x="2302" y="72"/>
                      <a:pt x="2347" y="527"/>
                      <a:pt x="2347" y="724"/>
                    </a:cubicBezTo>
                    <a:cubicBezTo>
                      <a:pt x="2347" y="1633"/>
                      <a:pt x="1678" y="2784"/>
                      <a:pt x="893" y="3239"/>
                    </a:cubicBezTo>
                    <a:cubicBezTo>
                      <a:pt x="697" y="3346"/>
                      <a:pt x="509" y="3409"/>
                      <a:pt x="358" y="3409"/>
                    </a:cubicBezTo>
                    <a:cubicBezTo>
                      <a:pt x="188" y="3409"/>
                      <a:pt x="72" y="3328"/>
                      <a:pt x="1" y="3213"/>
                    </a:cubicBezTo>
                    <a:cubicBezTo>
                      <a:pt x="36" y="3221"/>
                      <a:pt x="63" y="3221"/>
                      <a:pt x="99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67"/>
              <p:cNvSpPr/>
              <p:nvPr/>
            </p:nvSpPr>
            <p:spPr>
              <a:xfrm>
                <a:off x="6302145" y="5262160"/>
                <a:ext cx="89596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052" extrusionOk="0">
                    <a:moveTo>
                      <a:pt x="28" y="2971"/>
                    </a:moveTo>
                    <a:lnTo>
                      <a:pt x="384" y="2204"/>
                    </a:lnTo>
                    <a:cubicBezTo>
                      <a:pt x="268" y="2124"/>
                      <a:pt x="197" y="1972"/>
                      <a:pt x="197" y="1749"/>
                    </a:cubicBezTo>
                    <a:cubicBezTo>
                      <a:pt x="197" y="1731"/>
                      <a:pt x="206" y="1705"/>
                      <a:pt x="206" y="1687"/>
                    </a:cubicBezTo>
                    <a:lnTo>
                      <a:pt x="1" y="1731"/>
                    </a:lnTo>
                    <a:cubicBezTo>
                      <a:pt x="1" y="1722"/>
                      <a:pt x="1" y="1713"/>
                      <a:pt x="10" y="1705"/>
                    </a:cubicBezTo>
                    <a:lnTo>
                      <a:pt x="10" y="1687"/>
                    </a:lnTo>
                    <a:cubicBezTo>
                      <a:pt x="28" y="1606"/>
                      <a:pt x="63" y="1517"/>
                      <a:pt x="90" y="1437"/>
                    </a:cubicBezTo>
                    <a:cubicBezTo>
                      <a:pt x="117" y="1392"/>
                      <a:pt x="135" y="1348"/>
                      <a:pt x="161" y="1294"/>
                    </a:cubicBezTo>
                    <a:lnTo>
                      <a:pt x="304" y="1267"/>
                    </a:lnTo>
                    <a:cubicBezTo>
                      <a:pt x="402" y="1018"/>
                      <a:pt x="572" y="777"/>
                      <a:pt x="768" y="598"/>
                    </a:cubicBezTo>
                    <a:lnTo>
                      <a:pt x="768" y="375"/>
                    </a:lnTo>
                    <a:cubicBezTo>
                      <a:pt x="813" y="331"/>
                      <a:pt x="857" y="286"/>
                      <a:pt x="893" y="242"/>
                    </a:cubicBezTo>
                    <a:cubicBezTo>
                      <a:pt x="911" y="224"/>
                      <a:pt x="929" y="206"/>
                      <a:pt x="946" y="197"/>
                    </a:cubicBezTo>
                    <a:cubicBezTo>
                      <a:pt x="964" y="170"/>
                      <a:pt x="991" y="152"/>
                      <a:pt x="1009" y="143"/>
                    </a:cubicBezTo>
                    <a:cubicBezTo>
                      <a:pt x="1045" y="117"/>
                      <a:pt x="1062" y="90"/>
                      <a:pt x="1098" y="72"/>
                    </a:cubicBezTo>
                    <a:lnTo>
                      <a:pt x="1098" y="402"/>
                    </a:lnTo>
                    <a:cubicBezTo>
                      <a:pt x="1294" y="340"/>
                      <a:pt x="1464" y="393"/>
                      <a:pt x="1571" y="527"/>
                    </a:cubicBezTo>
                    <a:lnTo>
                      <a:pt x="2124" y="1"/>
                    </a:lnTo>
                    <a:cubicBezTo>
                      <a:pt x="2160" y="126"/>
                      <a:pt x="2169" y="259"/>
                      <a:pt x="2169" y="349"/>
                    </a:cubicBezTo>
                    <a:lnTo>
                      <a:pt x="1678" y="821"/>
                    </a:lnTo>
                    <a:cubicBezTo>
                      <a:pt x="1678" y="848"/>
                      <a:pt x="1678" y="866"/>
                      <a:pt x="1678" y="902"/>
                    </a:cubicBezTo>
                    <a:cubicBezTo>
                      <a:pt x="1678" y="1107"/>
                      <a:pt x="1607" y="1348"/>
                      <a:pt x="1500" y="1553"/>
                    </a:cubicBezTo>
                    <a:lnTo>
                      <a:pt x="1740" y="1803"/>
                    </a:lnTo>
                    <a:cubicBezTo>
                      <a:pt x="1660" y="1937"/>
                      <a:pt x="1571" y="2061"/>
                      <a:pt x="1482" y="2186"/>
                    </a:cubicBezTo>
                    <a:lnTo>
                      <a:pt x="1232" y="1937"/>
                    </a:lnTo>
                    <a:cubicBezTo>
                      <a:pt x="1143" y="2035"/>
                      <a:pt x="1045" y="2115"/>
                      <a:pt x="938" y="2177"/>
                    </a:cubicBezTo>
                    <a:cubicBezTo>
                      <a:pt x="839" y="2231"/>
                      <a:pt x="741" y="2267"/>
                      <a:pt x="652" y="2276"/>
                    </a:cubicBezTo>
                    <a:lnTo>
                      <a:pt x="295" y="3043"/>
                    </a:lnTo>
                    <a:cubicBezTo>
                      <a:pt x="260" y="3043"/>
                      <a:pt x="224" y="3052"/>
                      <a:pt x="188" y="3052"/>
                    </a:cubicBezTo>
                    <a:cubicBezTo>
                      <a:pt x="152" y="3052"/>
                      <a:pt x="126" y="3043"/>
                      <a:pt x="90" y="3043"/>
                    </a:cubicBezTo>
                    <a:lnTo>
                      <a:pt x="90" y="304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67"/>
              <p:cNvSpPr/>
              <p:nvPr/>
            </p:nvSpPr>
            <p:spPr>
              <a:xfrm>
                <a:off x="6329408" y="5304170"/>
                <a:ext cx="23256" cy="2842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8" extrusionOk="0">
                    <a:moveTo>
                      <a:pt x="1" y="438"/>
                    </a:moveTo>
                    <a:cubicBezTo>
                      <a:pt x="1" y="295"/>
                      <a:pt x="99" y="117"/>
                      <a:pt x="233" y="45"/>
                    </a:cubicBezTo>
                    <a:cubicBezTo>
                      <a:pt x="295" y="1"/>
                      <a:pt x="349" y="1"/>
                      <a:pt x="393" y="27"/>
                    </a:cubicBezTo>
                    <a:lnTo>
                      <a:pt x="393" y="27"/>
                    </a:lnTo>
                    <a:lnTo>
                      <a:pt x="393" y="27"/>
                    </a:lnTo>
                    <a:lnTo>
                      <a:pt x="393" y="27"/>
                    </a:lnTo>
                    <a:lnTo>
                      <a:pt x="563" y="126"/>
                    </a:lnTo>
                    <a:lnTo>
                      <a:pt x="233" y="688"/>
                    </a:lnTo>
                    <a:lnTo>
                      <a:pt x="63" y="589"/>
                    </a:lnTo>
                    <a:cubicBezTo>
                      <a:pt x="63" y="589"/>
                      <a:pt x="63" y="589"/>
                      <a:pt x="63" y="589"/>
                    </a:cubicBezTo>
                    <a:lnTo>
                      <a:pt x="63" y="589"/>
                    </a:lnTo>
                    <a:cubicBezTo>
                      <a:pt x="28" y="563"/>
                      <a:pt x="1" y="518"/>
                      <a:pt x="1" y="43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67"/>
              <p:cNvSpPr/>
              <p:nvPr/>
            </p:nvSpPr>
            <p:spPr>
              <a:xfrm>
                <a:off x="6336059" y="5306773"/>
                <a:ext cx="19208" cy="28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1" y="473"/>
                    </a:moveTo>
                    <a:cubicBezTo>
                      <a:pt x="1" y="616"/>
                      <a:pt x="99" y="678"/>
                      <a:pt x="232" y="607"/>
                    </a:cubicBezTo>
                    <a:cubicBezTo>
                      <a:pt x="357" y="526"/>
                      <a:pt x="464" y="348"/>
                      <a:pt x="464" y="205"/>
                    </a:cubicBezTo>
                    <a:cubicBezTo>
                      <a:pt x="464" y="54"/>
                      <a:pt x="357" y="0"/>
                      <a:pt x="232" y="71"/>
                    </a:cubicBezTo>
                    <a:cubicBezTo>
                      <a:pt x="99" y="143"/>
                      <a:pt x="1" y="321"/>
                      <a:pt x="1" y="4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67"/>
              <p:cNvSpPr/>
              <p:nvPr/>
            </p:nvSpPr>
            <p:spPr>
              <a:xfrm>
                <a:off x="6966948" y="4739249"/>
                <a:ext cx="161430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2981" extrusionOk="0">
                    <a:moveTo>
                      <a:pt x="3453" y="2980"/>
                    </a:moveTo>
                    <a:lnTo>
                      <a:pt x="0" y="991"/>
                    </a:lnTo>
                    <a:lnTo>
                      <a:pt x="3908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67"/>
              <p:cNvSpPr/>
              <p:nvPr/>
            </p:nvSpPr>
            <p:spPr>
              <a:xfrm>
                <a:off x="6876650" y="4787909"/>
                <a:ext cx="211949" cy="255404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183" extrusionOk="0">
                    <a:moveTo>
                      <a:pt x="1" y="3988"/>
                    </a:moveTo>
                    <a:cubicBezTo>
                      <a:pt x="1" y="2659"/>
                      <a:pt x="937" y="1035"/>
                      <a:pt x="2097" y="366"/>
                    </a:cubicBezTo>
                    <a:cubicBezTo>
                      <a:pt x="2677" y="36"/>
                      <a:pt x="3203" y="0"/>
                      <a:pt x="3578" y="214"/>
                    </a:cubicBezTo>
                    <a:lnTo>
                      <a:pt x="3578" y="214"/>
                    </a:lnTo>
                    <a:lnTo>
                      <a:pt x="3587" y="214"/>
                    </a:lnTo>
                    <a:cubicBezTo>
                      <a:pt x="3587" y="214"/>
                      <a:pt x="3587" y="214"/>
                      <a:pt x="3587" y="214"/>
                    </a:cubicBezTo>
                    <a:lnTo>
                      <a:pt x="5130" y="1098"/>
                    </a:lnTo>
                    <a:lnTo>
                      <a:pt x="2097" y="6183"/>
                    </a:lnTo>
                    <a:lnTo>
                      <a:pt x="616" y="5344"/>
                    </a:lnTo>
                    <a:cubicBezTo>
                      <a:pt x="616" y="5335"/>
                      <a:pt x="616" y="5335"/>
                      <a:pt x="616" y="5335"/>
                    </a:cubicBezTo>
                    <a:lnTo>
                      <a:pt x="607" y="5335"/>
                    </a:lnTo>
                    <a:lnTo>
                      <a:pt x="607" y="5335"/>
                    </a:lnTo>
                    <a:cubicBezTo>
                      <a:pt x="233" y="5112"/>
                      <a:pt x="1" y="4648"/>
                      <a:pt x="1" y="398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67"/>
              <p:cNvSpPr/>
              <p:nvPr/>
            </p:nvSpPr>
            <p:spPr>
              <a:xfrm>
                <a:off x="6937455" y="4810009"/>
                <a:ext cx="173615" cy="254661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6165" extrusionOk="0">
                    <a:moveTo>
                      <a:pt x="1" y="4292"/>
                    </a:moveTo>
                    <a:cubicBezTo>
                      <a:pt x="1" y="5630"/>
                      <a:pt x="946" y="6165"/>
                      <a:pt x="2106" y="5496"/>
                    </a:cubicBezTo>
                    <a:cubicBezTo>
                      <a:pt x="3266" y="4818"/>
                      <a:pt x="4203" y="3203"/>
                      <a:pt x="4203" y="1865"/>
                    </a:cubicBezTo>
                    <a:cubicBezTo>
                      <a:pt x="4203" y="536"/>
                      <a:pt x="3266" y="1"/>
                      <a:pt x="2106" y="670"/>
                    </a:cubicBezTo>
                    <a:cubicBezTo>
                      <a:pt x="946" y="1339"/>
                      <a:pt x="1" y="2962"/>
                      <a:pt x="1" y="429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67"/>
              <p:cNvSpPr/>
              <p:nvPr/>
            </p:nvSpPr>
            <p:spPr>
              <a:xfrm>
                <a:off x="6973227" y="4866393"/>
                <a:ext cx="102112" cy="141561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427" extrusionOk="0">
                    <a:moveTo>
                      <a:pt x="0" y="2686"/>
                    </a:moveTo>
                    <a:cubicBezTo>
                      <a:pt x="0" y="2828"/>
                      <a:pt x="18" y="3087"/>
                      <a:pt x="152" y="3257"/>
                    </a:cubicBezTo>
                    <a:cubicBezTo>
                      <a:pt x="161" y="3275"/>
                      <a:pt x="178" y="3301"/>
                      <a:pt x="205" y="3319"/>
                    </a:cubicBezTo>
                    <a:lnTo>
                      <a:pt x="205" y="3319"/>
                    </a:lnTo>
                    <a:cubicBezTo>
                      <a:pt x="232" y="3346"/>
                      <a:pt x="268" y="3373"/>
                      <a:pt x="312" y="3390"/>
                    </a:cubicBezTo>
                    <a:cubicBezTo>
                      <a:pt x="357" y="3417"/>
                      <a:pt x="419" y="3426"/>
                      <a:pt x="482" y="3426"/>
                    </a:cubicBezTo>
                    <a:cubicBezTo>
                      <a:pt x="517" y="3426"/>
                      <a:pt x="553" y="3417"/>
                      <a:pt x="598" y="3417"/>
                    </a:cubicBezTo>
                    <a:cubicBezTo>
                      <a:pt x="723" y="3399"/>
                      <a:pt x="865" y="3346"/>
                      <a:pt x="1017" y="3257"/>
                    </a:cubicBezTo>
                    <a:cubicBezTo>
                      <a:pt x="1285" y="3096"/>
                      <a:pt x="1552" y="2855"/>
                      <a:pt x="1775" y="2561"/>
                    </a:cubicBezTo>
                    <a:cubicBezTo>
                      <a:pt x="1873" y="2436"/>
                      <a:pt x="1963" y="2311"/>
                      <a:pt x="2034" y="2177"/>
                    </a:cubicBezTo>
                    <a:cubicBezTo>
                      <a:pt x="2302" y="1713"/>
                      <a:pt x="2471" y="1196"/>
                      <a:pt x="2471" y="750"/>
                    </a:cubicBezTo>
                    <a:lnTo>
                      <a:pt x="2471" y="723"/>
                    </a:lnTo>
                    <a:cubicBezTo>
                      <a:pt x="2471" y="634"/>
                      <a:pt x="2453" y="500"/>
                      <a:pt x="2418" y="384"/>
                    </a:cubicBezTo>
                    <a:cubicBezTo>
                      <a:pt x="2373" y="188"/>
                      <a:pt x="2248" y="1"/>
                      <a:pt x="1989" y="1"/>
                    </a:cubicBezTo>
                    <a:cubicBezTo>
                      <a:pt x="1838" y="1"/>
                      <a:pt x="1659" y="63"/>
                      <a:pt x="1463" y="179"/>
                    </a:cubicBezTo>
                    <a:cubicBezTo>
                      <a:pt x="1436" y="188"/>
                      <a:pt x="1418" y="206"/>
                      <a:pt x="1392" y="215"/>
                    </a:cubicBezTo>
                    <a:cubicBezTo>
                      <a:pt x="1392" y="224"/>
                      <a:pt x="1383" y="224"/>
                      <a:pt x="1383" y="224"/>
                    </a:cubicBezTo>
                    <a:cubicBezTo>
                      <a:pt x="1329" y="259"/>
                      <a:pt x="1267" y="304"/>
                      <a:pt x="1213" y="348"/>
                    </a:cubicBezTo>
                    <a:cubicBezTo>
                      <a:pt x="1187" y="375"/>
                      <a:pt x="1160" y="393"/>
                      <a:pt x="1124" y="420"/>
                    </a:cubicBezTo>
                    <a:cubicBezTo>
                      <a:pt x="1106" y="438"/>
                      <a:pt x="1088" y="455"/>
                      <a:pt x="1062" y="473"/>
                    </a:cubicBezTo>
                    <a:cubicBezTo>
                      <a:pt x="1044" y="482"/>
                      <a:pt x="1026" y="500"/>
                      <a:pt x="1017" y="518"/>
                    </a:cubicBezTo>
                    <a:cubicBezTo>
                      <a:pt x="972" y="563"/>
                      <a:pt x="928" y="607"/>
                      <a:pt x="883" y="652"/>
                    </a:cubicBezTo>
                    <a:cubicBezTo>
                      <a:pt x="633" y="919"/>
                      <a:pt x="428" y="1241"/>
                      <a:pt x="277" y="1580"/>
                    </a:cubicBezTo>
                    <a:cubicBezTo>
                      <a:pt x="250" y="1624"/>
                      <a:pt x="232" y="1669"/>
                      <a:pt x="214" y="1722"/>
                    </a:cubicBezTo>
                    <a:cubicBezTo>
                      <a:pt x="178" y="1803"/>
                      <a:pt x="152" y="1883"/>
                      <a:pt x="125" y="1972"/>
                    </a:cubicBezTo>
                    <a:lnTo>
                      <a:pt x="125" y="1981"/>
                    </a:lnTo>
                    <a:cubicBezTo>
                      <a:pt x="116" y="1990"/>
                      <a:pt x="116" y="1999"/>
                      <a:pt x="116" y="2008"/>
                    </a:cubicBezTo>
                    <a:cubicBezTo>
                      <a:pt x="98" y="2052"/>
                      <a:pt x="89" y="2097"/>
                      <a:pt x="71" y="2142"/>
                    </a:cubicBezTo>
                    <a:cubicBezTo>
                      <a:pt x="54" y="2240"/>
                      <a:pt x="36" y="2329"/>
                      <a:pt x="27" y="2418"/>
                    </a:cubicBezTo>
                    <a:cubicBezTo>
                      <a:pt x="9" y="2507"/>
                      <a:pt x="0" y="2597"/>
                      <a:pt x="0" y="268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67"/>
              <p:cNvSpPr/>
              <p:nvPr/>
            </p:nvSpPr>
            <p:spPr>
              <a:xfrm>
                <a:off x="6978721" y="4867137"/>
                <a:ext cx="96618" cy="140817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3409" extrusionOk="0">
                    <a:moveTo>
                      <a:pt x="99" y="3221"/>
                    </a:moveTo>
                    <a:cubicBezTo>
                      <a:pt x="251" y="3221"/>
                      <a:pt x="429" y="3167"/>
                      <a:pt x="625" y="3051"/>
                    </a:cubicBezTo>
                    <a:cubicBezTo>
                      <a:pt x="1410" y="2596"/>
                      <a:pt x="2079" y="1446"/>
                      <a:pt x="2079" y="545"/>
                    </a:cubicBezTo>
                    <a:cubicBezTo>
                      <a:pt x="2079" y="411"/>
                      <a:pt x="2062" y="170"/>
                      <a:pt x="1955" y="0"/>
                    </a:cubicBezTo>
                    <a:cubicBezTo>
                      <a:pt x="2294" y="72"/>
                      <a:pt x="2338" y="527"/>
                      <a:pt x="2338" y="732"/>
                    </a:cubicBezTo>
                    <a:cubicBezTo>
                      <a:pt x="2338" y="1633"/>
                      <a:pt x="1669" y="2784"/>
                      <a:pt x="884" y="3239"/>
                    </a:cubicBezTo>
                    <a:cubicBezTo>
                      <a:pt x="688" y="3355"/>
                      <a:pt x="500" y="3408"/>
                      <a:pt x="349" y="3408"/>
                    </a:cubicBezTo>
                    <a:cubicBezTo>
                      <a:pt x="179" y="3408"/>
                      <a:pt x="72" y="3328"/>
                      <a:pt x="1" y="3212"/>
                    </a:cubicBezTo>
                    <a:cubicBezTo>
                      <a:pt x="28" y="3221"/>
                      <a:pt x="63" y="3221"/>
                      <a:pt x="99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67"/>
              <p:cNvSpPr/>
              <p:nvPr/>
            </p:nvSpPr>
            <p:spPr>
              <a:xfrm>
                <a:off x="6978019" y="4878166"/>
                <a:ext cx="89926" cy="12574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3044" extrusionOk="0">
                    <a:moveTo>
                      <a:pt x="36" y="2972"/>
                    </a:moveTo>
                    <a:lnTo>
                      <a:pt x="384" y="2196"/>
                    </a:lnTo>
                    <a:cubicBezTo>
                      <a:pt x="277" y="2115"/>
                      <a:pt x="196" y="1964"/>
                      <a:pt x="196" y="1749"/>
                    </a:cubicBezTo>
                    <a:cubicBezTo>
                      <a:pt x="196" y="1723"/>
                      <a:pt x="205" y="1705"/>
                      <a:pt x="205" y="1678"/>
                    </a:cubicBezTo>
                    <a:lnTo>
                      <a:pt x="0" y="1723"/>
                    </a:lnTo>
                    <a:cubicBezTo>
                      <a:pt x="0" y="1714"/>
                      <a:pt x="0" y="1705"/>
                      <a:pt x="9" y="1696"/>
                    </a:cubicBezTo>
                    <a:lnTo>
                      <a:pt x="9" y="1687"/>
                    </a:lnTo>
                    <a:cubicBezTo>
                      <a:pt x="36" y="1598"/>
                      <a:pt x="62" y="1518"/>
                      <a:pt x="98" y="1437"/>
                    </a:cubicBezTo>
                    <a:cubicBezTo>
                      <a:pt x="116" y="1384"/>
                      <a:pt x="134" y="1339"/>
                      <a:pt x="161" y="1295"/>
                    </a:cubicBezTo>
                    <a:lnTo>
                      <a:pt x="303" y="1259"/>
                    </a:lnTo>
                    <a:cubicBezTo>
                      <a:pt x="401" y="1009"/>
                      <a:pt x="571" y="768"/>
                      <a:pt x="767" y="590"/>
                    </a:cubicBezTo>
                    <a:lnTo>
                      <a:pt x="767" y="367"/>
                    </a:lnTo>
                    <a:cubicBezTo>
                      <a:pt x="812" y="322"/>
                      <a:pt x="856" y="278"/>
                      <a:pt x="901" y="233"/>
                    </a:cubicBezTo>
                    <a:cubicBezTo>
                      <a:pt x="910" y="215"/>
                      <a:pt x="928" y="197"/>
                      <a:pt x="946" y="188"/>
                    </a:cubicBezTo>
                    <a:cubicBezTo>
                      <a:pt x="972" y="170"/>
                      <a:pt x="990" y="153"/>
                      <a:pt x="1008" y="135"/>
                    </a:cubicBezTo>
                    <a:cubicBezTo>
                      <a:pt x="1044" y="108"/>
                      <a:pt x="1071" y="90"/>
                      <a:pt x="1097" y="63"/>
                    </a:cubicBezTo>
                    <a:lnTo>
                      <a:pt x="1097" y="402"/>
                    </a:lnTo>
                    <a:cubicBezTo>
                      <a:pt x="1302" y="331"/>
                      <a:pt x="1463" y="385"/>
                      <a:pt x="1570" y="518"/>
                    </a:cubicBezTo>
                    <a:lnTo>
                      <a:pt x="2123" y="1"/>
                    </a:lnTo>
                    <a:cubicBezTo>
                      <a:pt x="2159" y="117"/>
                      <a:pt x="2177" y="251"/>
                      <a:pt x="2177" y="349"/>
                    </a:cubicBezTo>
                    <a:lnTo>
                      <a:pt x="1677" y="822"/>
                    </a:lnTo>
                    <a:cubicBezTo>
                      <a:pt x="1677" y="840"/>
                      <a:pt x="1677" y="866"/>
                      <a:pt x="1677" y="893"/>
                    </a:cubicBezTo>
                    <a:cubicBezTo>
                      <a:pt x="1677" y="1107"/>
                      <a:pt x="1615" y="1339"/>
                      <a:pt x="1499" y="1544"/>
                    </a:cubicBezTo>
                    <a:lnTo>
                      <a:pt x="1740" y="1794"/>
                    </a:lnTo>
                    <a:cubicBezTo>
                      <a:pt x="1659" y="1928"/>
                      <a:pt x="1570" y="2053"/>
                      <a:pt x="1481" y="2178"/>
                    </a:cubicBezTo>
                    <a:lnTo>
                      <a:pt x="1231" y="1928"/>
                    </a:lnTo>
                    <a:cubicBezTo>
                      <a:pt x="1151" y="2026"/>
                      <a:pt x="1044" y="2106"/>
                      <a:pt x="937" y="2169"/>
                    </a:cubicBezTo>
                    <a:cubicBezTo>
                      <a:pt x="839" y="2231"/>
                      <a:pt x="740" y="2258"/>
                      <a:pt x="651" y="2267"/>
                    </a:cubicBezTo>
                    <a:lnTo>
                      <a:pt x="294" y="3034"/>
                    </a:lnTo>
                    <a:cubicBezTo>
                      <a:pt x="259" y="3043"/>
                      <a:pt x="223" y="3043"/>
                      <a:pt x="187" y="3043"/>
                    </a:cubicBezTo>
                    <a:cubicBezTo>
                      <a:pt x="152" y="3043"/>
                      <a:pt x="125" y="3043"/>
                      <a:pt x="89" y="3034"/>
                    </a:cubicBezTo>
                    <a:lnTo>
                      <a:pt x="89" y="303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67"/>
              <p:cNvSpPr/>
              <p:nvPr/>
            </p:nvSpPr>
            <p:spPr>
              <a:xfrm>
                <a:off x="7005282" y="4919845"/>
                <a:ext cx="23256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7" extrusionOk="0">
                    <a:moveTo>
                      <a:pt x="0" y="446"/>
                    </a:moveTo>
                    <a:cubicBezTo>
                      <a:pt x="0" y="294"/>
                      <a:pt x="98" y="116"/>
                      <a:pt x="232" y="45"/>
                    </a:cubicBezTo>
                    <a:cubicBezTo>
                      <a:pt x="295" y="9"/>
                      <a:pt x="348" y="0"/>
                      <a:pt x="393" y="27"/>
                    </a:cubicBezTo>
                    <a:lnTo>
                      <a:pt x="393" y="27"/>
                    </a:lnTo>
                    <a:lnTo>
                      <a:pt x="393" y="27"/>
                    </a:lnTo>
                    <a:lnTo>
                      <a:pt x="393" y="27"/>
                    </a:lnTo>
                    <a:lnTo>
                      <a:pt x="562" y="125"/>
                    </a:lnTo>
                    <a:lnTo>
                      <a:pt x="232" y="687"/>
                    </a:lnTo>
                    <a:lnTo>
                      <a:pt x="63" y="589"/>
                    </a:lnTo>
                    <a:cubicBezTo>
                      <a:pt x="63" y="589"/>
                      <a:pt x="63" y="589"/>
                      <a:pt x="63" y="589"/>
                    </a:cubicBezTo>
                    <a:lnTo>
                      <a:pt x="63" y="589"/>
                    </a:lnTo>
                    <a:cubicBezTo>
                      <a:pt x="27" y="571"/>
                      <a:pt x="0" y="517"/>
                      <a:pt x="0" y="4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67"/>
              <p:cNvSpPr/>
              <p:nvPr/>
            </p:nvSpPr>
            <p:spPr>
              <a:xfrm>
                <a:off x="7011891" y="4922406"/>
                <a:ext cx="19208" cy="28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1" y="473"/>
                    </a:moveTo>
                    <a:cubicBezTo>
                      <a:pt x="1" y="616"/>
                      <a:pt x="108" y="678"/>
                      <a:pt x="233" y="607"/>
                    </a:cubicBezTo>
                    <a:cubicBezTo>
                      <a:pt x="358" y="536"/>
                      <a:pt x="465" y="348"/>
                      <a:pt x="465" y="206"/>
                    </a:cubicBezTo>
                    <a:cubicBezTo>
                      <a:pt x="465" y="63"/>
                      <a:pt x="358" y="1"/>
                      <a:pt x="233" y="72"/>
                    </a:cubicBezTo>
                    <a:cubicBezTo>
                      <a:pt x="108" y="152"/>
                      <a:pt x="1" y="331"/>
                      <a:pt x="1" y="47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67"/>
              <p:cNvSpPr/>
              <p:nvPr/>
            </p:nvSpPr>
            <p:spPr>
              <a:xfrm>
                <a:off x="6136337" y="4386607"/>
                <a:ext cx="1074986" cy="1038842"/>
              </a:xfrm>
              <a:custGeom>
                <a:avLst/>
                <a:gdLst/>
                <a:ahLst/>
                <a:cxnLst/>
                <a:rect l="l" t="t" r="r" b="b"/>
                <a:pathLst>
                  <a:path w="26024" h="25149" extrusionOk="0">
                    <a:moveTo>
                      <a:pt x="0" y="18850"/>
                    </a:moveTo>
                    <a:lnTo>
                      <a:pt x="0" y="25149"/>
                    </a:lnTo>
                    <a:lnTo>
                      <a:pt x="9" y="25149"/>
                    </a:lnTo>
                    <a:lnTo>
                      <a:pt x="3016" y="23373"/>
                    </a:lnTo>
                    <a:lnTo>
                      <a:pt x="3016" y="22035"/>
                    </a:lnTo>
                    <a:cubicBezTo>
                      <a:pt x="3016" y="21884"/>
                      <a:pt x="3042" y="21723"/>
                      <a:pt x="3096" y="21562"/>
                    </a:cubicBezTo>
                    <a:cubicBezTo>
                      <a:pt x="3149" y="21375"/>
                      <a:pt x="3230" y="21188"/>
                      <a:pt x="3337" y="21009"/>
                    </a:cubicBezTo>
                    <a:cubicBezTo>
                      <a:pt x="3515" y="20706"/>
                      <a:pt x="3765" y="20438"/>
                      <a:pt x="4042" y="20278"/>
                    </a:cubicBezTo>
                    <a:lnTo>
                      <a:pt x="6281" y="18984"/>
                    </a:lnTo>
                    <a:cubicBezTo>
                      <a:pt x="6834" y="18663"/>
                      <a:pt x="7298" y="18922"/>
                      <a:pt x="7298" y="19573"/>
                    </a:cubicBezTo>
                    <a:lnTo>
                      <a:pt x="7298" y="20902"/>
                    </a:lnTo>
                    <a:lnTo>
                      <a:pt x="7298" y="20902"/>
                    </a:lnTo>
                    <a:lnTo>
                      <a:pt x="19279" y="13980"/>
                    </a:lnTo>
                    <a:lnTo>
                      <a:pt x="19279" y="12650"/>
                    </a:lnTo>
                    <a:cubicBezTo>
                      <a:pt x="19279" y="11999"/>
                      <a:pt x="19734" y="11214"/>
                      <a:pt x="20296" y="10893"/>
                    </a:cubicBezTo>
                    <a:lnTo>
                      <a:pt x="22535" y="9599"/>
                    </a:lnTo>
                    <a:cubicBezTo>
                      <a:pt x="22972" y="9350"/>
                      <a:pt x="23338" y="9448"/>
                      <a:pt x="23481" y="9796"/>
                    </a:cubicBezTo>
                    <a:cubicBezTo>
                      <a:pt x="23534" y="9903"/>
                      <a:pt x="23552" y="10028"/>
                      <a:pt x="23552" y="10179"/>
                    </a:cubicBezTo>
                    <a:lnTo>
                      <a:pt x="23552" y="11517"/>
                    </a:lnTo>
                    <a:lnTo>
                      <a:pt x="24444" y="11000"/>
                    </a:lnTo>
                    <a:lnTo>
                      <a:pt x="25184" y="10572"/>
                    </a:lnTo>
                    <a:lnTo>
                      <a:pt x="25247" y="10072"/>
                    </a:lnTo>
                    <a:lnTo>
                      <a:pt x="25461" y="8315"/>
                    </a:lnTo>
                    <a:lnTo>
                      <a:pt x="25470" y="8279"/>
                    </a:lnTo>
                    <a:lnTo>
                      <a:pt x="25488" y="8110"/>
                    </a:lnTo>
                    <a:lnTo>
                      <a:pt x="25550" y="7610"/>
                    </a:lnTo>
                    <a:lnTo>
                      <a:pt x="25577" y="7432"/>
                    </a:lnTo>
                    <a:lnTo>
                      <a:pt x="25622" y="7057"/>
                    </a:lnTo>
                    <a:lnTo>
                      <a:pt x="25622" y="7030"/>
                    </a:lnTo>
                    <a:lnTo>
                      <a:pt x="25639" y="6861"/>
                    </a:lnTo>
                    <a:lnTo>
                      <a:pt x="25702" y="6379"/>
                    </a:lnTo>
                    <a:lnTo>
                      <a:pt x="25702" y="6352"/>
                    </a:lnTo>
                    <a:lnTo>
                      <a:pt x="25729" y="6183"/>
                    </a:lnTo>
                    <a:lnTo>
                      <a:pt x="25773" y="5808"/>
                    </a:lnTo>
                    <a:lnTo>
                      <a:pt x="25791" y="5656"/>
                    </a:lnTo>
                    <a:lnTo>
                      <a:pt x="25827" y="5389"/>
                    </a:lnTo>
                    <a:lnTo>
                      <a:pt x="25845" y="5237"/>
                    </a:lnTo>
                    <a:lnTo>
                      <a:pt x="26023" y="3783"/>
                    </a:lnTo>
                    <a:lnTo>
                      <a:pt x="25184" y="0"/>
                    </a:lnTo>
                    <a:lnTo>
                      <a:pt x="12044" y="7583"/>
                    </a:lnTo>
                    <a:lnTo>
                      <a:pt x="8475" y="13917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67"/>
              <p:cNvSpPr/>
              <p:nvPr/>
            </p:nvSpPr>
            <p:spPr>
              <a:xfrm>
                <a:off x="7109170" y="4802656"/>
                <a:ext cx="70058" cy="5973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46" extrusionOk="0">
                    <a:moveTo>
                      <a:pt x="1696" y="0"/>
                    </a:moveTo>
                    <a:lnTo>
                      <a:pt x="1" y="973"/>
                    </a:lnTo>
                    <a:lnTo>
                      <a:pt x="1" y="1445"/>
                    </a:lnTo>
                    <a:lnTo>
                      <a:pt x="893" y="928"/>
                    </a:lnTo>
                    <a:lnTo>
                      <a:pt x="1633" y="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67"/>
              <p:cNvSpPr/>
              <p:nvPr/>
            </p:nvSpPr>
            <p:spPr>
              <a:xfrm>
                <a:off x="6437758" y="4944506"/>
                <a:ext cx="494946" cy="305552"/>
              </a:xfrm>
              <a:custGeom>
                <a:avLst/>
                <a:gdLst/>
                <a:ahLst/>
                <a:cxnLst/>
                <a:rect l="l" t="t" r="r" b="b"/>
                <a:pathLst>
                  <a:path w="11982" h="7397" extrusionOk="0">
                    <a:moveTo>
                      <a:pt x="1" y="6906"/>
                    </a:moveTo>
                    <a:lnTo>
                      <a:pt x="1" y="7396"/>
                    </a:lnTo>
                    <a:lnTo>
                      <a:pt x="11982" y="474"/>
                    </a:lnTo>
                    <a:lnTo>
                      <a:pt x="1198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67"/>
              <p:cNvSpPr/>
              <p:nvPr/>
            </p:nvSpPr>
            <p:spPr>
              <a:xfrm>
                <a:off x="7171462" y="4745899"/>
                <a:ext cx="49404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490" extrusionOk="0">
                    <a:moveTo>
                      <a:pt x="1" y="714"/>
                    </a:moveTo>
                    <a:lnTo>
                      <a:pt x="1196" y="0"/>
                    </a:lnTo>
                    <a:lnTo>
                      <a:pt x="1196" y="1776"/>
                    </a:lnTo>
                    <a:lnTo>
                      <a:pt x="1" y="248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67"/>
              <p:cNvSpPr/>
              <p:nvPr/>
            </p:nvSpPr>
            <p:spPr>
              <a:xfrm>
                <a:off x="7152295" y="4763951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5" y="2052"/>
                    </a:moveTo>
                    <a:lnTo>
                      <a:pt x="1" y="1776"/>
                    </a:lnTo>
                    <a:lnTo>
                      <a:pt x="1" y="0"/>
                    </a:lnTo>
                    <a:lnTo>
                      <a:pt x="465" y="27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67"/>
              <p:cNvSpPr/>
              <p:nvPr/>
            </p:nvSpPr>
            <p:spPr>
              <a:xfrm>
                <a:off x="7152295" y="4734829"/>
                <a:ext cx="68570" cy="4060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83" extrusionOk="0">
                    <a:moveTo>
                      <a:pt x="1660" y="268"/>
                    </a:moveTo>
                    <a:lnTo>
                      <a:pt x="1196" y="1"/>
                    </a:lnTo>
                    <a:lnTo>
                      <a:pt x="1" y="705"/>
                    </a:lnTo>
                    <a:lnTo>
                      <a:pt x="465" y="982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67"/>
              <p:cNvSpPr/>
              <p:nvPr/>
            </p:nvSpPr>
            <p:spPr>
              <a:xfrm>
                <a:off x="6136337" y="4602893"/>
                <a:ext cx="1067592" cy="608831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14739" extrusionOk="0">
                    <a:moveTo>
                      <a:pt x="0" y="14346"/>
                    </a:moveTo>
                    <a:lnTo>
                      <a:pt x="0" y="14738"/>
                    </a:lnTo>
                    <a:lnTo>
                      <a:pt x="25791" y="420"/>
                    </a:lnTo>
                    <a:lnTo>
                      <a:pt x="25827" y="153"/>
                    </a:lnTo>
                    <a:lnTo>
                      <a:pt x="25845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67"/>
              <p:cNvSpPr/>
              <p:nvPr/>
            </p:nvSpPr>
            <p:spPr>
              <a:xfrm>
                <a:off x="6136337" y="4609172"/>
                <a:ext cx="1066849" cy="608088"/>
              </a:xfrm>
              <a:custGeom>
                <a:avLst/>
                <a:gdLst/>
                <a:ahLst/>
                <a:cxnLst/>
                <a:rect l="l" t="t" r="r" b="b"/>
                <a:pathLst>
                  <a:path w="25827" h="14721" extrusionOk="0">
                    <a:moveTo>
                      <a:pt x="0" y="14328"/>
                    </a:moveTo>
                    <a:lnTo>
                      <a:pt x="0" y="14720"/>
                    </a:lnTo>
                    <a:lnTo>
                      <a:pt x="25773" y="420"/>
                    </a:lnTo>
                    <a:lnTo>
                      <a:pt x="25791" y="268"/>
                    </a:lnTo>
                    <a:lnTo>
                      <a:pt x="25827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67"/>
              <p:cNvSpPr/>
              <p:nvPr/>
            </p:nvSpPr>
            <p:spPr>
              <a:xfrm>
                <a:off x="6500421" y="4632386"/>
                <a:ext cx="487181" cy="55686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481" extrusionOk="0">
                    <a:moveTo>
                      <a:pt x="206" y="7869"/>
                    </a:moveTo>
                    <a:lnTo>
                      <a:pt x="1258" y="6317"/>
                    </a:lnTo>
                    <a:lnTo>
                      <a:pt x="5335" y="3962"/>
                    </a:lnTo>
                    <a:lnTo>
                      <a:pt x="5335" y="10162"/>
                    </a:lnTo>
                    <a:lnTo>
                      <a:pt x="206" y="13123"/>
                    </a:lnTo>
                    <a:close/>
                    <a:moveTo>
                      <a:pt x="9742" y="7120"/>
                    </a:moveTo>
                    <a:lnTo>
                      <a:pt x="9742" y="7619"/>
                    </a:lnTo>
                    <a:lnTo>
                      <a:pt x="5576" y="10019"/>
                    </a:lnTo>
                    <a:lnTo>
                      <a:pt x="5576" y="3819"/>
                    </a:lnTo>
                    <a:lnTo>
                      <a:pt x="11589" y="358"/>
                    </a:lnTo>
                    <a:lnTo>
                      <a:pt x="11589" y="4051"/>
                    </a:lnTo>
                    <a:lnTo>
                      <a:pt x="11482" y="4113"/>
                    </a:lnTo>
                    <a:cubicBezTo>
                      <a:pt x="10527" y="4666"/>
                      <a:pt x="9742" y="6013"/>
                      <a:pt x="9742" y="7120"/>
                    </a:cubicBezTo>
                    <a:close/>
                    <a:moveTo>
                      <a:pt x="0" y="7869"/>
                    </a:moveTo>
                    <a:lnTo>
                      <a:pt x="0" y="13480"/>
                    </a:lnTo>
                    <a:lnTo>
                      <a:pt x="9947" y="7735"/>
                    </a:lnTo>
                    <a:lnTo>
                      <a:pt x="9947" y="6995"/>
                    </a:lnTo>
                    <a:cubicBezTo>
                      <a:pt x="9947" y="6022"/>
                      <a:pt x="10643" y="4836"/>
                      <a:pt x="11482" y="4345"/>
                    </a:cubicBezTo>
                    <a:lnTo>
                      <a:pt x="11794" y="4167"/>
                    </a:lnTo>
                    <a:lnTo>
                      <a:pt x="11794" y="1"/>
                    </a:lnTo>
                    <a:lnTo>
                      <a:pt x="5576" y="3587"/>
                    </a:lnTo>
                    <a:lnTo>
                      <a:pt x="5335" y="3721"/>
                    </a:lnTo>
                    <a:lnTo>
                      <a:pt x="1187" y="612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67"/>
              <p:cNvSpPr/>
              <p:nvPr/>
            </p:nvSpPr>
            <p:spPr>
              <a:xfrm>
                <a:off x="6720797" y="4790098"/>
                <a:ext cx="9955" cy="26205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344" extrusionOk="0">
                    <a:moveTo>
                      <a:pt x="0" y="144"/>
                    </a:moveTo>
                    <a:lnTo>
                      <a:pt x="0" y="6344"/>
                    </a:lnTo>
                    <a:lnTo>
                      <a:pt x="241" y="620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67"/>
              <p:cNvSpPr/>
              <p:nvPr/>
            </p:nvSpPr>
            <p:spPr>
              <a:xfrm>
                <a:off x="6720797" y="4733011"/>
                <a:ext cx="9955" cy="32244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806" extrusionOk="0">
                    <a:moveTo>
                      <a:pt x="0" y="143"/>
                    </a:moveTo>
                    <a:lnTo>
                      <a:pt x="0" y="7806"/>
                    </a:lnTo>
                    <a:lnTo>
                      <a:pt x="241" y="767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67"/>
              <p:cNvSpPr/>
              <p:nvPr/>
            </p:nvSpPr>
            <p:spPr>
              <a:xfrm>
                <a:off x="6500421" y="4407219"/>
                <a:ext cx="695040" cy="550216"/>
              </a:xfrm>
              <a:custGeom>
                <a:avLst/>
                <a:gdLst/>
                <a:ahLst/>
                <a:cxnLst/>
                <a:rect l="l" t="t" r="r" b="b"/>
                <a:pathLst>
                  <a:path w="16826" h="13320" extrusionOk="0">
                    <a:moveTo>
                      <a:pt x="16825" y="3614"/>
                    </a:moveTo>
                    <a:lnTo>
                      <a:pt x="16121" y="1"/>
                    </a:lnTo>
                    <a:lnTo>
                      <a:pt x="3364" y="7361"/>
                    </a:lnTo>
                    <a:lnTo>
                      <a:pt x="0" y="13320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67"/>
              <p:cNvSpPr/>
              <p:nvPr/>
            </p:nvSpPr>
            <p:spPr>
              <a:xfrm>
                <a:off x="6520662" y="4420892"/>
                <a:ext cx="664101" cy="515187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12472" extrusionOk="0">
                    <a:moveTo>
                      <a:pt x="1" y="12472"/>
                    </a:moveTo>
                    <a:lnTo>
                      <a:pt x="2142" y="11240"/>
                    </a:lnTo>
                    <a:lnTo>
                      <a:pt x="6183" y="8903"/>
                    </a:lnTo>
                    <a:lnTo>
                      <a:pt x="11679" y="5736"/>
                    </a:lnTo>
                    <a:lnTo>
                      <a:pt x="13918" y="4443"/>
                    </a:lnTo>
                    <a:lnTo>
                      <a:pt x="16077" y="3194"/>
                    </a:lnTo>
                    <a:lnTo>
                      <a:pt x="15461" y="0"/>
                    </a:lnTo>
                    <a:lnTo>
                      <a:pt x="13008" y="1418"/>
                    </a:lnTo>
                    <a:lnTo>
                      <a:pt x="10367" y="2944"/>
                    </a:lnTo>
                    <a:lnTo>
                      <a:pt x="8119" y="4238"/>
                    </a:lnTo>
                    <a:lnTo>
                      <a:pt x="2963" y="7217"/>
                    </a:lnTo>
                    <a:lnTo>
                      <a:pt x="2811" y="7485"/>
                    </a:lnTo>
                    <a:lnTo>
                      <a:pt x="973" y="107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67"/>
              <p:cNvSpPr/>
              <p:nvPr/>
            </p:nvSpPr>
            <p:spPr>
              <a:xfrm>
                <a:off x="6520662" y="4864906"/>
                <a:ext cx="88522" cy="71173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1723" extrusionOk="0">
                    <a:moveTo>
                      <a:pt x="1" y="1723"/>
                    </a:moveTo>
                    <a:lnTo>
                      <a:pt x="2142" y="491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67"/>
              <p:cNvSpPr/>
              <p:nvPr/>
            </p:nvSpPr>
            <p:spPr>
              <a:xfrm>
                <a:off x="7057949" y="4420892"/>
                <a:ext cx="126814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94" extrusionOk="0">
                    <a:moveTo>
                      <a:pt x="1" y="1418"/>
                    </a:moveTo>
                    <a:lnTo>
                      <a:pt x="3070" y="3194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67"/>
              <p:cNvSpPr/>
              <p:nvPr/>
            </p:nvSpPr>
            <p:spPr>
              <a:xfrm>
                <a:off x="6954432" y="4420892"/>
                <a:ext cx="230331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4443" extrusionOk="0">
                    <a:moveTo>
                      <a:pt x="0" y="2864"/>
                    </a:moveTo>
                    <a:lnTo>
                      <a:pt x="3417" y="4443"/>
                    </a:lnTo>
                    <a:lnTo>
                      <a:pt x="5576" y="3194"/>
                    </a:lnTo>
                    <a:lnTo>
                      <a:pt x="4960" y="0"/>
                    </a:lnTo>
                    <a:lnTo>
                      <a:pt x="2507" y="14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67"/>
              <p:cNvSpPr/>
              <p:nvPr/>
            </p:nvSpPr>
            <p:spPr>
              <a:xfrm>
                <a:off x="6636777" y="4595912"/>
                <a:ext cx="366315" cy="192782"/>
              </a:xfrm>
              <a:custGeom>
                <a:avLst/>
                <a:gdLst/>
                <a:ahLst/>
                <a:cxnLst/>
                <a:rect l="l" t="t" r="r" b="b"/>
                <a:pathLst>
                  <a:path w="8868" h="4667" extrusionOk="0">
                    <a:moveTo>
                      <a:pt x="0" y="3248"/>
                    </a:moveTo>
                    <a:lnTo>
                      <a:pt x="3372" y="4666"/>
                    </a:lnTo>
                    <a:lnTo>
                      <a:pt x="8868" y="1499"/>
                    </a:lnTo>
                    <a:lnTo>
                      <a:pt x="5308" y="1"/>
                    </a:lnTo>
                    <a:lnTo>
                      <a:pt x="152" y="29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67"/>
              <p:cNvSpPr/>
              <p:nvPr/>
            </p:nvSpPr>
            <p:spPr>
              <a:xfrm>
                <a:off x="6977647" y="4510405"/>
                <a:ext cx="9955" cy="17175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58" extrusionOk="0">
                    <a:moveTo>
                      <a:pt x="0" y="4158"/>
                    </a:moveTo>
                    <a:lnTo>
                      <a:pt x="241" y="4015"/>
                    </a:lnTo>
                    <a:lnTo>
                      <a:pt x="241" y="1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67"/>
              <p:cNvSpPr/>
              <p:nvPr/>
            </p:nvSpPr>
            <p:spPr>
              <a:xfrm>
                <a:off x="6720797" y="4658575"/>
                <a:ext cx="9955" cy="17175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58" extrusionOk="0">
                    <a:moveTo>
                      <a:pt x="0" y="4157"/>
                    </a:moveTo>
                    <a:lnTo>
                      <a:pt x="241" y="4023"/>
                    </a:lnTo>
                    <a:lnTo>
                      <a:pt x="241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67"/>
              <p:cNvSpPr/>
              <p:nvPr/>
            </p:nvSpPr>
            <p:spPr>
              <a:xfrm>
                <a:off x="5669438" y="4892913"/>
                <a:ext cx="466940" cy="532908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2901" extrusionOk="0">
                    <a:moveTo>
                      <a:pt x="11303" y="6593"/>
                    </a:moveTo>
                    <a:lnTo>
                      <a:pt x="0" y="1"/>
                    </a:lnTo>
                    <a:lnTo>
                      <a:pt x="0" y="6308"/>
                    </a:lnTo>
                    <a:lnTo>
                      <a:pt x="11303" y="1290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67"/>
              <p:cNvSpPr/>
              <p:nvPr/>
            </p:nvSpPr>
            <p:spPr>
              <a:xfrm>
                <a:off x="5669438" y="4689515"/>
                <a:ext cx="817021" cy="475780"/>
              </a:xfrm>
              <a:custGeom>
                <a:avLst/>
                <a:gdLst/>
                <a:ahLst/>
                <a:cxnLst/>
                <a:rect l="l" t="t" r="r" b="b"/>
                <a:pathLst>
                  <a:path w="19779" h="11518" extrusionOk="0">
                    <a:moveTo>
                      <a:pt x="11303" y="11517"/>
                    </a:moveTo>
                    <a:lnTo>
                      <a:pt x="19778" y="6584"/>
                    </a:lnTo>
                    <a:lnTo>
                      <a:pt x="8475" y="0"/>
                    </a:lnTo>
                    <a:lnTo>
                      <a:pt x="0" y="492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67"/>
              <p:cNvSpPr/>
              <p:nvPr/>
            </p:nvSpPr>
            <p:spPr>
              <a:xfrm>
                <a:off x="6019520" y="4427501"/>
                <a:ext cx="614325" cy="534023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12928" extrusionOk="0">
                    <a:moveTo>
                      <a:pt x="11303" y="12927"/>
                    </a:moveTo>
                    <a:lnTo>
                      <a:pt x="14872" y="6593"/>
                    </a:lnTo>
                    <a:lnTo>
                      <a:pt x="3569" y="1"/>
                    </a:lnTo>
                    <a:lnTo>
                      <a:pt x="0" y="634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67"/>
              <p:cNvSpPr/>
              <p:nvPr/>
            </p:nvSpPr>
            <p:spPr>
              <a:xfrm>
                <a:off x="6038314" y="4447040"/>
                <a:ext cx="576364" cy="495318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1991" extrusionOk="0">
                    <a:moveTo>
                      <a:pt x="13953" y="6245"/>
                    </a:moveTo>
                    <a:lnTo>
                      <a:pt x="3239" y="0"/>
                    </a:lnTo>
                    <a:lnTo>
                      <a:pt x="0" y="5746"/>
                    </a:lnTo>
                    <a:lnTo>
                      <a:pt x="10715" y="11990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67"/>
              <p:cNvSpPr/>
              <p:nvPr/>
            </p:nvSpPr>
            <p:spPr>
              <a:xfrm>
                <a:off x="6047898" y="4456623"/>
                <a:ext cx="557197" cy="47578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1518" extrusionOk="0">
                    <a:moveTo>
                      <a:pt x="0" y="5451"/>
                    </a:moveTo>
                    <a:lnTo>
                      <a:pt x="10420" y="11517"/>
                    </a:lnTo>
                    <a:lnTo>
                      <a:pt x="13489" y="6076"/>
                    </a:lnTo>
                    <a:lnTo>
                      <a:pt x="6236" y="1847"/>
                    </a:lnTo>
                    <a:lnTo>
                      <a:pt x="3078" y="0"/>
                    </a:lnTo>
                    <a:lnTo>
                      <a:pt x="9" y="54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67"/>
              <p:cNvSpPr/>
              <p:nvPr/>
            </p:nvSpPr>
            <p:spPr>
              <a:xfrm>
                <a:off x="6166905" y="4114266"/>
                <a:ext cx="1009762" cy="585616"/>
              </a:xfrm>
              <a:custGeom>
                <a:avLst/>
                <a:gdLst/>
                <a:ahLst/>
                <a:cxnLst/>
                <a:rect l="l" t="t" r="r" b="b"/>
                <a:pathLst>
                  <a:path w="24445" h="14177" extrusionOk="0">
                    <a:moveTo>
                      <a:pt x="1" y="7584"/>
                    </a:moveTo>
                    <a:lnTo>
                      <a:pt x="11304" y="14176"/>
                    </a:lnTo>
                    <a:lnTo>
                      <a:pt x="24444" y="6593"/>
                    </a:lnTo>
                    <a:lnTo>
                      <a:pt x="1314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67"/>
              <p:cNvSpPr/>
              <p:nvPr/>
            </p:nvSpPr>
            <p:spPr>
              <a:xfrm>
                <a:off x="6619800" y="4649364"/>
                <a:ext cx="14045" cy="1846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47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340" y="446"/>
                    </a:lnTo>
                    <a:lnTo>
                      <a:pt x="340" y="196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67"/>
              <p:cNvSpPr/>
              <p:nvPr/>
            </p:nvSpPr>
            <p:spPr>
              <a:xfrm>
                <a:off x="6633803" y="4375536"/>
                <a:ext cx="490527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7076" extrusionOk="0">
                    <a:moveTo>
                      <a:pt x="11875" y="1"/>
                    </a:moveTo>
                    <a:lnTo>
                      <a:pt x="11875" y="242"/>
                    </a:lnTo>
                    <a:lnTo>
                      <a:pt x="1" y="7075"/>
                    </a:lnTo>
                    <a:lnTo>
                      <a:pt x="1" y="68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67"/>
              <p:cNvSpPr/>
              <p:nvPr/>
            </p:nvSpPr>
            <p:spPr>
              <a:xfrm>
                <a:off x="6619800" y="4367068"/>
                <a:ext cx="504530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031" extrusionOk="0">
                    <a:moveTo>
                      <a:pt x="340" y="7030"/>
                    </a:moveTo>
                    <a:lnTo>
                      <a:pt x="1" y="6834"/>
                    </a:lnTo>
                    <a:lnTo>
                      <a:pt x="11884" y="1"/>
                    </a:lnTo>
                    <a:lnTo>
                      <a:pt x="12214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67"/>
              <p:cNvSpPr/>
              <p:nvPr/>
            </p:nvSpPr>
            <p:spPr>
              <a:xfrm>
                <a:off x="6219613" y="4419777"/>
                <a:ext cx="14045" cy="1846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47" extrusionOk="0">
                    <a:moveTo>
                      <a:pt x="0" y="0"/>
                    </a:moveTo>
                    <a:lnTo>
                      <a:pt x="0" y="241"/>
                    </a:lnTo>
                    <a:lnTo>
                      <a:pt x="339" y="446"/>
                    </a:lnTo>
                    <a:lnTo>
                      <a:pt x="339" y="1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67"/>
              <p:cNvSpPr/>
              <p:nvPr/>
            </p:nvSpPr>
            <p:spPr>
              <a:xfrm>
                <a:off x="6233616" y="4145949"/>
                <a:ext cx="490898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7076" extrusionOk="0">
                    <a:moveTo>
                      <a:pt x="11883" y="1"/>
                    </a:moveTo>
                    <a:lnTo>
                      <a:pt x="11883" y="242"/>
                    </a:lnTo>
                    <a:lnTo>
                      <a:pt x="0" y="7075"/>
                    </a:lnTo>
                    <a:lnTo>
                      <a:pt x="0" y="682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67"/>
              <p:cNvSpPr/>
              <p:nvPr/>
            </p:nvSpPr>
            <p:spPr>
              <a:xfrm>
                <a:off x="6219613" y="4137481"/>
                <a:ext cx="504902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2223" h="7031" extrusionOk="0">
                    <a:moveTo>
                      <a:pt x="339" y="7031"/>
                    </a:moveTo>
                    <a:lnTo>
                      <a:pt x="0" y="6834"/>
                    </a:lnTo>
                    <a:lnTo>
                      <a:pt x="11883" y="1"/>
                    </a:lnTo>
                    <a:lnTo>
                      <a:pt x="12222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67"/>
              <p:cNvSpPr/>
              <p:nvPr/>
            </p:nvSpPr>
            <p:spPr>
              <a:xfrm>
                <a:off x="6527313" y="4318408"/>
                <a:ext cx="550216" cy="317696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91" extrusionOk="0">
                    <a:moveTo>
                      <a:pt x="13320" y="786"/>
                    </a:moveTo>
                    <a:lnTo>
                      <a:pt x="11955" y="1"/>
                    </a:lnTo>
                    <a:lnTo>
                      <a:pt x="1" y="6906"/>
                    </a:lnTo>
                    <a:lnTo>
                      <a:pt x="1365" y="769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67"/>
              <p:cNvSpPr/>
              <p:nvPr/>
            </p:nvSpPr>
            <p:spPr>
              <a:xfrm>
                <a:off x="6527313" y="4318408"/>
                <a:ext cx="550216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13" extrusionOk="0">
                    <a:moveTo>
                      <a:pt x="11955" y="215"/>
                    </a:moveTo>
                    <a:lnTo>
                      <a:pt x="13132" y="893"/>
                    </a:lnTo>
                    <a:lnTo>
                      <a:pt x="13320" y="786"/>
                    </a:lnTo>
                    <a:lnTo>
                      <a:pt x="11955" y="1"/>
                    </a:lnTo>
                    <a:lnTo>
                      <a:pt x="1" y="6906"/>
                    </a:lnTo>
                    <a:lnTo>
                      <a:pt x="188" y="701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67"/>
              <p:cNvSpPr/>
              <p:nvPr/>
            </p:nvSpPr>
            <p:spPr>
              <a:xfrm>
                <a:off x="6437758" y="4266485"/>
                <a:ext cx="550216" cy="317696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91" extrusionOk="0">
                    <a:moveTo>
                      <a:pt x="13320" y="785"/>
                    </a:moveTo>
                    <a:lnTo>
                      <a:pt x="11955" y="0"/>
                    </a:lnTo>
                    <a:lnTo>
                      <a:pt x="1" y="6905"/>
                    </a:lnTo>
                    <a:lnTo>
                      <a:pt x="1366" y="769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67"/>
              <p:cNvSpPr/>
              <p:nvPr/>
            </p:nvSpPr>
            <p:spPr>
              <a:xfrm>
                <a:off x="6437758" y="4266485"/>
                <a:ext cx="550216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13" extrusionOk="0">
                    <a:moveTo>
                      <a:pt x="11955" y="214"/>
                    </a:moveTo>
                    <a:lnTo>
                      <a:pt x="13133" y="892"/>
                    </a:lnTo>
                    <a:lnTo>
                      <a:pt x="13320" y="785"/>
                    </a:lnTo>
                    <a:lnTo>
                      <a:pt x="11955" y="0"/>
                    </a:lnTo>
                    <a:lnTo>
                      <a:pt x="1" y="6905"/>
                    </a:lnTo>
                    <a:lnTo>
                      <a:pt x="188" y="701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67"/>
              <p:cNvSpPr/>
              <p:nvPr/>
            </p:nvSpPr>
            <p:spPr>
              <a:xfrm>
                <a:off x="6348203" y="4214520"/>
                <a:ext cx="550257" cy="317324"/>
              </a:xfrm>
              <a:custGeom>
                <a:avLst/>
                <a:gdLst/>
                <a:ahLst/>
                <a:cxnLst/>
                <a:rect l="l" t="t" r="r" b="b"/>
                <a:pathLst>
                  <a:path w="13321" h="7682" extrusionOk="0">
                    <a:moveTo>
                      <a:pt x="13320" y="785"/>
                    </a:moveTo>
                    <a:lnTo>
                      <a:pt x="11955" y="0"/>
                    </a:lnTo>
                    <a:lnTo>
                      <a:pt x="1" y="6896"/>
                    </a:lnTo>
                    <a:lnTo>
                      <a:pt x="1366" y="76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67"/>
              <p:cNvSpPr/>
              <p:nvPr/>
            </p:nvSpPr>
            <p:spPr>
              <a:xfrm>
                <a:off x="6348203" y="4214520"/>
                <a:ext cx="550257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1" h="7013" extrusionOk="0">
                    <a:moveTo>
                      <a:pt x="11955" y="214"/>
                    </a:moveTo>
                    <a:lnTo>
                      <a:pt x="13133" y="892"/>
                    </a:lnTo>
                    <a:lnTo>
                      <a:pt x="13320" y="785"/>
                    </a:lnTo>
                    <a:lnTo>
                      <a:pt x="11955" y="0"/>
                    </a:lnTo>
                    <a:lnTo>
                      <a:pt x="1" y="6896"/>
                    </a:lnTo>
                    <a:lnTo>
                      <a:pt x="188" y="701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67"/>
              <p:cNvSpPr/>
              <p:nvPr/>
            </p:nvSpPr>
            <p:spPr>
              <a:xfrm>
                <a:off x="6258690" y="4162555"/>
                <a:ext cx="550216" cy="317324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82" extrusionOk="0">
                    <a:moveTo>
                      <a:pt x="13319" y="785"/>
                    </a:moveTo>
                    <a:lnTo>
                      <a:pt x="11954" y="0"/>
                    </a:lnTo>
                    <a:lnTo>
                      <a:pt x="0" y="6896"/>
                    </a:lnTo>
                    <a:lnTo>
                      <a:pt x="1365" y="76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67"/>
              <p:cNvSpPr/>
              <p:nvPr/>
            </p:nvSpPr>
            <p:spPr>
              <a:xfrm>
                <a:off x="6258690" y="4162555"/>
                <a:ext cx="550216" cy="289318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04" extrusionOk="0">
                    <a:moveTo>
                      <a:pt x="11954" y="215"/>
                    </a:moveTo>
                    <a:lnTo>
                      <a:pt x="13132" y="893"/>
                    </a:lnTo>
                    <a:lnTo>
                      <a:pt x="13319" y="785"/>
                    </a:lnTo>
                    <a:lnTo>
                      <a:pt x="11954" y="0"/>
                    </a:lnTo>
                    <a:lnTo>
                      <a:pt x="0" y="6896"/>
                    </a:lnTo>
                    <a:lnTo>
                      <a:pt x="187" y="700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67"/>
              <p:cNvSpPr/>
              <p:nvPr/>
            </p:nvSpPr>
            <p:spPr>
              <a:xfrm>
                <a:off x="6272321" y="4322869"/>
                <a:ext cx="433027" cy="294812"/>
              </a:xfrm>
              <a:custGeom>
                <a:avLst/>
                <a:gdLst/>
                <a:ahLst/>
                <a:cxnLst/>
                <a:rect l="l" t="t" r="r" b="b"/>
                <a:pathLst>
                  <a:path w="10483" h="7137" extrusionOk="0">
                    <a:moveTo>
                      <a:pt x="10233" y="7137"/>
                    </a:moveTo>
                    <a:lnTo>
                      <a:pt x="10233" y="7137"/>
                    </a:lnTo>
                    <a:cubicBezTo>
                      <a:pt x="10375" y="7137"/>
                      <a:pt x="10482" y="7021"/>
                      <a:pt x="10482" y="6878"/>
                    </a:cubicBezTo>
                    <a:lnTo>
                      <a:pt x="10482" y="6263"/>
                    </a:lnTo>
                    <a:cubicBezTo>
                      <a:pt x="10482" y="5950"/>
                      <a:pt x="10322" y="5656"/>
                      <a:pt x="10045" y="5504"/>
                    </a:cubicBezTo>
                    <a:lnTo>
                      <a:pt x="705" y="98"/>
                    </a:lnTo>
                    <a:cubicBezTo>
                      <a:pt x="535" y="0"/>
                      <a:pt x="339" y="9"/>
                      <a:pt x="179" y="134"/>
                    </a:cubicBezTo>
                    <a:cubicBezTo>
                      <a:pt x="63" y="223"/>
                      <a:pt x="0" y="366"/>
                      <a:pt x="0" y="517"/>
                    </a:cubicBezTo>
                    <a:lnTo>
                      <a:pt x="0" y="1517"/>
                    </a:lnTo>
                    <a:cubicBezTo>
                      <a:pt x="0" y="1659"/>
                      <a:pt x="116" y="1775"/>
                      <a:pt x="259" y="1775"/>
                    </a:cubicBezTo>
                    <a:cubicBezTo>
                      <a:pt x="393" y="1775"/>
                      <a:pt x="509" y="1659"/>
                      <a:pt x="509" y="1517"/>
                    </a:cubicBezTo>
                    <a:lnTo>
                      <a:pt x="509" y="678"/>
                    </a:lnTo>
                    <a:cubicBezTo>
                      <a:pt x="509" y="633"/>
                      <a:pt x="562" y="607"/>
                      <a:pt x="598" y="633"/>
                    </a:cubicBezTo>
                    <a:lnTo>
                      <a:pt x="9796" y="5950"/>
                    </a:lnTo>
                    <a:cubicBezTo>
                      <a:pt x="9903" y="6013"/>
                      <a:pt x="9974" y="6129"/>
                      <a:pt x="9974" y="6263"/>
                    </a:cubicBezTo>
                    <a:lnTo>
                      <a:pt x="9974" y="6878"/>
                    </a:lnTo>
                    <a:cubicBezTo>
                      <a:pt x="9974" y="7021"/>
                      <a:pt x="10090" y="7137"/>
                      <a:pt x="10233" y="7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67"/>
              <p:cNvSpPr/>
              <p:nvPr/>
            </p:nvSpPr>
            <p:spPr>
              <a:xfrm>
                <a:off x="6272321" y="4322869"/>
                <a:ext cx="433027" cy="269408"/>
              </a:xfrm>
              <a:custGeom>
                <a:avLst/>
                <a:gdLst/>
                <a:ahLst/>
                <a:cxnLst/>
                <a:rect l="l" t="t" r="r" b="b"/>
                <a:pathLst>
                  <a:path w="10483" h="6522" extrusionOk="0">
                    <a:moveTo>
                      <a:pt x="10045" y="5763"/>
                    </a:moveTo>
                    <a:lnTo>
                      <a:pt x="705" y="357"/>
                    </a:lnTo>
                    <a:cubicBezTo>
                      <a:pt x="535" y="259"/>
                      <a:pt x="339" y="277"/>
                      <a:pt x="179" y="393"/>
                    </a:cubicBezTo>
                    <a:cubicBezTo>
                      <a:pt x="63" y="482"/>
                      <a:pt x="0" y="633"/>
                      <a:pt x="0" y="776"/>
                    </a:cubicBezTo>
                    <a:lnTo>
                      <a:pt x="0" y="517"/>
                    </a:lnTo>
                    <a:cubicBezTo>
                      <a:pt x="0" y="366"/>
                      <a:pt x="63" y="223"/>
                      <a:pt x="179" y="134"/>
                    </a:cubicBezTo>
                    <a:cubicBezTo>
                      <a:pt x="339" y="9"/>
                      <a:pt x="535" y="0"/>
                      <a:pt x="705" y="98"/>
                    </a:cubicBezTo>
                    <a:lnTo>
                      <a:pt x="10045" y="5504"/>
                    </a:lnTo>
                    <a:cubicBezTo>
                      <a:pt x="10322" y="5656"/>
                      <a:pt x="10482" y="5950"/>
                      <a:pt x="10482" y="6263"/>
                    </a:cubicBezTo>
                    <a:lnTo>
                      <a:pt x="10482" y="6521"/>
                    </a:lnTo>
                    <a:cubicBezTo>
                      <a:pt x="10482" y="6209"/>
                      <a:pt x="10322" y="5924"/>
                      <a:pt x="10045" y="576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67"/>
              <p:cNvSpPr/>
              <p:nvPr/>
            </p:nvSpPr>
            <p:spPr>
              <a:xfrm>
                <a:off x="6628640" y="4119802"/>
                <a:ext cx="433068" cy="294481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7129" extrusionOk="0">
                    <a:moveTo>
                      <a:pt x="10224" y="7128"/>
                    </a:moveTo>
                    <a:lnTo>
                      <a:pt x="10224" y="7128"/>
                    </a:lnTo>
                    <a:cubicBezTo>
                      <a:pt x="10367" y="7128"/>
                      <a:pt x="10483" y="7021"/>
                      <a:pt x="10483" y="6879"/>
                    </a:cubicBezTo>
                    <a:lnTo>
                      <a:pt x="10483" y="6254"/>
                    </a:lnTo>
                    <a:cubicBezTo>
                      <a:pt x="10483" y="5942"/>
                      <a:pt x="10314" y="5656"/>
                      <a:pt x="10046" y="5496"/>
                    </a:cubicBezTo>
                    <a:lnTo>
                      <a:pt x="697" y="90"/>
                    </a:lnTo>
                    <a:cubicBezTo>
                      <a:pt x="536" y="1"/>
                      <a:pt x="331" y="9"/>
                      <a:pt x="179" y="125"/>
                    </a:cubicBezTo>
                    <a:cubicBezTo>
                      <a:pt x="63" y="215"/>
                      <a:pt x="1" y="366"/>
                      <a:pt x="1" y="518"/>
                    </a:cubicBezTo>
                    <a:lnTo>
                      <a:pt x="1" y="1508"/>
                    </a:lnTo>
                    <a:cubicBezTo>
                      <a:pt x="1" y="1651"/>
                      <a:pt x="108" y="1767"/>
                      <a:pt x="251" y="1767"/>
                    </a:cubicBezTo>
                    <a:cubicBezTo>
                      <a:pt x="393" y="1767"/>
                      <a:pt x="509" y="1651"/>
                      <a:pt x="509" y="1508"/>
                    </a:cubicBezTo>
                    <a:lnTo>
                      <a:pt x="509" y="679"/>
                    </a:lnTo>
                    <a:cubicBezTo>
                      <a:pt x="509" y="634"/>
                      <a:pt x="563" y="607"/>
                      <a:pt x="599" y="625"/>
                    </a:cubicBezTo>
                    <a:lnTo>
                      <a:pt x="9787" y="5942"/>
                    </a:lnTo>
                    <a:cubicBezTo>
                      <a:pt x="9903" y="6004"/>
                      <a:pt x="9975" y="6129"/>
                      <a:pt x="9975" y="6254"/>
                    </a:cubicBezTo>
                    <a:lnTo>
                      <a:pt x="9975" y="6879"/>
                    </a:lnTo>
                    <a:cubicBezTo>
                      <a:pt x="9975" y="7021"/>
                      <a:pt x="10091" y="7128"/>
                      <a:pt x="10224" y="712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67"/>
              <p:cNvSpPr/>
              <p:nvPr/>
            </p:nvSpPr>
            <p:spPr>
              <a:xfrm>
                <a:off x="6628640" y="4119802"/>
                <a:ext cx="433068" cy="269036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513" extrusionOk="0">
                    <a:moveTo>
                      <a:pt x="10046" y="5764"/>
                    </a:moveTo>
                    <a:lnTo>
                      <a:pt x="697" y="348"/>
                    </a:lnTo>
                    <a:cubicBezTo>
                      <a:pt x="536" y="259"/>
                      <a:pt x="331" y="268"/>
                      <a:pt x="179" y="384"/>
                    </a:cubicBezTo>
                    <a:cubicBezTo>
                      <a:pt x="63" y="473"/>
                      <a:pt x="1" y="625"/>
                      <a:pt x="1" y="777"/>
                    </a:cubicBezTo>
                    <a:lnTo>
                      <a:pt x="1" y="518"/>
                    </a:lnTo>
                    <a:cubicBezTo>
                      <a:pt x="1" y="366"/>
                      <a:pt x="63" y="215"/>
                      <a:pt x="179" y="125"/>
                    </a:cubicBezTo>
                    <a:cubicBezTo>
                      <a:pt x="331" y="9"/>
                      <a:pt x="536" y="1"/>
                      <a:pt x="697" y="90"/>
                    </a:cubicBezTo>
                    <a:lnTo>
                      <a:pt x="10046" y="5496"/>
                    </a:lnTo>
                    <a:cubicBezTo>
                      <a:pt x="10314" y="5656"/>
                      <a:pt x="10483" y="5942"/>
                      <a:pt x="10483" y="6254"/>
                    </a:cubicBezTo>
                    <a:lnTo>
                      <a:pt x="10483" y="6513"/>
                    </a:lnTo>
                    <a:cubicBezTo>
                      <a:pt x="10483" y="6210"/>
                      <a:pt x="10314" y="5915"/>
                      <a:pt x="10046" y="5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67"/>
              <p:cNvSpPr/>
              <p:nvPr/>
            </p:nvSpPr>
            <p:spPr>
              <a:xfrm>
                <a:off x="6290745" y="4397677"/>
                <a:ext cx="386225" cy="227026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5496" extrusionOk="0">
                    <a:moveTo>
                      <a:pt x="9011" y="5495"/>
                    </a:moveTo>
                    <a:lnTo>
                      <a:pt x="9350" y="5299"/>
                    </a:lnTo>
                    <a:lnTo>
                      <a:pt x="321" y="0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67"/>
              <p:cNvSpPr/>
              <p:nvPr/>
            </p:nvSpPr>
            <p:spPr>
              <a:xfrm>
                <a:off x="6638967" y="4197171"/>
                <a:ext cx="386597" cy="227067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5497" extrusionOk="0">
                    <a:moveTo>
                      <a:pt x="9020" y="5496"/>
                    </a:moveTo>
                    <a:lnTo>
                      <a:pt x="9359" y="5300"/>
                    </a:lnTo>
                    <a:lnTo>
                      <a:pt x="331" y="1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67"/>
              <p:cNvSpPr/>
              <p:nvPr/>
            </p:nvSpPr>
            <p:spPr>
              <a:xfrm>
                <a:off x="6048270" y="4456623"/>
                <a:ext cx="257263" cy="224837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5443" extrusionOk="0">
                    <a:moveTo>
                      <a:pt x="0" y="5442"/>
                    </a:moveTo>
                    <a:lnTo>
                      <a:pt x="6227" y="1847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67"/>
              <p:cNvSpPr/>
              <p:nvPr/>
            </p:nvSpPr>
            <p:spPr>
              <a:xfrm>
                <a:off x="6048270" y="4651925"/>
                <a:ext cx="460661" cy="280478"/>
              </a:xfrm>
              <a:custGeom>
                <a:avLst/>
                <a:gdLst/>
                <a:ahLst/>
                <a:cxnLst/>
                <a:rect l="l" t="t" r="r" b="b"/>
                <a:pathLst>
                  <a:path w="11152" h="6790" extrusionOk="0">
                    <a:moveTo>
                      <a:pt x="0" y="714"/>
                    </a:moveTo>
                    <a:lnTo>
                      <a:pt x="1231" y="0"/>
                    </a:lnTo>
                    <a:lnTo>
                      <a:pt x="11152" y="5540"/>
                    </a:lnTo>
                    <a:lnTo>
                      <a:pt x="10411" y="67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67"/>
              <p:cNvSpPr/>
              <p:nvPr/>
            </p:nvSpPr>
            <p:spPr>
              <a:xfrm>
                <a:off x="6048270" y="4456623"/>
                <a:ext cx="556825" cy="250984"/>
              </a:xfrm>
              <a:custGeom>
                <a:avLst/>
                <a:gdLst/>
                <a:ahLst/>
                <a:cxnLst/>
                <a:rect l="l" t="t" r="r" b="b"/>
                <a:pathLst>
                  <a:path w="13480" h="6076" extrusionOk="0">
                    <a:moveTo>
                      <a:pt x="13480" y="6076"/>
                    </a:moveTo>
                    <a:lnTo>
                      <a:pt x="0" y="5442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67"/>
              <p:cNvSpPr/>
              <p:nvPr/>
            </p:nvSpPr>
            <p:spPr>
              <a:xfrm>
                <a:off x="6325732" y="4568649"/>
                <a:ext cx="78526" cy="80384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46" extrusionOk="0">
                    <a:moveTo>
                      <a:pt x="126" y="1115"/>
                    </a:moveTo>
                    <a:lnTo>
                      <a:pt x="1428" y="1883"/>
                    </a:lnTo>
                    <a:cubicBezTo>
                      <a:pt x="1535" y="1945"/>
                      <a:pt x="1669" y="1892"/>
                      <a:pt x="1714" y="1767"/>
                    </a:cubicBezTo>
                    <a:lnTo>
                      <a:pt x="1874" y="1267"/>
                    </a:lnTo>
                    <a:cubicBezTo>
                      <a:pt x="1901" y="1169"/>
                      <a:pt x="1865" y="1071"/>
                      <a:pt x="1785" y="1026"/>
                    </a:cubicBezTo>
                    <a:lnTo>
                      <a:pt x="1241" y="705"/>
                    </a:lnTo>
                    <a:lnTo>
                      <a:pt x="1508" y="116"/>
                    </a:lnTo>
                    <a:lnTo>
                      <a:pt x="1312" y="0"/>
                    </a:lnTo>
                    <a:lnTo>
                      <a:pt x="1045" y="589"/>
                    </a:lnTo>
                    <a:lnTo>
                      <a:pt x="482" y="259"/>
                    </a:lnTo>
                    <a:cubicBezTo>
                      <a:pt x="375" y="197"/>
                      <a:pt x="233" y="250"/>
                      <a:pt x="197" y="366"/>
                    </a:cubicBezTo>
                    <a:lnTo>
                      <a:pt x="28" y="884"/>
                    </a:lnTo>
                    <a:cubicBezTo>
                      <a:pt x="1" y="973"/>
                      <a:pt x="36" y="1071"/>
                      <a:pt x="126" y="111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67"/>
              <p:cNvSpPr/>
              <p:nvPr/>
            </p:nvSpPr>
            <p:spPr>
              <a:xfrm>
                <a:off x="6166905" y="4751063"/>
                <a:ext cx="401715" cy="181340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4390" extrusionOk="0">
                    <a:moveTo>
                      <a:pt x="7539" y="4389"/>
                    </a:moveTo>
                    <a:lnTo>
                      <a:pt x="1" y="0"/>
                    </a:lnTo>
                    <a:lnTo>
                      <a:pt x="9725" y="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67"/>
              <p:cNvSpPr/>
              <p:nvPr/>
            </p:nvSpPr>
            <p:spPr>
              <a:xfrm>
                <a:off x="6548338" y="4915054"/>
                <a:ext cx="76667" cy="707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13" extrusionOk="0">
                    <a:moveTo>
                      <a:pt x="232" y="883"/>
                    </a:moveTo>
                    <a:cubicBezTo>
                      <a:pt x="232" y="883"/>
                      <a:pt x="241" y="883"/>
                      <a:pt x="241" y="883"/>
                    </a:cubicBezTo>
                    <a:cubicBezTo>
                      <a:pt x="419" y="990"/>
                      <a:pt x="598" y="1088"/>
                      <a:pt x="776" y="1195"/>
                    </a:cubicBezTo>
                    <a:cubicBezTo>
                      <a:pt x="883" y="1258"/>
                      <a:pt x="990" y="1311"/>
                      <a:pt x="1088" y="1374"/>
                    </a:cubicBezTo>
                    <a:cubicBezTo>
                      <a:pt x="1124" y="1392"/>
                      <a:pt x="1151" y="1419"/>
                      <a:pt x="1169" y="1445"/>
                    </a:cubicBezTo>
                    <a:cubicBezTo>
                      <a:pt x="1187" y="1472"/>
                      <a:pt x="1195" y="1490"/>
                      <a:pt x="1204" y="1517"/>
                    </a:cubicBezTo>
                    <a:cubicBezTo>
                      <a:pt x="1240" y="1561"/>
                      <a:pt x="1311" y="1606"/>
                      <a:pt x="1365" y="1633"/>
                    </a:cubicBezTo>
                    <a:cubicBezTo>
                      <a:pt x="1579" y="1713"/>
                      <a:pt x="1758" y="1508"/>
                      <a:pt x="1802" y="1320"/>
                    </a:cubicBezTo>
                    <a:cubicBezTo>
                      <a:pt x="1856" y="1080"/>
                      <a:pt x="1766" y="785"/>
                      <a:pt x="1579" y="625"/>
                    </a:cubicBezTo>
                    <a:cubicBezTo>
                      <a:pt x="1410" y="473"/>
                      <a:pt x="1204" y="357"/>
                      <a:pt x="1008" y="250"/>
                    </a:cubicBezTo>
                    <a:cubicBezTo>
                      <a:pt x="794" y="134"/>
                      <a:pt x="562" y="0"/>
                      <a:pt x="312" y="71"/>
                    </a:cubicBezTo>
                    <a:cubicBezTo>
                      <a:pt x="196" y="107"/>
                      <a:pt x="89" y="179"/>
                      <a:pt x="36" y="286"/>
                    </a:cubicBezTo>
                    <a:cubicBezTo>
                      <a:pt x="0" y="348"/>
                      <a:pt x="9" y="384"/>
                      <a:pt x="36" y="437"/>
                    </a:cubicBezTo>
                    <a:cubicBezTo>
                      <a:pt x="63" y="491"/>
                      <a:pt x="89" y="544"/>
                      <a:pt x="89" y="607"/>
                    </a:cubicBezTo>
                    <a:cubicBezTo>
                      <a:pt x="98" y="660"/>
                      <a:pt x="80" y="696"/>
                      <a:pt x="107" y="741"/>
                    </a:cubicBezTo>
                    <a:cubicBezTo>
                      <a:pt x="134" y="803"/>
                      <a:pt x="178" y="848"/>
                      <a:pt x="232" y="88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67"/>
              <p:cNvSpPr/>
              <p:nvPr/>
            </p:nvSpPr>
            <p:spPr>
              <a:xfrm>
                <a:off x="6544992" y="4914682"/>
                <a:ext cx="71916" cy="7555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829" extrusionOk="0">
                    <a:moveTo>
                      <a:pt x="188" y="990"/>
                    </a:moveTo>
                    <a:cubicBezTo>
                      <a:pt x="259" y="1053"/>
                      <a:pt x="349" y="1097"/>
                      <a:pt x="429" y="1151"/>
                    </a:cubicBezTo>
                    <a:cubicBezTo>
                      <a:pt x="590" y="1240"/>
                      <a:pt x="741" y="1329"/>
                      <a:pt x="893" y="1419"/>
                    </a:cubicBezTo>
                    <a:cubicBezTo>
                      <a:pt x="1089" y="1526"/>
                      <a:pt x="1464" y="1829"/>
                      <a:pt x="1651" y="1570"/>
                    </a:cubicBezTo>
                    <a:cubicBezTo>
                      <a:pt x="1740" y="1436"/>
                      <a:pt x="1731" y="1240"/>
                      <a:pt x="1696" y="1097"/>
                    </a:cubicBezTo>
                    <a:cubicBezTo>
                      <a:pt x="1651" y="964"/>
                      <a:pt x="1571" y="857"/>
                      <a:pt x="1482" y="750"/>
                    </a:cubicBezTo>
                    <a:cubicBezTo>
                      <a:pt x="1410" y="669"/>
                      <a:pt x="1285" y="625"/>
                      <a:pt x="1196" y="571"/>
                    </a:cubicBezTo>
                    <a:cubicBezTo>
                      <a:pt x="1080" y="500"/>
                      <a:pt x="955" y="428"/>
                      <a:pt x="839" y="366"/>
                    </a:cubicBezTo>
                    <a:cubicBezTo>
                      <a:pt x="634" y="250"/>
                      <a:pt x="375" y="0"/>
                      <a:pt x="144" y="188"/>
                    </a:cubicBezTo>
                    <a:cubicBezTo>
                      <a:pt x="45" y="259"/>
                      <a:pt x="19" y="384"/>
                      <a:pt x="10" y="500"/>
                    </a:cubicBezTo>
                    <a:cubicBezTo>
                      <a:pt x="10" y="625"/>
                      <a:pt x="1" y="767"/>
                      <a:pt x="81" y="874"/>
                    </a:cubicBezTo>
                    <a:cubicBezTo>
                      <a:pt x="108" y="919"/>
                      <a:pt x="144" y="955"/>
                      <a:pt x="188" y="9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67"/>
              <p:cNvSpPr/>
              <p:nvPr/>
            </p:nvSpPr>
            <p:spPr>
              <a:xfrm>
                <a:off x="5766718" y="4722313"/>
                <a:ext cx="699460" cy="418280"/>
              </a:xfrm>
              <a:custGeom>
                <a:avLst/>
                <a:gdLst/>
                <a:ahLst/>
                <a:cxnLst/>
                <a:rect l="l" t="t" r="r" b="b"/>
                <a:pathLst>
                  <a:path w="16933" h="10126" extrusionOk="0">
                    <a:moveTo>
                      <a:pt x="7940" y="10126"/>
                    </a:moveTo>
                    <a:lnTo>
                      <a:pt x="16933" y="5505"/>
                    </a:lnTo>
                    <a:lnTo>
                      <a:pt x="7485" y="0"/>
                    </a:lnTo>
                    <a:lnTo>
                      <a:pt x="1" y="550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67"/>
              <p:cNvSpPr/>
              <p:nvPr/>
            </p:nvSpPr>
            <p:spPr>
              <a:xfrm>
                <a:off x="5716240" y="4699841"/>
                <a:ext cx="740354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7923" h="10501" extrusionOk="0">
                    <a:moveTo>
                      <a:pt x="8868" y="10500"/>
                    </a:moveTo>
                    <a:lnTo>
                      <a:pt x="17923" y="5915"/>
                    </a:lnTo>
                    <a:lnTo>
                      <a:pt x="7797" y="0"/>
                    </a:lnTo>
                    <a:lnTo>
                      <a:pt x="0" y="533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67"/>
              <p:cNvSpPr/>
              <p:nvPr/>
            </p:nvSpPr>
            <p:spPr>
              <a:xfrm>
                <a:off x="5876885" y="4812239"/>
                <a:ext cx="361936" cy="206001"/>
              </a:xfrm>
              <a:custGeom>
                <a:avLst/>
                <a:gdLst/>
                <a:ahLst/>
                <a:cxnLst/>
                <a:rect l="l" t="t" r="r" b="b"/>
                <a:pathLst>
                  <a:path w="8762" h="4987" extrusionOk="0">
                    <a:moveTo>
                      <a:pt x="179" y="4987"/>
                    </a:moveTo>
                    <a:lnTo>
                      <a:pt x="8761" y="107"/>
                    </a:lnTo>
                    <a:lnTo>
                      <a:pt x="8574" y="0"/>
                    </a:lnTo>
                    <a:lnTo>
                      <a:pt x="1" y="488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67"/>
              <p:cNvSpPr/>
              <p:nvPr/>
            </p:nvSpPr>
            <p:spPr>
              <a:xfrm>
                <a:off x="6359645" y="4922406"/>
                <a:ext cx="30609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4" extrusionOk="0">
                    <a:moveTo>
                      <a:pt x="0" y="357"/>
                    </a:moveTo>
                    <a:lnTo>
                      <a:pt x="661" y="1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67"/>
              <p:cNvSpPr/>
              <p:nvPr/>
            </p:nvSpPr>
            <p:spPr>
              <a:xfrm>
                <a:off x="6351921" y="4917986"/>
                <a:ext cx="30609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3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67"/>
              <p:cNvSpPr/>
              <p:nvPr/>
            </p:nvSpPr>
            <p:spPr>
              <a:xfrm>
                <a:off x="6344155" y="4913566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67"/>
              <p:cNvSpPr/>
              <p:nvPr/>
            </p:nvSpPr>
            <p:spPr>
              <a:xfrm>
                <a:off x="6336431" y="490914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67"/>
              <p:cNvSpPr/>
              <p:nvPr/>
            </p:nvSpPr>
            <p:spPr>
              <a:xfrm>
                <a:off x="6329078" y="490472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0" y="0"/>
                    </a:lnTo>
                    <a:lnTo>
                      <a:pt x="740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67"/>
              <p:cNvSpPr/>
              <p:nvPr/>
            </p:nvSpPr>
            <p:spPr>
              <a:xfrm>
                <a:off x="6321312" y="4900307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67"/>
              <p:cNvSpPr/>
              <p:nvPr/>
            </p:nvSpPr>
            <p:spPr>
              <a:xfrm>
                <a:off x="6313588" y="489588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67"/>
              <p:cNvSpPr/>
              <p:nvPr/>
            </p:nvSpPr>
            <p:spPr>
              <a:xfrm>
                <a:off x="6305863" y="489146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0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67"/>
              <p:cNvSpPr/>
              <p:nvPr/>
            </p:nvSpPr>
            <p:spPr>
              <a:xfrm>
                <a:off x="6298097" y="4887047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67"/>
              <p:cNvSpPr/>
              <p:nvPr/>
            </p:nvSpPr>
            <p:spPr>
              <a:xfrm>
                <a:off x="6290373" y="488262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81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67"/>
              <p:cNvSpPr/>
              <p:nvPr/>
            </p:nvSpPr>
            <p:spPr>
              <a:xfrm>
                <a:off x="6282979" y="487816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67"/>
              <p:cNvSpPr/>
              <p:nvPr/>
            </p:nvSpPr>
            <p:spPr>
              <a:xfrm>
                <a:off x="6275254" y="487374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67"/>
              <p:cNvSpPr/>
              <p:nvPr/>
            </p:nvSpPr>
            <p:spPr>
              <a:xfrm>
                <a:off x="6267530" y="486932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67"/>
              <p:cNvSpPr/>
              <p:nvPr/>
            </p:nvSpPr>
            <p:spPr>
              <a:xfrm>
                <a:off x="6259764" y="486490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67"/>
              <p:cNvSpPr/>
              <p:nvPr/>
            </p:nvSpPr>
            <p:spPr>
              <a:xfrm>
                <a:off x="6252039" y="486048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67"/>
              <p:cNvSpPr/>
              <p:nvPr/>
            </p:nvSpPr>
            <p:spPr>
              <a:xfrm>
                <a:off x="6244315" y="485606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67"/>
              <p:cNvSpPr/>
              <p:nvPr/>
            </p:nvSpPr>
            <p:spPr>
              <a:xfrm>
                <a:off x="6236921" y="4851647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67"/>
              <p:cNvSpPr/>
              <p:nvPr/>
            </p:nvSpPr>
            <p:spPr>
              <a:xfrm>
                <a:off x="6229196" y="4847227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7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67"/>
              <p:cNvSpPr/>
              <p:nvPr/>
            </p:nvSpPr>
            <p:spPr>
              <a:xfrm>
                <a:off x="6151456" y="4797121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67"/>
              <p:cNvSpPr/>
              <p:nvPr/>
            </p:nvSpPr>
            <p:spPr>
              <a:xfrm>
                <a:off x="6143690" y="4792701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67"/>
              <p:cNvSpPr/>
              <p:nvPr/>
            </p:nvSpPr>
            <p:spPr>
              <a:xfrm>
                <a:off x="6135965" y="4788281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67"/>
              <p:cNvSpPr/>
              <p:nvPr/>
            </p:nvSpPr>
            <p:spPr>
              <a:xfrm>
                <a:off x="6128571" y="4783861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67"/>
              <p:cNvSpPr/>
              <p:nvPr/>
            </p:nvSpPr>
            <p:spPr>
              <a:xfrm>
                <a:off x="6120847" y="4779813"/>
                <a:ext cx="3065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3" extrusionOk="0">
                    <a:moveTo>
                      <a:pt x="1" y="348"/>
                    </a:moveTo>
                    <a:lnTo>
                      <a:pt x="661" y="0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67"/>
              <p:cNvSpPr/>
              <p:nvPr/>
            </p:nvSpPr>
            <p:spPr>
              <a:xfrm>
                <a:off x="6113122" y="4775393"/>
                <a:ext cx="30609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3" extrusionOk="0">
                    <a:moveTo>
                      <a:pt x="0" y="357"/>
                    </a:moveTo>
                    <a:lnTo>
                      <a:pt x="660" y="0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67"/>
              <p:cNvSpPr/>
              <p:nvPr/>
            </p:nvSpPr>
            <p:spPr>
              <a:xfrm>
                <a:off x="6105356" y="4770932"/>
                <a:ext cx="306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4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37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67"/>
              <p:cNvSpPr/>
              <p:nvPr/>
            </p:nvSpPr>
            <p:spPr>
              <a:xfrm>
                <a:off x="6097632" y="4766512"/>
                <a:ext cx="306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4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6"/>
                    </a:lnTo>
                    <a:lnTo>
                      <a:pt x="81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67"/>
              <p:cNvSpPr/>
              <p:nvPr/>
            </p:nvSpPr>
            <p:spPr>
              <a:xfrm>
                <a:off x="6089907" y="476209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67"/>
              <p:cNvSpPr/>
              <p:nvPr/>
            </p:nvSpPr>
            <p:spPr>
              <a:xfrm>
                <a:off x="6082513" y="4757672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67"/>
              <p:cNvSpPr/>
              <p:nvPr/>
            </p:nvSpPr>
            <p:spPr>
              <a:xfrm>
                <a:off x="6074789" y="475325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67"/>
              <p:cNvSpPr/>
              <p:nvPr/>
            </p:nvSpPr>
            <p:spPr>
              <a:xfrm>
                <a:off x="6067064" y="474883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0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67"/>
              <p:cNvSpPr/>
              <p:nvPr/>
            </p:nvSpPr>
            <p:spPr>
              <a:xfrm>
                <a:off x="6059299" y="4744412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67"/>
              <p:cNvSpPr/>
              <p:nvPr/>
            </p:nvSpPr>
            <p:spPr>
              <a:xfrm>
                <a:off x="6051574" y="473999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7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67"/>
              <p:cNvSpPr/>
              <p:nvPr/>
            </p:nvSpPr>
            <p:spPr>
              <a:xfrm>
                <a:off x="6043850" y="4735572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67"/>
              <p:cNvSpPr/>
              <p:nvPr/>
            </p:nvSpPr>
            <p:spPr>
              <a:xfrm>
                <a:off x="6036456" y="4731153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67"/>
              <p:cNvSpPr/>
              <p:nvPr/>
            </p:nvSpPr>
            <p:spPr>
              <a:xfrm>
                <a:off x="6028731" y="4726733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67"/>
              <p:cNvSpPr/>
              <p:nvPr/>
            </p:nvSpPr>
            <p:spPr>
              <a:xfrm>
                <a:off x="6021007" y="4722313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67"/>
              <p:cNvSpPr/>
              <p:nvPr/>
            </p:nvSpPr>
            <p:spPr>
              <a:xfrm>
                <a:off x="6514053" y="4902868"/>
                <a:ext cx="60846" cy="5531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39" extrusionOk="0">
                    <a:moveTo>
                      <a:pt x="9" y="518"/>
                    </a:moveTo>
                    <a:cubicBezTo>
                      <a:pt x="27" y="616"/>
                      <a:pt x="72" y="714"/>
                      <a:pt x="179" y="732"/>
                    </a:cubicBezTo>
                    <a:cubicBezTo>
                      <a:pt x="250" y="750"/>
                      <a:pt x="322" y="750"/>
                      <a:pt x="393" y="777"/>
                    </a:cubicBezTo>
                    <a:cubicBezTo>
                      <a:pt x="616" y="830"/>
                      <a:pt x="794" y="1018"/>
                      <a:pt x="955" y="1178"/>
                    </a:cubicBezTo>
                    <a:cubicBezTo>
                      <a:pt x="1008" y="1232"/>
                      <a:pt x="1062" y="1276"/>
                      <a:pt x="1133" y="1303"/>
                    </a:cubicBezTo>
                    <a:cubicBezTo>
                      <a:pt x="1196" y="1330"/>
                      <a:pt x="1276" y="1339"/>
                      <a:pt x="1339" y="1294"/>
                    </a:cubicBezTo>
                    <a:cubicBezTo>
                      <a:pt x="1410" y="1259"/>
                      <a:pt x="1446" y="1187"/>
                      <a:pt x="1463" y="1107"/>
                    </a:cubicBezTo>
                    <a:cubicBezTo>
                      <a:pt x="1472" y="1071"/>
                      <a:pt x="1472" y="1036"/>
                      <a:pt x="1472" y="1000"/>
                    </a:cubicBezTo>
                    <a:cubicBezTo>
                      <a:pt x="1472" y="964"/>
                      <a:pt x="1463" y="920"/>
                      <a:pt x="1463" y="875"/>
                    </a:cubicBezTo>
                    <a:cubicBezTo>
                      <a:pt x="1455" y="857"/>
                      <a:pt x="1455" y="839"/>
                      <a:pt x="1446" y="821"/>
                    </a:cubicBezTo>
                    <a:cubicBezTo>
                      <a:pt x="1428" y="795"/>
                      <a:pt x="1392" y="786"/>
                      <a:pt x="1356" y="777"/>
                    </a:cubicBezTo>
                    <a:cubicBezTo>
                      <a:pt x="1133" y="714"/>
                      <a:pt x="893" y="572"/>
                      <a:pt x="768" y="366"/>
                    </a:cubicBezTo>
                    <a:cubicBezTo>
                      <a:pt x="723" y="313"/>
                      <a:pt x="696" y="242"/>
                      <a:pt x="661" y="179"/>
                    </a:cubicBezTo>
                    <a:cubicBezTo>
                      <a:pt x="554" y="1"/>
                      <a:pt x="357" y="1"/>
                      <a:pt x="215" y="108"/>
                    </a:cubicBezTo>
                    <a:cubicBezTo>
                      <a:pt x="179" y="126"/>
                      <a:pt x="152" y="152"/>
                      <a:pt x="125" y="179"/>
                    </a:cubicBezTo>
                    <a:cubicBezTo>
                      <a:pt x="63" y="250"/>
                      <a:pt x="18" y="322"/>
                      <a:pt x="9" y="411"/>
                    </a:cubicBezTo>
                    <a:cubicBezTo>
                      <a:pt x="0" y="447"/>
                      <a:pt x="0" y="482"/>
                      <a:pt x="9" y="5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67"/>
              <p:cNvSpPr/>
              <p:nvPr/>
            </p:nvSpPr>
            <p:spPr>
              <a:xfrm>
                <a:off x="6522893" y="4902868"/>
                <a:ext cx="52006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00" extrusionOk="0">
                    <a:moveTo>
                      <a:pt x="1" y="108"/>
                    </a:moveTo>
                    <a:cubicBezTo>
                      <a:pt x="18" y="197"/>
                      <a:pt x="72" y="286"/>
                      <a:pt x="134" y="358"/>
                    </a:cubicBezTo>
                    <a:cubicBezTo>
                      <a:pt x="206" y="429"/>
                      <a:pt x="295" y="491"/>
                      <a:pt x="375" y="554"/>
                    </a:cubicBezTo>
                    <a:cubicBezTo>
                      <a:pt x="518" y="652"/>
                      <a:pt x="652" y="750"/>
                      <a:pt x="803" y="839"/>
                    </a:cubicBezTo>
                    <a:cubicBezTo>
                      <a:pt x="946" y="920"/>
                      <a:pt x="1098" y="973"/>
                      <a:pt x="1258" y="1000"/>
                    </a:cubicBezTo>
                    <a:cubicBezTo>
                      <a:pt x="1258" y="964"/>
                      <a:pt x="1249" y="920"/>
                      <a:pt x="1249" y="875"/>
                    </a:cubicBezTo>
                    <a:cubicBezTo>
                      <a:pt x="1241" y="857"/>
                      <a:pt x="1241" y="839"/>
                      <a:pt x="1232" y="821"/>
                    </a:cubicBezTo>
                    <a:cubicBezTo>
                      <a:pt x="1214" y="795"/>
                      <a:pt x="1178" y="786"/>
                      <a:pt x="1142" y="777"/>
                    </a:cubicBezTo>
                    <a:cubicBezTo>
                      <a:pt x="919" y="714"/>
                      <a:pt x="679" y="572"/>
                      <a:pt x="554" y="366"/>
                    </a:cubicBezTo>
                    <a:cubicBezTo>
                      <a:pt x="509" y="313"/>
                      <a:pt x="482" y="242"/>
                      <a:pt x="447" y="179"/>
                    </a:cubicBezTo>
                    <a:cubicBezTo>
                      <a:pt x="340" y="1"/>
                      <a:pt x="143" y="1"/>
                      <a:pt x="1" y="1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67"/>
              <p:cNvSpPr/>
              <p:nvPr/>
            </p:nvSpPr>
            <p:spPr>
              <a:xfrm>
                <a:off x="6933035" y="469761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911" y="1"/>
                    </a:moveTo>
                    <a:lnTo>
                      <a:pt x="911" y="643"/>
                    </a:lnTo>
                    <a:lnTo>
                      <a:pt x="1" y="1187"/>
                    </a:lnTo>
                    <a:lnTo>
                      <a:pt x="1" y="554"/>
                    </a:lnTo>
                    <a:lnTo>
                      <a:pt x="91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67"/>
              <p:cNvSpPr/>
              <p:nvPr/>
            </p:nvSpPr>
            <p:spPr>
              <a:xfrm>
                <a:off x="6933035" y="469761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812" y="581"/>
                    </a:moveTo>
                    <a:lnTo>
                      <a:pt x="812" y="63"/>
                    </a:lnTo>
                    <a:lnTo>
                      <a:pt x="911" y="1"/>
                    </a:lnTo>
                    <a:lnTo>
                      <a:pt x="911" y="1"/>
                    </a:lnTo>
                    <a:lnTo>
                      <a:pt x="911" y="643"/>
                    </a:lnTo>
                    <a:lnTo>
                      <a:pt x="1" y="1187"/>
                    </a:lnTo>
                    <a:lnTo>
                      <a:pt x="1" y="107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67"/>
              <p:cNvSpPr/>
              <p:nvPr/>
            </p:nvSpPr>
            <p:spPr>
              <a:xfrm>
                <a:off x="6966577" y="4697611"/>
                <a:ext cx="4089" cy="2656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3" extrusionOk="0">
                    <a:moveTo>
                      <a:pt x="0" y="63"/>
                    </a:moveTo>
                    <a:lnTo>
                      <a:pt x="0" y="581"/>
                    </a:lnTo>
                    <a:lnTo>
                      <a:pt x="99" y="6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67"/>
              <p:cNvSpPr/>
              <p:nvPr/>
            </p:nvSpPr>
            <p:spPr>
              <a:xfrm>
                <a:off x="6676928" y="484169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910" y="1"/>
                    </a:moveTo>
                    <a:lnTo>
                      <a:pt x="910" y="643"/>
                    </a:lnTo>
                    <a:lnTo>
                      <a:pt x="1" y="1187"/>
                    </a:lnTo>
                    <a:lnTo>
                      <a:pt x="1" y="554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67"/>
              <p:cNvSpPr/>
              <p:nvPr/>
            </p:nvSpPr>
            <p:spPr>
              <a:xfrm>
                <a:off x="6676928" y="484169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812" y="572"/>
                    </a:moveTo>
                    <a:lnTo>
                      <a:pt x="812" y="63"/>
                    </a:lnTo>
                    <a:lnTo>
                      <a:pt x="910" y="1"/>
                    </a:lnTo>
                    <a:lnTo>
                      <a:pt x="910" y="1"/>
                    </a:lnTo>
                    <a:lnTo>
                      <a:pt x="910" y="643"/>
                    </a:lnTo>
                    <a:lnTo>
                      <a:pt x="1" y="1187"/>
                    </a:lnTo>
                    <a:lnTo>
                      <a:pt x="1" y="106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67"/>
              <p:cNvSpPr/>
              <p:nvPr/>
            </p:nvSpPr>
            <p:spPr>
              <a:xfrm>
                <a:off x="6710470" y="4841691"/>
                <a:ext cx="4089" cy="266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4" extrusionOk="0">
                    <a:moveTo>
                      <a:pt x="0" y="63"/>
                    </a:moveTo>
                    <a:lnTo>
                      <a:pt x="0" y="572"/>
                    </a:lnTo>
                    <a:lnTo>
                      <a:pt x="98" y="643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67"/>
              <p:cNvSpPr/>
              <p:nvPr/>
            </p:nvSpPr>
            <p:spPr>
              <a:xfrm>
                <a:off x="6001840" y="5112545"/>
                <a:ext cx="120535" cy="161099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3900" extrusionOk="0">
                    <a:moveTo>
                      <a:pt x="2917" y="1669"/>
                    </a:moveTo>
                    <a:lnTo>
                      <a:pt x="0" y="1"/>
                    </a:lnTo>
                    <a:lnTo>
                      <a:pt x="0" y="2240"/>
                    </a:lnTo>
                    <a:lnTo>
                      <a:pt x="2917" y="389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67"/>
              <p:cNvSpPr/>
              <p:nvPr/>
            </p:nvSpPr>
            <p:spPr>
              <a:xfrm>
                <a:off x="6010308" y="5126920"/>
                <a:ext cx="103599" cy="13272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13" extrusionOk="0">
                    <a:moveTo>
                      <a:pt x="197" y="108"/>
                    </a:moveTo>
                    <a:lnTo>
                      <a:pt x="197" y="1687"/>
                    </a:lnTo>
                    <a:lnTo>
                      <a:pt x="2507" y="3007"/>
                    </a:lnTo>
                    <a:lnTo>
                      <a:pt x="2507" y="3212"/>
                    </a:lnTo>
                    <a:lnTo>
                      <a:pt x="0" y="17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67"/>
              <p:cNvSpPr/>
              <p:nvPr/>
            </p:nvSpPr>
            <p:spPr>
              <a:xfrm>
                <a:off x="6010308" y="5196564"/>
                <a:ext cx="103599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27" extrusionOk="0">
                    <a:moveTo>
                      <a:pt x="197" y="1"/>
                    </a:moveTo>
                    <a:lnTo>
                      <a:pt x="2507" y="1321"/>
                    </a:lnTo>
                    <a:lnTo>
                      <a:pt x="2507" y="1526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67"/>
              <p:cNvSpPr/>
              <p:nvPr/>
            </p:nvSpPr>
            <p:spPr>
              <a:xfrm>
                <a:off x="6018776" y="5131711"/>
                <a:ext cx="95131" cy="119461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892" extrusionOk="0">
                    <a:moveTo>
                      <a:pt x="1" y="1"/>
                    </a:moveTo>
                    <a:lnTo>
                      <a:pt x="1" y="1580"/>
                    </a:lnTo>
                    <a:lnTo>
                      <a:pt x="1151" y="2240"/>
                    </a:lnTo>
                    <a:lnTo>
                      <a:pt x="2302" y="2891"/>
                    </a:lnTo>
                    <a:lnTo>
                      <a:pt x="2302" y="1312"/>
                    </a:lnTo>
                    <a:lnTo>
                      <a:pt x="1151" y="65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67"/>
              <p:cNvSpPr/>
              <p:nvPr/>
            </p:nvSpPr>
            <p:spPr>
              <a:xfrm>
                <a:off x="6018776" y="5131711"/>
                <a:ext cx="75593" cy="10801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615" extrusionOk="0">
                    <a:moveTo>
                      <a:pt x="1" y="1"/>
                    </a:moveTo>
                    <a:lnTo>
                      <a:pt x="1" y="1580"/>
                    </a:lnTo>
                    <a:lnTo>
                      <a:pt x="1829" y="2614"/>
                    </a:lnTo>
                    <a:lnTo>
                      <a:pt x="1829" y="1027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67"/>
              <p:cNvSpPr/>
              <p:nvPr/>
            </p:nvSpPr>
            <p:spPr>
              <a:xfrm>
                <a:off x="6001840" y="5209824"/>
                <a:ext cx="120535" cy="109506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651" extrusionOk="0">
                    <a:moveTo>
                      <a:pt x="2917" y="1669"/>
                    </a:moveTo>
                    <a:lnTo>
                      <a:pt x="0" y="1"/>
                    </a:lnTo>
                    <a:lnTo>
                      <a:pt x="0" y="982"/>
                    </a:lnTo>
                    <a:lnTo>
                      <a:pt x="2917" y="265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67"/>
              <p:cNvSpPr/>
              <p:nvPr/>
            </p:nvSpPr>
            <p:spPr>
              <a:xfrm>
                <a:off x="6010308" y="5224199"/>
                <a:ext cx="103599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955" extrusionOk="0">
                    <a:moveTo>
                      <a:pt x="197" y="108"/>
                    </a:moveTo>
                    <a:lnTo>
                      <a:pt x="197" y="438"/>
                    </a:lnTo>
                    <a:lnTo>
                      <a:pt x="2507" y="1758"/>
                    </a:lnTo>
                    <a:lnTo>
                      <a:pt x="2507" y="1954"/>
                    </a:lnTo>
                    <a:lnTo>
                      <a:pt x="0" y="5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67"/>
              <p:cNvSpPr/>
              <p:nvPr/>
            </p:nvSpPr>
            <p:spPr>
              <a:xfrm>
                <a:off x="6010308" y="5242250"/>
                <a:ext cx="103599" cy="6270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18" extrusionOk="0">
                    <a:moveTo>
                      <a:pt x="197" y="1"/>
                    </a:moveTo>
                    <a:lnTo>
                      <a:pt x="2507" y="1321"/>
                    </a:lnTo>
                    <a:lnTo>
                      <a:pt x="2507" y="1517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67"/>
              <p:cNvSpPr/>
              <p:nvPr/>
            </p:nvSpPr>
            <p:spPr>
              <a:xfrm>
                <a:off x="6018776" y="5228619"/>
                <a:ext cx="95131" cy="6786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643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1151" y="991"/>
                    </a:lnTo>
                    <a:lnTo>
                      <a:pt x="2302" y="1642"/>
                    </a:lnTo>
                    <a:lnTo>
                      <a:pt x="2302" y="1321"/>
                    </a:lnTo>
                    <a:lnTo>
                      <a:pt x="1151" y="66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67"/>
              <p:cNvSpPr/>
              <p:nvPr/>
            </p:nvSpPr>
            <p:spPr>
              <a:xfrm>
                <a:off x="5686746" y="4928313"/>
                <a:ext cx="120164" cy="16105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899" extrusionOk="0">
                    <a:moveTo>
                      <a:pt x="2909" y="1668"/>
                    </a:moveTo>
                    <a:lnTo>
                      <a:pt x="1" y="0"/>
                    </a:lnTo>
                    <a:lnTo>
                      <a:pt x="1" y="2239"/>
                    </a:lnTo>
                    <a:lnTo>
                      <a:pt x="2909" y="389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67"/>
              <p:cNvSpPr/>
              <p:nvPr/>
            </p:nvSpPr>
            <p:spPr>
              <a:xfrm>
                <a:off x="5694843" y="4942688"/>
                <a:ext cx="103599" cy="132680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12" extrusionOk="0">
                    <a:moveTo>
                      <a:pt x="206" y="116"/>
                    </a:moveTo>
                    <a:lnTo>
                      <a:pt x="206" y="1686"/>
                    </a:lnTo>
                    <a:lnTo>
                      <a:pt x="2508" y="3015"/>
                    </a:lnTo>
                    <a:lnTo>
                      <a:pt x="2508" y="3212"/>
                    </a:lnTo>
                    <a:lnTo>
                      <a:pt x="1" y="17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67"/>
              <p:cNvSpPr/>
              <p:nvPr/>
            </p:nvSpPr>
            <p:spPr>
              <a:xfrm>
                <a:off x="5694843" y="5012333"/>
                <a:ext cx="103599" cy="6303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26" extrusionOk="0">
                    <a:moveTo>
                      <a:pt x="206" y="0"/>
                    </a:moveTo>
                    <a:lnTo>
                      <a:pt x="2508" y="1329"/>
                    </a:lnTo>
                    <a:lnTo>
                      <a:pt x="2508" y="1526"/>
                    </a:ln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67"/>
              <p:cNvSpPr/>
              <p:nvPr/>
            </p:nvSpPr>
            <p:spPr>
              <a:xfrm>
                <a:off x="5703724" y="4947480"/>
                <a:ext cx="94718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891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151" y="2239"/>
                    </a:lnTo>
                    <a:lnTo>
                      <a:pt x="2293" y="2891"/>
                    </a:lnTo>
                    <a:lnTo>
                      <a:pt x="2293" y="1312"/>
                    </a:lnTo>
                    <a:lnTo>
                      <a:pt x="1151" y="65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67"/>
              <p:cNvSpPr/>
              <p:nvPr/>
            </p:nvSpPr>
            <p:spPr>
              <a:xfrm>
                <a:off x="5703724" y="4947480"/>
                <a:ext cx="75180" cy="10797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2614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820" y="2614"/>
                    </a:lnTo>
                    <a:lnTo>
                      <a:pt x="1820" y="1035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67"/>
              <p:cNvSpPr/>
              <p:nvPr/>
            </p:nvSpPr>
            <p:spPr>
              <a:xfrm>
                <a:off x="5686746" y="5025592"/>
                <a:ext cx="120164" cy="10946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650" extrusionOk="0">
                    <a:moveTo>
                      <a:pt x="2909" y="1669"/>
                    </a:moveTo>
                    <a:lnTo>
                      <a:pt x="1" y="0"/>
                    </a:lnTo>
                    <a:lnTo>
                      <a:pt x="1" y="982"/>
                    </a:lnTo>
                    <a:lnTo>
                      <a:pt x="2909" y="265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67"/>
              <p:cNvSpPr/>
              <p:nvPr/>
            </p:nvSpPr>
            <p:spPr>
              <a:xfrm>
                <a:off x="5694843" y="5039967"/>
                <a:ext cx="103599" cy="8071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954" extrusionOk="0">
                    <a:moveTo>
                      <a:pt x="206" y="116"/>
                    </a:moveTo>
                    <a:lnTo>
                      <a:pt x="206" y="437"/>
                    </a:lnTo>
                    <a:lnTo>
                      <a:pt x="2508" y="1758"/>
                    </a:lnTo>
                    <a:lnTo>
                      <a:pt x="2508" y="1954"/>
                    </a:lnTo>
                    <a:lnTo>
                      <a:pt x="1" y="5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67"/>
              <p:cNvSpPr/>
              <p:nvPr/>
            </p:nvSpPr>
            <p:spPr>
              <a:xfrm>
                <a:off x="5694843" y="5058019"/>
                <a:ext cx="103599" cy="62663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17" extrusionOk="0">
                    <a:moveTo>
                      <a:pt x="206" y="0"/>
                    </a:moveTo>
                    <a:lnTo>
                      <a:pt x="2508" y="1321"/>
                    </a:lnTo>
                    <a:lnTo>
                      <a:pt x="2508" y="1517"/>
                    </a:lnTo>
                    <a:lnTo>
                      <a:pt x="1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67"/>
              <p:cNvSpPr/>
              <p:nvPr/>
            </p:nvSpPr>
            <p:spPr>
              <a:xfrm>
                <a:off x="5703724" y="5044759"/>
                <a:ext cx="94718" cy="6782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642" extrusionOk="0">
                    <a:moveTo>
                      <a:pt x="0" y="0"/>
                    </a:moveTo>
                    <a:lnTo>
                      <a:pt x="0" y="330"/>
                    </a:lnTo>
                    <a:lnTo>
                      <a:pt x="1151" y="982"/>
                    </a:lnTo>
                    <a:lnTo>
                      <a:pt x="2293" y="1642"/>
                    </a:lnTo>
                    <a:lnTo>
                      <a:pt x="2293" y="1312"/>
                    </a:lnTo>
                    <a:lnTo>
                      <a:pt x="1151" y="65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67"/>
              <p:cNvSpPr/>
              <p:nvPr/>
            </p:nvSpPr>
            <p:spPr>
              <a:xfrm>
                <a:off x="5806869" y="4997214"/>
                <a:ext cx="195013" cy="253215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6130" extrusionOk="0">
                    <a:moveTo>
                      <a:pt x="4720" y="2793"/>
                    </a:moveTo>
                    <a:lnTo>
                      <a:pt x="4720" y="6129"/>
                    </a:lnTo>
                    <a:lnTo>
                      <a:pt x="1" y="33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21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67"/>
              <p:cNvSpPr/>
              <p:nvPr/>
            </p:nvSpPr>
            <p:spPr>
              <a:xfrm>
                <a:off x="5978253" y="5107753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4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67"/>
              <p:cNvSpPr/>
              <p:nvPr/>
            </p:nvSpPr>
            <p:spPr>
              <a:xfrm>
                <a:off x="5978253" y="5107753"/>
                <a:ext cx="15119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66" y="3070"/>
                    </a:lnTo>
                    <a:lnTo>
                      <a:pt x="357" y="3194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67"/>
              <p:cNvSpPr/>
              <p:nvPr/>
            </p:nvSpPr>
            <p:spPr>
              <a:xfrm>
                <a:off x="5978253" y="5107753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67"/>
              <p:cNvSpPr/>
              <p:nvPr/>
            </p:nvSpPr>
            <p:spPr>
              <a:xfrm>
                <a:off x="5959830" y="5097096"/>
                <a:ext cx="15862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5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67"/>
              <p:cNvSpPr/>
              <p:nvPr/>
            </p:nvSpPr>
            <p:spPr>
              <a:xfrm>
                <a:off x="5959830" y="5097096"/>
                <a:ext cx="14747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85" extrusionOk="0">
                    <a:moveTo>
                      <a:pt x="27" y="0"/>
                    </a:moveTo>
                    <a:lnTo>
                      <a:pt x="143" y="71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67"/>
              <p:cNvSpPr/>
              <p:nvPr/>
            </p:nvSpPr>
            <p:spPr>
              <a:xfrm>
                <a:off x="5959830" y="5097096"/>
                <a:ext cx="665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0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67"/>
              <p:cNvSpPr/>
              <p:nvPr/>
            </p:nvSpPr>
            <p:spPr>
              <a:xfrm>
                <a:off x="5941035" y="5086025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67"/>
              <p:cNvSpPr/>
              <p:nvPr/>
            </p:nvSpPr>
            <p:spPr>
              <a:xfrm>
                <a:off x="5941035" y="5086025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53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67"/>
              <p:cNvSpPr/>
              <p:nvPr/>
            </p:nvSpPr>
            <p:spPr>
              <a:xfrm>
                <a:off x="5941035" y="5086025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53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67"/>
              <p:cNvSpPr/>
              <p:nvPr/>
            </p:nvSpPr>
            <p:spPr>
              <a:xfrm>
                <a:off x="5922240" y="5074955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67"/>
              <p:cNvSpPr/>
              <p:nvPr/>
            </p:nvSpPr>
            <p:spPr>
              <a:xfrm>
                <a:off x="5922240" y="5074955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67"/>
              <p:cNvSpPr/>
              <p:nvPr/>
            </p:nvSpPr>
            <p:spPr>
              <a:xfrm>
                <a:off x="5922240" y="5074955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67"/>
              <p:cNvSpPr/>
              <p:nvPr/>
            </p:nvSpPr>
            <p:spPr>
              <a:xfrm>
                <a:off x="5903817" y="5064298"/>
                <a:ext cx="15862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5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67"/>
              <p:cNvSpPr/>
              <p:nvPr/>
            </p:nvSpPr>
            <p:spPr>
              <a:xfrm>
                <a:off x="5903817" y="5064298"/>
                <a:ext cx="14747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85" extrusionOk="0">
                    <a:moveTo>
                      <a:pt x="27" y="0"/>
                    </a:moveTo>
                    <a:lnTo>
                      <a:pt x="143" y="63"/>
                    </a:lnTo>
                    <a:lnTo>
                      <a:pt x="152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67"/>
              <p:cNvSpPr/>
              <p:nvPr/>
            </p:nvSpPr>
            <p:spPr>
              <a:xfrm>
                <a:off x="5903817" y="5064298"/>
                <a:ext cx="6279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980" extrusionOk="0">
                    <a:moveTo>
                      <a:pt x="152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67"/>
              <p:cNvSpPr/>
              <p:nvPr/>
            </p:nvSpPr>
            <p:spPr>
              <a:xfrm>
                <a:off x="5885022" y="5053227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67"/>
              <p:cNvSpPr/>
              <p:nvPr/>
            </p:nvSpPr>
            <p:spPr>
              <a:xfrm>
                <a:off x="5885022" y="5053227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67"/>
              <p:cNvSpPr/>
              <p:nvPr/>
            </p:nvSpPr>
            <p:spPr>
              <a:xfrm>
                <a:off x="5885022" y="5053227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67"/>
              <p:cNvSpPr/>
              <p:nvPr/>
            </p:nvSpPr>
            <p:spPr>
              <a:xfrm>
                <a:off x="5866227" y="5042157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67"/>
              <p:cNvSpPr/>
              <p:nvPr/>
            </p:nvSpPr>
            <p:spPr>
              <a:xfrm>
                <a:off x="5866227" y="5042157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67"/>
              <p:cNvSpPr/>
              <p:nvPr/>
            </p:nvSpPr>
            <p:spPr>
              <a:xfrm>
                <a:off x="5866227" y="5042157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67"/>
              <p:cNvSpPr/>
              <p:nvPr/>
            </p:nvSpPr>
            <p:spPr>
              <a:xfrm>
                <a:off x="5847804" y="5031128"/>
                <a:ext cx="15862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4" extrusionOk="0">
                    <a:moveTo>
                      <a:pt x="27" y="0"/>
                    </a:moveTo>
                    <a:lnTo>
                      <a:pt x="0" y="2989"/>
                    </a:lnTo>
                    <a:lnTo>
                      <a:pt x="357" y="3194"/>
                    </a:lnTo>
                    <a:lnTo>
                      <a:pt x="384" y="22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67"/>
              <p:cNvSpPr/>
              <p:nvPr/>
            </p:nvSpPr>
            <p:spPr>
              <a:xfrm>
                <a:off x="5847804" y="5031128"/>
                <a:ext cx="14747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94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52" y="2953"/>
                    </a:lnTo>
                    <a:lnTo>
                      <a:pt x="357" y="3069"/>
                    </a:lnTo>
                    <a:lnTo>
                      <a:pt x="357" y="3194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67"/>
              <p:cNvSpPr/>
              <p:nvPr/>
            </p:nvSpPr>
            <p:spPr>
              <a:xfrm>
                <a:off x="5847804" y="5031128"/>
                <a:ext cx="6279" cy="123468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989" extrusionOk="0">
                    <a:moveTo>
                      <a:pt x="152" y="2953"/>
                    </a:moveTo>
                    <a:lnTo>
                      <a:pt x="0" y="2989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67"/>
              <p:cNvSpPr/>
              <p:nvPr/>
            </p:nvSpPr>
            <p:spPr>
              <a:xfrm>
                <a:off x="5829009" y="5020429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67"/>
              <p:cNvSpPr/>
              <p:nvPr/>
            </p:nvSpPr>
            <p:spPr>
              <a:xfrm>
                <a:off x="5829009" y="5020429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67"/>
              <p:cNvSpPr/>
              <p:nvPr/>
            </p:nvSpPr>
            <p:spPr>
              <a:xfrm>
                <a:off x="5829009" y="5020429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67"/>
              <p:cNvSpPr/>
              <p:nvPr/>
            </p:nvSpPr>
            <p:spPr>
              <a:xfrm>
                <a:off x="5810214" y="5009359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0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67"/>
              <p:cNvSpPr/>
              <p:nvPr/>
            </p:nvSpPr>
            <p:spPr>
              <a:xfrm>
                <a:off x="5810214" y="5009359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43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67"/>
              <p:cNvSpPr/>
              <p:nvPr/>
            </p:nvSpPr>
            <p:spPr>
              <a:xfrm>
                <a:off x="5810214" y="5009359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67"/>
              <p:cNvSpPr/>
              <p:nvPr/>
            </p:nvSpPr>
            <p:spPr>
              <a:xfrm>
                <a:off x="5650272" y="5074583"/>
                <a:ext cx="467312" cy="339837"/>
              </a:xfrm>
              <a:custGeom>
                <a:avLst/>
                <a:gdLst/>
                <a:ahLst/>
                <a:cxnLst/>
                <a:rect l="l" t="t" r="r" b="b"/>
                <a:pathLst>
                  <a:path w="11313" h="8227" extrusionOk="0">
                    <a:moveTo>
                      <a:pt x="11312" y="6451"/>
                    </a:moveTo>
                    <a:lnTo>
                      <a:pt x="0" y="1"/>
                    </a:lnTo>
                    <a:lnTo>
                      <a:pt x="0" y="1776"/>
                    </a:lnTo>
                    <a:lnTo>
                      <a:pt x="11312" y="8226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67"/>
              <p:cNvSpPr/>
              <p:nvPr/>
            </p:nvSpPr>
            <p:spPr>
              <a:xfrm>
                <a:off x="6117542" y="5329616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0" y="2052"/>
                    </a:moveTo>
                    <a:lnTo>
                      <a:pt x="464" y="696"/>
                    </a:lnTo>
                    <a:lnTo>
                      <a:pt x="464" y="0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67"/>
              <p:cNvSpPr/>
              <p:nvPr/>
            </p:nvSpPr>
            <p:spPr>
              <a:xfrm>
                <a:off x="5650272" y="5063182"/>
                <a:ext cx="486478" cy="277876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6727" extrusionOk="0">
                    <a:moveTo>
                      <a:pt x="0" y="277"/>
                    </a:moveTo>
                    <a:lnTo>
                      <a:pt x="464" y="0"/>
                    </a:lnTo>
                    <a:lnTo>
                      <a:pt x="11776" y="6450"/>
                    </a:lnTo>
                    <a:lnTo>
                      <a:pt x="11312" y="672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67"/>
              <p:cNvSpPr/>
              <p:nvPr/>
            </p:nvSpPr>
            <p:spPr>
              <a:xfrm>
                <a:off x="6136709" y="5277279"/>
                <a:ext cx="127516" cy="14817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587" extrusionOk="0">
                    <a:moveTo>
                      <a:pt x="0" y="1811"/>
                    </a:moveTo>
                    <a:lnTo>
                      <a:pt x="0" y="3587"/>
                    </a:lnTo>
                    <a:lnTo>
                      <a:pt x="3007" y="1811"/>
                    </a:lnTo>
                    <a:lnTo>
                      <a:pt x="3007" y="473"/>
                    </a:lnTo>
                    <a:cubicBezTo>
                      <a:pt x="3007" y="322"/>
                      <a:pt x="3033" y="161"/>
                      <a:pt x="308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67"/>
              <p:cNvSpPr/>
              <p:nvPr/>
            </p:nvSpPr>
            <p:spPr>
              <a:xfrm>
                <a:off x="6117542" y="5341017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4" y="2053"/>
                    </a:moveTo>
                    <a:lnTo>
                      <a:pt x="0" y="1776"/>
                    </a:lnTo>
                    <a:lnTo>
                      <a:pt x="0" y="1"/>
                    </a:lnTo>
                    <a:lnTo>
                      <a:pt x="464" y="26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67"/>
              <p:cNvSpPr/>
              <p:nvPr/>
            </p:nvSpPr>
            <p:spPr>
              <a:xfrm>
                <a:off x="6117542" y="5251462"/>
                <a:ext cx="156638" cy="100666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7" extrusionOk="0">
                    <a:moveTo>
                      <a:pt x="0" y="2169"/>
                    </a:moveTo>
                    <a:lnTo>
                      <a:pt x="455" y="2436"/>
                    </a:lnTo>
                    <a:lnTo>
                      <a:pt x="464" y="2436"/>
                    </a:lnTo>
                    <a:lnTo>
                      <a:pt x="3551" y="625"/>
                    </a:lnTo>
                    <a:cubicBezTo>
                      <a:pt x="3604" y="438"/>
                      <a:pt x="3685" y="251"/>
                      <a:pt x="3792" y="72"/>
                    </a:cubicBezTo>
                    <a:lnTo>
                      <a:pt x="3667" y="1"/>
                    </a:lnTo>
                    <a:lnTo>
                      <a:pt x="455" y="1892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67"/>
              <p:cNvSpPr/>
              <p:nvPr/>
            </p:nvSpPr>
            <p:spPr>
              <a:xfrm>
                <a:off x="6926054" y="4758787"/>
                <a:ext cx="190180" cy="20934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068" extrusionOk="0">
                    <a:moveTo>
                      <a:pt x="0" y="3631"/>
                    </a:moveTo>
                    <a:lnTo>
                      <a:pt x="0" y="5068"/>
                    </a:lnTo>
                    <a:lnTo>
                      <a:pt x="161" y="4970"/>
                    </a:lnTo>
                    <a:lnTo>
                      <a:pt x="161" y="3640"/>
                    </a:lnTo>
                    <a:cubicBezTo>
                      <a:pt x="161" y="2989"/>
                      <a:pt x="625" y="2204"/>
                      <a:pt x="1178" y="1883"/>
                    </a:cubicBezTo>
                    <a:lnTo>
                      <a:pt x="3417" y="589"/>
                    </a:lnTo>
                    <a:cubicBezTo>
                      <a:pt x="3979" y="268"/>
                      <a:pt x="4434" y="527"/>
                      <a:pt x="4434" y="1169"/>
                    </a:cubicBezTo>
                    <a:lnTo>
                      <a:pt x="4434" y="2507"/>
                    </a:lnTo>
                    <a:lnTo>
                      <a:pt x="4603" y="2409"/>
                    </a:lnTo>
                    <a:lnTo>
                      <a:pt x="4603" y="973"/>
                    </a:lnTo>
                    <a:cubicBezTo>
                      <a:pt x="4603" y="277"/>
                      <a:pt x="4113" y="1"/>
                      <a:pt x="3506" y="340"/>
                    </a:cubicBezTo>
                    <a:lnTo>
                      <a:pt x="1097" y="1740"/>
                    </a:lnTo>
                    <a:cubicBezTo>
                      <a:pt x="491" y="2088"/>
                      <a:pt x="0" y="2936"/>
                      <a:pt x="0" y="3631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67"/>
              <p:cNvSpPr/>
              <p:nvPr/>
            </p:nvSpPr>
            <p:spPr>
              <a:xfrm>
                <a:off x="6254270" y="5146458"/>
                <a:ext cx="190180" cy="209718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077" extrusionOk="0">
                    <a:moveTo>
                      <a:pt x="0" y="3631"/>
                    </a:moveTo>
                    <a:lnTo>
                      <a:pt x="0" y="5077"/>
                    </a:lnTo>
                    <a:lnTo>
                      <a:pt x="170" y="4978"/>
                    </a:lnTo>
                    <a:lnTo>
                      <a:pt x="170" y="3640"/>
                    </a:lnTo>
                    <a:cubicBezTo>
                      <a:pt x="170" y="2998"/>
                      <a:pt x="625" y="2213"/>
                      <a:pt x="1187" y="1892"/>
                    </a:cubicBezTo>
                    <a:lnTo>
                      <a:pt x="3426" y="598"/>
                    </a:lnTo>
                    <a:cubicBezTo>
                      <a:pt x="3988" y="268"/>
                      <a:pt x="4443" y="536"/>
                      <a:pt x="4443" y="1178"/>
                    </a:cubicBezTo>
                    <a:lnTo>
                      <a:pt x="4443" y="2507"/>
                    </a:lnTo>
                    <a:lnTo>
                      <a:pt x="4603" y="2409"/>
                    </a:lnTo>
                    <a:lnTo>
                      <a:pt x="4603" y="982"/>
                    </a:lnTo>
                    <a:cubicBezTo>
                      <a:pt x="4603" y="277"/>
                      <a:pt x="4113" y="0"/>
                      <a:pt x="3506" y="348"/>
                    </a:cubicBezTo>
                    <a:lnTo>
                      <a:pt x="1097" y="1740"/>
                    </a:lnTo>
                    <a:cubicBezTo>
                      <a:pt x="491" y="2088"/>
                      <a:pt x="0" y="2935"/>
                      <a:pt x="0" y="3631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67"/>
              <p:cNvSpPr/>
              <p:nvPr/>
            </p:nvSpPr>
            <p:spPr>
              <a:xfrm>
                <a:off x="6176116" y="5217590"/>
                <a:ext cx="46099" cy="3321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804" extrusionOk="0">
                    <a:moveTo>
                      <a:pt x="1116" y="0"/>
                    </a:moveTo>
                    <a:lnTo>
                      <a:pt x="1009" y="214"/>
                    </a:lnTo>
                    <a:lnTo>
                      <a:pt x="1" y="803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67"/>
              <p:cNvSpPr/>
              <p:nvPr/>
            </p:nvSpPr>
            <p:spPr>
              <a:xfrm>
                <a:off x="6176116" y="5182561"/>
                <a:ext cx="46099" cy="27304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61" extrusionOk="0">
                    <a:moveTo>
                      <a:pt x="1116" y="117"/>
                    </a:moveTo>
                    <a:lnTo>
                      <a:pt x="188" y="661"/>
                    </a:lnTo>
                    <a:lnTo>
                      <a:pt x="1" y="54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67"/>
              <p:cNvSpPr/>
              <p:nvPr/>
            </p:nvSpPr>
            <p:spPr>
              <a:xfrm>
                <a:off x="6183882" y="5187353"/>
                <a:ext cx="38333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277" extrusionOk="0">
                    <a:moveTo>
                      <a:pt x="928" y="1"/>
                    </a:moveTo>
                    <a:lnTo>
                      <a:pt x="928" y="741"/>
                    </a:lnTo>
                    <a:lnTo>
                      <a:pt x="0" y="1276"/>
                    </a:lnTo>
                    <a:lnTo>
                      <a:pt x="0" y="545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67"/>
              <p:cNvSpPr/>
              <p:nvPr/>
            </p:nvSpPr>
            <p:spPr>
              <a:xfrm>
                <a:off x="6176116" y="5205032"/>
                <a:ext cx="7807" cy="3507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849" extrusionOk="0">
                    <a:moveTo>
                      <a:pt x="188" y="117"/>
                    </a:moveTo>
                    <a:lnTo>
                      <a:pt x="188" y="848"/>
                    </a:lnTo>
                    <a:lnTo>
                      <a:pt x="1" y="7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67"/>
              <p:cNvSpPr/>
              <p:nvPr/>
            </p:nvSpPr>
            <p:spPr>
              <a:xfrm>
                <a:off x="7168529" y="4641970"/>
                <a:ext cx="30609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598" extrusionOk="0">
                    <a:moveTo>
                      <a:pt x="0" y="438"/>
                    </a:moveTo>
                    <a:lnTo>
                      <a:pt x="0" y="1597"/>
                    </a:lnTo>
                    <a:lnTo>
                      <a:pt x="589" y="1250"/>
                    </a:lnTo>
                    <a:lnTo>
                      <a:pt x="634" y="875"/>
                    </a:lnTo>
                    <a:lnTo>
                      <a:pt x="634" y="848"/>
                    </a:lnTo>
                    <a:lnTo>
                      <a:pt x="651" y="679"/>
                    </a:lnTo>
                    <a:lnTo>
                      <a:pt x="714" y="197"/>
                    </a:lnTo>
                    <a:lnTo>
                      <a:pt x="714" y="170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67"/>
              <p:cNvSpPr/>
              <p:nvPr/>
            </p:nvSpPr>
            <p:spPr>
              <a:xfrm>
                <a:off x="7160061" y="4669976"/>
                <a:ext cx="35401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69" extrusionOk="0">
                    <a:moveTo>
                      <a:pt x="0" y="509"/>
                    </a:moveTo>
                    <a:lnTo>
                      <a:pt x="0" y="1669"/>
                    </a:lnTo>
                    <a:lnTo>
                      <a:pt x="705" y="1250"/>
                    </a:lnTo>
                    <a:lnTo>
                      <a:pt x="767" y="750"/>
                    </a:lnTo>
                    <a:lnTo>
                      <a:pt x="794" y="572"/>
                    </a:lnTo>
                    <a:lnTo>
                      <a:pt x="839" y="197"/>
                    </a:lnTo>
                    <a:lnTo>
                      <a:pt x="839" y="170"/>
                    </a:lnTo>
                    <a:lnTo>
                      <a:pt x="856" y="1"/>
                    </a:lnTo>
                    <a:lnTo>
                      <a:pt x="214" y="384"/>
                    </a:lnTo>
                    <a:lnTo>
                      <a:pt x="205" y="38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67"/>
              <p:cNvSpPr/>
              <p:nvPr/>
            </p:nvSpPr>
            <p:spPr>
              <a:xfrm>
                <a:off x="5776301" y="5147945"/>
                <a:ext cx="186875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4443" extrusionOk="0">
                    <a:moveTo>
                      <a:pt x="0" y="303"/>
                    </a:moveTo>
                    <a:lnTo>
                      <a:pt x="0" y="1713"/>
                    </a:lnTo>
                    <a:cubicBezTo>
                      <a:pt x="0" y="1865"/>
                      <a:pt x="81" y="1998"/>
                      <a:pt x="206" y="2070"/>
                    </a:cubicBezTo>
                    <a:lnTo>
                      <a:pt x="4158" y="4345"/>
                    </a:lnTo>
                    <a:cubicBezTo>
                      <a:pt x="4318" y="4443"/>
                      <a:pt x="4523" y="4327"/>
                      <a:pt x="4523" y="4131"/>
                    </a:cubicBezTo>
                    <a:lnTo>
                      <a:pt x="4523" y="2730"/>
                    </a:lnTo>
                    <a:cubicBezTo>
                      <a:pt x="4523" y="2578"/>
                      <a:pt x="4443" y="2445"/>
                      <a:pt x="4318" y="2373"/>
                    </a:cubicBezTo>
                    <a:lnTo>
                      <a:pt x="366" y="89"/>
                    </a:lnTo>
                    <a:cubicBezTo>
                      <a:pt x="206" y="0"/>
                      <a:pt x="0" y="116"/>
                      <a:pt x="0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Cabin</vt:lpstr>
      <vt:lpstr>Arial</vt:lpstr>
      <vt:lpstr>Calibri</vt:lpstr>
      <vt:lpstr>Hammersmith One</vt:lpstr>
      <vt:lpstr>Poppins</vt:lpstr>
      <vt:lpstr>Poppins Black</vt:lpstr>
      <vt:lpstr>Poppins Medium</vt:lpstr>
      <vt:lpstr>Roboto</vt:lpstr>
      <vt:lpstr>Car Parking Business Plan by Slidesgo</vt:lpstr>
      <vt:lpstr>PKLOT-yolov8</vt:lpstr>
      <vt:lpstr>Servizi offerti dal prodotto</vt:lpstr>
      <vt:lpstr>TIMELINE</vt:lpstr>
      <vt:lpstr>Statistiche del Modello</vt:lpstr>
      <vt:lpstr>Interfaccia Utente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PKLOT-yolov8</dc:title>
  <dc:creator>Gyan _</dc:creator>
  <cp:lastModifiedBy>Gyan _</cp:lastModifiedBy>
  <cp:revision>3</cp:revision>
  <dcterms:created xsi:type="dcterms:W3CDTF">2023-09-09T08:57:32Z</dcterms:created>
  <dcterms:modified xsi:type="dcterms:W3CDTF">2023-09-11T08:47:09Z</dcterms:modified>
</cp:coreProperties>
</file>