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64" r:id="rId4"/>
    <p:sldId id="263" r:id="rId5"/>
    <p:sldId id="258" r:id="rId6"/>
    <p:sldId id="288" r:id="rId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8" autoAdjust="0"/>
    <p:restoredTop sz="94660"/>
  </p:normalViewPr>
  <p:slideViewPr>
    <p:cSldViewPr snapToGrid="0">
      <p:cViewPr>
        <p:scale>
          <a:sx n="80" d="100"/>
          <a:sy n="80" d="100"/>
        </p:scale>
        <p:origin x="544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ED3482-313D-4A6B-984B-FEE25ADA981F}" type="datetimeFigureOut">
              <a:rPr lang="it-IT" smtClean="0"/>
              <a:t>10/09/2023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2A6DF-CAA3-4822-9F9E-47E271C64AC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068753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6197e26f9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6197e26f9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g14bfd745a9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7" name="Google Shape;897;g14bfd745a9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Google Shape;1222;g141b9d8079f_0_22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3" name="Google Shape;1223;g141b9d8079f_0_22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Google Shape;1193;g14bfd745a99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4" name="Google Shape;1194;g14bfd745a99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g1613c3bc916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8" name="Google Shape;908;g1613c3bc916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6" name="Google Shape;2946;g14c095aa61b_0_6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7" name="Google Shape;2947;g14c095aa61b_0_6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1379117" y="2783100"/>
            <a:ext cx="6450400" cy="5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33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379133" y="497100"/>
            <a:ext cx="64504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6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12964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1"/>
          <p:cNvSpPr txBox="1">
            <a:spLocks noGrp="1"/>
          </p:cNvSpPr>
          <p:nvPr>
            <p:ph type="title" hasCustomPrompt="1"/>
          </p:nvPr>
        </p:nvSpPr>
        <p:spPr>
          <a:xfrm>
            <a:off x="3551767" y="788033"/>
            <a:ext cx="7685600" cy="2947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0666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39" name="Google Shape;39;p11"/>
          <p:cNvSpPr txBox="1">
            <a:spLocks noGrp="1"/>
          </p:cNvSpPr>
          <p:nvPr>
            <p:ph type="subTitle" idx="1"/>
          </p:nvPr>
        </p:nvSpPr>
        <p:spPr>
          <a:xfrm>
            <a:off x="3551700" y="3878367"/>
            <a:ext cx="7685600" cy="7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98132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47946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3"/>
          <p:cNvSpPr txBox="1">
            <a:spLocks noGrp="1"/>
          </p:cNvSpPr>
          <p:nvPr>
            <p:ph type="subTitle" idx="1"/>
          </p:nvPr>
        </p:nvSpPr>
        <p:spPr>
          <a:xfrm>
            <a:off x="951000" y="3070951"/>
            <a:ext cx="3177200" cy="770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title" hasCustomPrompt="1"/>
          </p:nvPr>
        </p:nvSpPr>
        <p:spPr>
          <a:xfrm>
            <a:off x="951000" y="1741667"/>
            <a:ext cx="1035200" cy="7608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44" name="Google Shape;44;p13"/>
          <p:cNvSpPr txBox="1">
            <a:spLocks noGrp="1"/>
          </p:cNvSpPr>
          <p:nvPr>
            <p:ph type="subTitle" idx="2"/>
          </p:nvPr>
        </p:nvSpPr>
        <p:spPr>
          <a:xfrm>
            <a:off x="951000" y="2612567"/>
            <a:ext cx="3177200" cy="56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2400" b="1"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subTitle" idx="3"/>
          </p:nvPr>
        </p:nvSpPr>
        <p:spPr>
          <a:xfrm>
            <a:off x="951000" y="5291251"/>
            <a:ext cx="3177200" cy="770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title" idx="4" hasCustomPrompt="1"/>
          </p:nvPr>
        </p:nvSpPr>
        <p:spPr>
          <a:xfrm>
            <a:off x="951000" y="3961967"/>
            <a:ext cx="1035200" cy="7608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47" name="Google Shape;47;p13"/>
          <p:cNvSpPr txBox="1">
            <a:spLocks noGrp="1"/>
          </p:cNvSpPr>
          <p:nvPr>
            <p:ph type="subTitle" idx="5"/>
          </p:nvPr>
        </p:nvSpPr>
        <p:spPr>
          <a:xfrm>
            <a:off x="951000" y="4832867"/>
            <a:ext cx="3177200" cy="56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2400" b="1"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subTitle" idx="6"/>
          </p:nvPr>
        </p:nvSpPr>
        <p:spPr>
          <a:xfrm>
            <a:off x="4128200" y="3070951"/>
            <a:ext cx="3177200" cy="770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title" idx="7" hasCustomPrompt="1"/>
          </p:nvPr>
        </p:nvSpPr>
        <p:spPr>
          <a:xfrm>
            <a:off x="4128200" y="1741667"/>
            <a:ext cx="1035200" cy="7608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3"/>
          <p:cNvSpPr txBox="1">
            <a:spLocks noGrp="1"/>
          </p:cNvSpPr>
          <p:nvPr>
            <p:ph type="subTitle" idx="8"/>
          </p:nvPr>
        </p:nvSpPr>
        <p:spPr>
          <a:xfrm>
            <a:off x="4128200" y="2612567"/>
            <a:ext cx="3177200" cy="56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2400" b="1"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subTitle" idx="9"/>
          </p:nvPr>
        </p:nvSpPr>
        <p:spPr>
          <a:xfrm>
            <a:off x="4128200" y="5291251"/>
            <a:ext cx="3177200" cy="770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 idx="13" hasCustomPrompt="1"/>
          </p:nvPr>
        </p:nvSpPr>
        <p:spPr>
          <a:xfrm>
            <a:off x="4128200" y="3961967"/>
            <a:ext cx="1035200" cy="7608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53" name="Google Shape;53;p13"/>
          <p:cNvSpPr txBox="1">
            <a:spLocks noGrp="1"/>
          </p:cNvSpPr>
          <p:nvPr>
            <p:ph type="subTitle" idx="14"/>
          </p:nvPr>
        </p:nvSpPr>
        <p:spPr>
          <a:xfrm>
            <a:off x="4128200" y="4832867"/>
            <a:ext cx="3177200" cy="56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2400" b="1"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ubTitle" idx="15"/>
          </p:nvPr>
        </p:nvSpPr>
        <p:spPr>
          <a:xfrm>
            <a:off x="7305400" y="3070951"/>
            <a:ext cx="3177200" cy="770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 idx="16" hasCustomPrompt="1"/>
          </p:nvPr>
        </p:nvSpPr>
        <p:spPr>
          <a:xfrm>
            <a:off x="7305400" y="1741667"/>
            <a:ext cx="1035200" cy="7608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7"/>
          </p:nvPr>
        </p:nvSpPr>
        <p:spPr>
          <a:xfrm>
            <a:off x="7305400" y="2612567"/>
            <a:ext cx="3177200" cy="56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2400" b="1"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18"/>
          </p:nvPr>
        </p:nvSpPr>
        <p:spPr>
          <a:xfrm>
            <a:off x="7305400" y="5291251"/>
            <a:ext cx="3177200" cy="770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title" idx="19" hasCustomPrompt="1"/>
          </p:nvPr>
        </p:nvSpPr>
        <p:spPr>
          <a:xfrm>
            <a:off x="7305400" y="3961967"/>
            <a:ext cx="1035200" cy="7608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20"/>
          </p:nvPr>
        </p:nvSpPr>
        <p:spPr>
          <a:xfrm>
            <a:off x="7305400" y="4832867"/>
            <a:ext cx="3177200" cy="56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2400" b="1"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ctrTitle" idx="21"/>
          </p:nvPr>
        </p:nvSpPr>
        <p:spPr>
          <a:xfrm>
            <a:off x="951000" y="626733"/>
            <a:ext cx="10290000" cy="846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6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240859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subTitle" idx="1"/>
          </p:nvPr>
        </p:nvSpPr>
        <p:spPr>
          <a:xfrm>
            <a:off x="954800" y="1117967"/>
            <a:ext cx="8851600" cy="3271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 Medium"/>
              <a:buNone/>
              <a:defRPr sz="4667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954633" y="4716833"/>
            <a:ext cx="8851600" cy="7140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Font typeface="Poppins Black"/>
              <a:buNone/>
              <a:defRPr sz="24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604560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1208589" y="2946400"/>
            <a:ext cx="9774800" cy="258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7733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subTitle" idx="1"/>
          </p:nvPr>
        </p:nvSpPr>
        <p:spPr>
          <a:xfrm>
            <a:off x="1208611" y="5502867"/>
            <a:ext cx="9774800" cy="56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33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title" idx="2" hasCustomPrompt="1"/>
          </p:nvPr>
        </p:nvSpPr>
        <p:spPr>
          <a:xfrm>
            <a:off x="8584167" y="900600"/>
            <a:ext cx="2399200" cy="1613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Poppins"/>
              <a:buNone/>
              <a:defRPr sz="10666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33790326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 header 2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954632" y="2982100"/>
            <a:ext cx="7815600" cy="240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7733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subTitle" idx="1"/>
          </p:nvPr>
        </p:nvSpPr>
        <p:spPr>
          <a:xfrm>
            <a:off x="954632" y="5540967"/>
            <a:ext cx="7502800" cy="56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33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title" idx="2" hasCustomPrompt="1"/>
          </p:nvPr>
        </p:nvSpPr>
        <p:spPr>
          <a:xfrm>
            <a:off x="954632" y="1212433"/>
            <a:ext cx="2399200" cy="1613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Poppins"/>
              <a:buNone/>
              <a:defRPr sz="10666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21450320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Section header 3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>
            <a:spLocks noGrp="1"/>
          </p:cNvSpPr>
          <p:nvPr>
            <p:ph type="title"/>
          </p:nvPr>
        </p:nvSpPr>
        <p:spPr>
          <a:xfrm>
            <a:off x="954633" y="2513068"/>
            <a:ext cx="6309600" cy="256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7733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subTitle" idx="1"/>
          </p:nvPr>
        </p:nvSpPr>
        <p:spPr>
          <a:xfrm>
            <a:off x="954633" y="5384667"/>
            <a:ext cx="6602800" cy="56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33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title" idx="2" hasCustomPrompt="1"/>
          </p:nvPr>
        </p:nvSpPr>
        <p:spPr>
          <a:xfrm>
            <a:off x="954633" y="722800"/>
            <a:ext cx="2399200" cy="1613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Poppins"/>
              <a:buNone/>
              <a:defRPr sz="10666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39257292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4">
  <p:cSld name="Section header 4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 txBox="1">
            <a:spLocks noGrp="1"/>
          </p:cNvSpPr>
          <p:nvPr>
            <p:ph type="title"/>
          </p:nvPr>
        </p:nvSpPr>
        <p:spPr>
          <a:xfrm>
            <a:off x="690467" y="2574367"/>
            <a:ext cx="5886000" cy="249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7733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78" name="Google Shape;78;p18"/>
          <p:cNvSpPr txBox="1">
            <a:spLocks noGrp="1"/>
          </p:cNvSpPr>
          <p:nvPr>
            <p:ph type="subTitle" idx="1"/>
          </p:nvPr>
        </p:nvSpPr>
        <p:spPr>
          <a:xfrm>
            <a:off x="690483" y="5213733"/>
            <a:ext cx="5886000" cy="56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33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79" name="Google Shape;79;p18"/>
          <p:cNvSpPr txBox="1">
            <a:spLocks noGrp="1"/>
          </p:cNvSpPr>
          <p:nvPr>
            <p:ph type="title" idx="2" hasCustomPrompt="1"/>
          </p:nvPr>
        </p:nvSpPr>
        <p:spPr>
          <a:xfrm>
            <a:off x="4177267" y="837100"/>
            <a:ext cx="2399200" cy="1613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Poppins"/>
              <a:buNone/>
              <a:defRPr sz="10666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18407563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5">
  <p:cSld name="Section header 5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9"/>
          <p:cNvSpPr txBox="1">
            <a:spLocks noGrp="1"/>
          </p:cNvSpPr>
          <p:nvPr>
            <p:ph type="title"/>
          </p:nvPr>
        </p:nvSpPr>
        <p:spPr>
          <a:xfrm>
            <a:off x="3556033" y="3965900"/>
            <a:ext cx="7545600" cy="1183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7733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82" name="Google Shape;82;p19"/>
          <p:cNvSpPr txBox="1">
            <a:spLocks noGrp="1"/>
          </p:cNvSpPr>
          <p:nvPr>
            <p:ph type="subTitle" idx="1"/>
          </p:nvPr>
        </p:nvSpPr>
        <p:spPr>
          <a:xfrm>
            <a:off x="3556033" y="5041968"/>
            <a:ext cx="7545600" cy="53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33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83" name="Google Shape;83;p19"/>
          <p:cNvSpPr txBox="1">
            <a:spLocks noGrp="1"/>
          </p:cNvSpPr>
          <p:nvPr>
            <p:ph type="title" idx="2" hasCustomPrompt="1"/>
          </p:nvPr>
        </p:nvSpPr>
        <p:spPr>
          <a:xfrm>
            <a:off x="954648" y="3965884"/>
            <a:ext cx="2399200" cy="1613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Poppins"/>
              <a:buNone/>
              <a:defRPr sz="10666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37969533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0"/>
          <p:cNvSpPr txBox="1">
            <a:spLocks noGrp="1"/>
          </p:cNvSpPr>
          <p:nvPr>
            <p:ph type="subTitle" idx="1"/>
          </p:nvPr>
        </p:nvSpPr>
        <p:spPr>
          <a:xfrm>
            <a:off x="1096117" y="3267933"/>
            <a:ext cx="3740800" cy="1458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0"/>
          <p:cNvSpPr>
            <a:spLocks noGrp="1"/>
          </p:cNvSpPr>
          <p:nvPr>
            <p:ph type="pic" idx="2"/>
          </p:nvPr>
        </p:nvSpPr>
        <p:spPr>
          <a:xfrm>
            <a:off x="5089884" y="1945333"/>
            <a:ext cx="6006000" cy="4103600"/>
          </a:xfrm>
          <a:prstGeom prst="rect">
            <a:avLst/>
          </a:prstGeom>
          <a:noFill/>
          <a:ln w="76200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87" name="Google Shape;87;p20"/>
          <p:cNvSpPr txBox="1">
            <a:spLocks noGrp="1"/>
          </p:cNvSpPr>
          <p:nvPr>
            <p:ph type="ctrTitle"/>
          </p:nvPr>
        </p:nvSpPr>
        <p:spPr>
          <a:xfrm>
            <a:off x="951000" y="626733"/>
            <a:ext cx="10290000" cy="846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6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85120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4293975" y="2607783"/>
            <a:ext cx="6943200" cy="2566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7733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4293775" y="5142716"/>
            <a:ext cx="6943600" cy="56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33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6565975" y="973549"/>
            <a:ext cx="2399200" cy="1613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Poppins"/>
              <a:buNone/>
              <a:defRPr sz="10666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25659939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1"/>
          <p:cNvSpPr txBox="1">
            <a:spLocks noGrp="1"/>
          </p:cNvSpPr>
          <p:nvPr>
            <p:ph type="subTitle" idx="1"/>
          </p:nvPr>
        </p:nvSpPr>
        <p:spPr>
          <a:xfrm>
            <a:off x="7346065" y="2781300"/>
            <a:ext cx="3488400" cy="210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1"/>
          <p:cNvSpPr txBox="1">
            <a:spLocks noGrp="1"/>
          </p:cNvSpPr>
          <p:nvPr>
            <p:ph type="ctrTitle"/>
          </p:nvPr>
        </p:nvSpPr>
        <p:spPr>
          <a:xfrm>
            <a:off x="951000" y="626733"/>
            <a:ext cx="10290000" cy="846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6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61292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2"/>
          <p:cNvSpPr txBox="1">
            <a:spLocks noGrp="1"/>
          </p:cNvSpPr>
          <p:nvPr>
            <p:ph type="subTitle" idx="1"/>
          </p:nvPr>
        </p:nvSpPr>
        <p:spPr>
          <a:xfrm>
            <a:off x="4715300" y="1834000"/>
            <a:ext cx="623440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2"/>
          <p:cNvSpPr txBox="1">
            <a:spLocks noGrp="1"/>
          </p:cNvSpPr>
          <p:nvPr>
            <p:ph type="ctrTitle"/>
          </p:nvPr>
        </p:nvSpPr>
        <p:spPr>
          <a:xfrm>
            <a:off x="951000" y="626733"/>
            <a:ext cx="10290000" cy="846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6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94" name="Google Shape;94;p22"/>
          <p:cNvSpPr txBox="1">
            <a:spLocks noGrp="1"/>
          </p:cNvSpPr>
          <p:nvPr>
            <p:ph type="subTitle" idx="2"/>
          </p:nvPr>
        </p:nvSpPr>
        <p:spPr>
          <a:xfrm>
            <a:off x="3113367" y="1925400"/>
            <a:ext cx="1234000" cy="985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400" b="1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22"/>
          <p:cNvSpPr txBox="1">
            <a:spLocks noGrp="1"/>
          </p:cNvSpPr>
          <p:nvPr>
            <p:ph type="subTitle" idx="3"/>
          </p:nvPr>
        </p:nvSpPr>
        <p:spPr>
          <a:xfrm>
            <a:off x="4715300" y="4058500"/>
            <a:ext cx="623440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2"/>
          <p:cNvSpPr txBox="1">
            <a:spLocks noGrp="1"/>
          </p:cNvSpPr>
          <p:nvPr>
            <p:ph type="subTitle" idx="4"/>
          </p:nvPr>
        </p:nvSpPr>
        <p:spPr>
          <a:xfrm>
            <a:off x="3113367" y="4149900"/>
            <a:ext cx="1234000" cy="985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400" b="1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518745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3"/>
          <p:cNvSpPr txBox="1">
            <a:spLocks noGrp="1"/>
          </p:cNvSpPr>
          <p:nvPr>
            <p:ph type="subTitle" idx="1"/>
          </p:nvPr>
        </p:nvSpPr>
        <p:spPr>
          <a:xfrm>
            <a:off x="1123333" y="4025333"/>
            <a:ext cx="2706000" cy="13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23"/>
          <p:cNvSpPr txBox="1">
            <a:spLocks noGrp="1"/>
          </p:cNvSpPr>
          <p:nvPr>
            <p:ph type="subTitle" idx="2"/>
          </p:nvPr>
        </p:nvSpPr>
        <p:spPr>
          <a:xfrm>
            <a:off x="1123333" y="3497893"/>
            <a:ext cx="2706000" cy="584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400" b="1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23"/>
          <p:cNvSpPr txBox="1">
            <a:spLocks noGrp="1"/>
          </p:cNvSpPr>
          <p:nvPr>
            <p:ph type="subTitle" idx="3"/>
          </p:nvPr>
        </p:nvSpPr>
        <p:spPr>
          <a:xfrm>
            <a:off x="4743000" y="4025333"/>
            <a:ext cx="2706000" cy="13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23"/>
          <p:cNvSpPr txBox="1">
            <a:spLocks noGrp="1"/>
          </p:cNvSpPr>
          <p:nvPr>
            <p:ph type="subTitle" idx="4"/>
          </p:nvPr>
        </p:nvSpPr>
        <p:spPr>
          <a:xfrm>
            <a:off x="4743000" y="3497893"/>
            <a:ext cx="2706000" cy="584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400" b="1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2" name="Google Shape;102;p23"/>
          <p:cNvSpPr txBox="1">
            <a:spLocks noGrp="1"/>
          </p:cNvSpPr>
          <p:nvPr>
            <p:ph type="subTitle" idx="5"/>
          </p:nvPr>
        </p:nvSpPr>
        <p:spPr>
          <a:xfrm>
            <a:off x="8362667" y="4025333"/>
            <a:ext cx="2706000" cy="13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3" name="Google Shape;103;p23"/>
          <p:cNvSpPr txBox="1">
            <a:spLocks noGrp="1"/>
          </p:cNvSpPr>
          <p:nvPr>
            <p:ph type="subTitle" idx="6"/>
          </p:nvPr>
        </p:nvSpPr>
        <p:spPr>
          <a:xfrm>
            <a:off x="8362667" y="3497893"/>
            <a:ext cx="2706000" cy="584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400" b="1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4" name="Google Shape;104;p23"/>
          <p:cNvSpPr txBox="1">
            <a:spLocks noGrp="1"/>
          </p:cNvSpPr>
          <p:nvPr>
            <p:ph type="ctrTitle"/>
          </p:nvPr>
        </p:nvSpPr>
        <p:spPr>
          <a:xfrm>
            <a:off x="951000" y="626733"/>
            <a:ext cx="10290000" cy="846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6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6609864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4"/>
          <p:cNvSpPr txBox="1">
            <a:spLocks noGrp="1"/>
          </p:cNvSpPr>
          <p:nvPr>
            <p:ph type="ctrTitle"/>
          </p:nvPr>
        </p:nvSpPr>
        <p:spPr>
          <a:xfrm>
            <a:off x="951000" y="626733"/>
            <a:ext cx="10290000" cy="846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6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107" name="Google Shape;107;p24"/>
          <p:cNvSpPr txBox="1">
            <a:spLocks noGrp="1"/>
          </p:cNvSpPr>
          <p:nvPr>
            <p:ph type="subTitle" idx="1"/>
          </p:nvPr>
        </p:nvSpPr>
        <p:spPr>
          <a:xfrm>
            <a:off x="951005" y="2515120"/>
            <a:ext cx="4061200" cy="72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4"/>
          <p:cNvSpPr txBox="1">
            <a:spLocks noGrp="1"/>
          </p:cNvSpPr>
          <p:nvPr>
            <p:ph type="subTitle" idx="2"/>
          </p:nvPr>
        </p:nvSpPr>
        <p:spPr>
          <a:xfrm>
            <a:off x="951005" y="5314800"/>
            <a:ext cx="4061200" cy="72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4"/>
          <p:cNvSpPr txBox="1">
            <a:spLocks noGrp="1"/>
          </p:cNvSpPr>
          <p:nvPr>
            <p:ph type="subTitle" idx="3"/>
          </p:nvPr>
        </p:nvSpPr>
        <p:spPr>
          <a:xfrm>
            <a:off x="951005" y="3914960"/>
            <a:ext cx="4061200" cy="72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4"/>
          <p:cNvSpPr txBox="1">
            <a:spLocks noGrp="1"/>
          </p:cNvSpPr>
          <p:nvPr>
            <p:ph type="subTitle" idx="4"/>
          </p:nvPr>
        </p:nvSpPr>
        <p:spPr>
          <a:xfrm>
            <a:off x="951000" y="2072400"/>
            <a:ext cx="4061200" cy="4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Hammersmith One"/>
              <a:buNone/>
              <a:defRPr sz="2400" b="1"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Hammersmith One"/>
              <a:buNone/>
              <a:defRPr sz="2400" b="1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Hammersmith One"/>
              <a:buNone/>
              <a:defRPr sz="2400" b="1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Hammersmith One"/>
              <a:buNone/>
              <a:defRPr sz="2400" b="1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Hammersmith One"/>
              <a:buNone/>
              <a:defRPr sz="2400" b="1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Hammersmith One"/>
              <a:buNone/>
              <a:defRPr sz="2400" b="1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Hammersmith One"/>
              <a:buNone/>
              <a:defRPr sz="2400" b="1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Hammersmith One"/>
              <a:buNone/>
              <a:defRPr sz="2400" b="1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Hammersmith One"/>
              <a:buNone/>
              <a:defRPr sz="2400" b="1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111" name="Google Shape;111;p24"/>
          <p:cNvSpPr txBox="1">
            <a:spLocks noGrp="1"/>
          </p:cNvSpPr>
          <p:nvPr>
            <p:ph type="subTitle" idx="5"/>
          </p:nvPr>
        </p:nvSpPr>
        <p:spPr>
          <a:xfrm>
            <a:off x="951000" y="4872087"/>
            <a:ext cx="4061200" cy="4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Hammersmith One"/>
              <a:buNone/>
              <a:defRPr sz="2400" b="1"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Hammersmith One"/>
              <a:buNone/>
              <a:defRPr sz="2400" b="1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Hammersmith One"/>
              <a:buNone/>
              <a:defRPr sz="2400" b="1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Hammersmith One"/>
              <a:buNone/>
              <a:defRPr sz="2400" b="1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Hammersmith One"/>
              <a:buNone/>
              <a:defRPr sz="2400" b="1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Hammersmith One"/>
              <a:buNone/>
              <a:defRPr sz="2400" b="1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Hammersmith One"/>
              <a:buNone/>
              <a:defRPr sz="2400" b="1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Hammersmith One"/>
              <a:buNone/>
              <a:defRPr sz="2400" b="1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Hammersmith One"/>
              <a:buNone/>
              <a:defRPr sz="2400" b="1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112" name="Google Shape;112;p24"/>
          <p:cNvSpPr txBox="1">
            <a:spLocks noGrp="1"/>
          </p:cNvSpPr>
          <p:nvPr>
            <p:ph type="subTitle" idx="6"/>
          </p:nvPr>
        </p:nvSpPr>
        <p:spPr>
          <a:xfrm>
            <a:off x="951000" y="3472244"/>
            <a:ext cx="4061200" cy="4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Hammersmith One"/>
              <a:buNone/>
              <a:defRPr sz="2400" b="1"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Hammersmith One"/>
              <a:buNone/>
              <a:defRPr sz="2400" b="1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Hammersmith One"/>
              <a:buNone/>
              <a:defRPr sz="2400" b="1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Hammersmith One"/>
              <a:buNone/>
              <a:defRPr sz="2400" b="1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Hammersmith One"/>
              <a:buNone/>
              <a:defRPr sz="2400" b="1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Hammersmith One"/>
              <a:buNone/>
              <a:defRPr sz="2400" b="1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Hammersmith One"/>
              <a:buNone/>
              <a:defRPr sz="2400" b="1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Hammersmith One"/>
              <a:buNone/>
              <a:defRPr sz="2400" b="1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Hammersmith One"/>
              <a:buNone/>
              <a:defRPr sz="2400" b="1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1506528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5"/>
          <p:cNvSpPr txBox="1">
            <a:spLocks noGrp="1"/>
          </p:cNvSpPr>
          <p:nvPr>
            <p:ph type="subTitle" idx="1"/>
          </p:nvPr>
        </p:nvSpPr>
        <p:spPr>
          <a:xfrm>
            <a:off x="952816" y="2469929"/>
            <a:ext cx="2744000" cy="10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endParaRPr/>
          </a:p>
        </p:txBody>
      </p:sp>
      <p:sp>
        <p:nvSpPr>
          <p:cNvPr id="115" name="Google Shape;115;p25"/>
          <p:cNvSpPr txBox="1">
            <a:spLocks noGrp="1"/>
          </p:cNvSpPr>
          <p:nvPr>
            <p:ph type="subTitle" idx="2"/>
          </p:nvPr>
        </p:nvSpPr>
        <p:spPr>
          <a:xfrm>
            <a:off x="952817" y="1903784"/>
            <a:ext cx="2744000" cy="600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"/>
              <a:buNone/>
              <a:defRPr sz="2400" b="1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endParaRPr/>
          </a:p>
        </p:txBody>
      </p:sp>
      <p:sp>
        <p:nvSpPr>
          <p:cNvPr id="116" name="Google Shape;116;p25"/>
          <p:cNvSpPr txBox="1">
            <a:spLocks noGrp="1"/>
          </p:cNvSpPr>
          <p:nvPr>
            <p:ph type="subTitle" idx="3"/>
          </p:nvPr>
        </p:nvSpPr>
        <p:spPr>
          <a:xfrm>
            <a:off x="952816" y="5058596"/>
            <a:ext cx="2744000" cy="10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endParaRPr/>
          </a:p>
        </p:txBody>
      </p:sp>
      <p:sp>
        <p:nvSpPr>
          <p:cNvPr id="117" name="Google Shape;117;p25"/>
          <p:cNvSpPr txBox="1">
            <a:spLocks noGrp="1"/>
          </p:cNvSpPr>
          <p:nvPr>
            <p:ph type="subTitle" idx="4"/>
          </p:nvPr>
        </p:nvSpPr>
        <p:spPr>
          <a:xfrm>
            <a:off x="952817" y="4492452"/>
            <a:ext cx="2744000" cy="600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"/>
              <a:buNone/>
              <a:defRPr sz="2400" b="1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endParaRPr/>
          </a:p>
        </p:txBody>
      </p:sp>
      <p:sp>
        <p:nvSpPr>
          <p:cNvPr id="118" name="Google Shape;118;p25"/>
          <p:cNvSpPr txBox="1">
            <a:spLocks noGrp="1"/>
          </p:cNvSpPr>
          <p:nvPr>
            <p:ph type="subTitle" idx="5"/>
          </p:nvPr>
        </p:nvSpPr>
        <p:spPr>
          <a:xfrm>
            <a:off x="8495183" y="2469929"/>
            <a:ext cx="2744000" cy="10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endParaRPr/>
          </a:p>
        </p:txBody>
      </p:sp>
      <p:sp>
        <p:nvSpPr>
          <p:cNvPr id="119" name="Google Shape;119;p25"/>
          <p:cNvSpPr txBox="1">
            <a:spLocks noGrp="1"/>
          </p:cNvSpPr>
          <p:nvPr>
            <p:ph type="subTitle" idx="6"/>
          </p:nvPr>
        </p:nvSpPr>
        <p:spPr>
          <a:xfrm>
            <a:off x="8495184" y="1903784"/>
            <a:ext cx="2744000" cy="600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"/>
              <a:buNone/>
              <a:defRPr sz="2400" b="1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endParaRPr/>
          </a:p>
        </p:txBody>
      </p:sp>
      <p:sp>
        <p:nvSpPr>
          <p:cNvPr id="120" name="Google Shape;120;p25"/>
          <p:cNvSpPr txBox="1">
            <a:spLocks noGrp="1"/>
          </p:cNvSpPr>
          <p:nvPr>
            <p:ph type="subTitle" idx="7"/>
          </p:nvPr>
        </p:nvSpPr>
        <p:spPr>
          <a:xfrm>
            <a:off x="8495183" y="5058596"/>
            <a:ext cx="2744000" cy="10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endParaRPr/>
          </a:p>
        </p:txBody>
      </p:sp>
      <p:sp>
        <p:nvSpPr>
          <p:cNvPr id="121" name="Google Shape;121;p25"/>
          <p:cNvSpPr txBox="1">
            <a:spLocks noGrp="1"/>
          </p:cNvSpPr>
          <p:nvPr>
            <p:ph type="subTitle" idx="8"/>
          </p:nvPr>
        </p:nvSpPr>
        <p:spPr>
          <a:xfrm>
            <a:off x="8495184" y="4492452"/>
            <a:ext cx="2744000" cy="600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"/>
              <a:buNone/>
              <a:defRPr sz="2400" b="1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endParaRPr/>
          </a:p>
        </p:txBody>
      </p:sp>
      <p:sp>
        <p:nvSpPr>
          <p:cNvPr id="122" name="Google Shape;122;p25"/>
          <p:cNvSpPr txBox="1">
            <a:spLocks noGrp="1"/>
          </p:cNvSpPr>
          <p:nvPr>
            <p:ph type="ctrTitle"/>
          </p:nvPr>
        </p:nvSpPr>
        <p:spPr>
          <a:xfrm>
            <a:off x="951000" y="626733"/>
            <a:ext cx="10290000" cy="846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6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1210283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>
            <a:spLocks noGrp="1"/>
          </p:cNvSpPr>
          <p:nvPr>
            <p:ph type="ctrTitle"/>
          </p:nvPr>
        </p:nvSpPr>
        <p:spPr>
          <a:xfrm>
            <a:off x="951000" y="626733"/>
            <a:ext cx="10290000" cy="846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6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2486260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8"/>
          <p:cNvSpPr txBox="1">
            <a:spLocks noGrp="1"/>
          </p:cNvSpPr>
          <p:nvPr>
            <p:ph type="subTitle" idx="1"/>
          </p:nvPr>
        </p:nvSpPr>
        <p:spPr>
          <a:xfrm>
            <a:off x="951000" y="4895652"/>
            <a:ext cx="2799600" cy="683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28"/>
          <p:cNvSpPr txBox="1">
            <a:spLocks noGrp="1"/>
          </p:cNvSpPr>
          <p:nvPr>
            <p:ph type="title" hasCustomPrompt="1"/>
          </p:nvPr>
        </p:nvSpPr>
        <p:spPr>
          <a:xfrm>
            <a:off x="1165200" y="2420847"/>
            <a:ext cx="2371200" cy="100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r>
              <a:t>xx%</a:t>
            </a:r>
          </a:p>
        </p:txBody>
      </p:sp>
      <p:sp>
        <p:nvSpPr>
          <p:cNvPr id="142" name="Google Shape;142;p28"/>
          <p:cNvSpPr txBox="1">
            <a:spLocks noGrp="1"/>
          </p:cNvSpPr>
          <p:nvPr>
            <p:ph type="subTitle" idx="2"/>
          </p:nvPr>
        </p:nvSpPr>
        <p:spPr>
          <a:xfrm>
            <a:off x="4696200" y="4895632"/>
            <a:ext cx="2799600" cy="683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28"/>
          <p:cNvSpPr txBox="1">
            <a:spLocks noGrp="1"/>
          </p:cNvSpPr>
          <p:nvPr>
            <p:ph type="title" idx="3" hasCustomPrompt="1"/>
          </p:nvPr>
        </p:nvSpPr>
        <p:spPr>
          <a:xfrm>
            <a:off x="4910400" y="2420847"/>
            <a:ext cx="2371200" cy="100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r>
              <a:t>xx%</a:t>
            </a:r>
          </a:p>
        </p:txBody>
      </p:sp>
      <p:sp>
        <p:nvSpPr>
          <p:cNvPr id="144" name="Google Shape;144;p28"/>
          <p:cNvSpPr txBox="1">
            <a:spLocks noGrp="1"/>
          </p:cNvSpPr>
          <p:nvPr>
            <p:ph type="subTitle" idx="4"/>
          </p:nvPr>
        </p:nvSpPr>
        <p:spPr>
          <a:xfrm>
            <a:off x="8441400" y="4895652"/>
            <a:ext cx="2799600" cy="683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28"/>
          <p:cNvSpPr txBox="1">
            <a:spLocks noGrp="1"/>
          </p:cNvSpPr>
          <p:nvPr>
            <p:ph type="title" idx="5" hasCustomPrompt="1"/>
          </p:nvPr>
        </p:nvSpPr>
        <p:spPr>
          <a:xfrm>
            <a:off x="8655600" y="2420847"/>
            <a:ext cx="2371200" cy="100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r>
              <a:t>xx%</a:t>
            </a:r>
          </a:p>
        </p:txBody>
      </p:sp>
      <p:sp>
        <p:nvSpPr>
          <p:cNvPr id="146" name="Google Shape;146;p28"/>
          <p:cNvSpPr txBox="1">
            <a:spLocks noGrp="1"/>
          </p:cNvSpPr>
          <p:nvPr>
            <p:ph type="subTitle" idx="6"/>
          </p:nvPr>
        </p:nvSpPr>
        <p:spPr>
          <a:xfrm>
            <a:off x="951000" y="4271783"/>
            <a:ext cx="2799600" cy="608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 b="1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 i="1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 i="1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 i="1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 i="1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 i="1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 i="1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 i="1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 i="1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47" name="Google Shape;147;p28"/>
          <p:cNvSpPr txBox="1">
            <a:spLocks noGrp="1"/>
          </p:cNvSpPr>
          <p:nvPr>
            <p:ph type="subTitle" idx="7"/>
          </p:nvPr>
        </p:nvSpPr>
        <p:spPr>
          <a:xfrm>
            <a:off x="4696200" y="4270685"/>
            <a:ext cx="2799600" cy="608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 b="1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 i="1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 i="1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 i="1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 i="1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 i="1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 i="1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 i="1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 i="1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48" name="Google Shape;148;p28"/>
          <p:cNvSpPr txBox="1">
            <a:spLocks noGrp="1"/>
          </p:cNvSpPr>
          <p:nvPr>
            <p:ph type="subTitle" idx="8"/>
          </p:nvPr>
        </p:nvSpPr>
        <p:spPr>
          <a:xfrm>
            <a:off x="8441400" y="4271783"/>
            <a:ext cx="2799600" cy="608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 b="1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 i="1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 i="1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 i="1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 i="1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 i="1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 i="1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 i="1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 i="1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49" name="Google Shape;149;p28"/>
          <p:cNvSpPr txBox="1">
            <a:spLocks noGrp="1"/>
          </p:cNvSpPr>
          <p:nvPr>
            <p:ph type="ctrTitle" idx="9"/>
          </p:nvPr>
        </p:nvSpPr>
        <p:spPr>
          <a:xfrm>
            <a:off x="951000" y="626733"/>
            <a:ext cx="10290000" cy="846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6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3393427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" name="Google Shape;155;p30"/>
          <p:cNvGrpSpPr/>
          <p:nvPr/>
        </p:nvGrpSpPr>
        <p:grpSpPr>
          <a:xfrm>
            <a:off x="1677932" y="1135999"/>
            <a:ext cx="2573304" cy="4584503"/>
            <a:chOff x="6667500" y="1149400"/>
            <a:chExt cx="1596606" cy="2844690"/>
          </a:xfrm>
        </p:grpSpPr>
        <p:sp>
          <p:nvSpPr>
            <p:cNvPr id="156" name="Google Shape;156;p30"/>
            <p:cNvSpPr/>
            <p:nvPr/>
          </p:nvSpPr>
          <p:spPr>
            <a:xfrm>
              <a:off x="6791685" y="3213456"/>
              <a:ext cx="1472421" cy="780634"/>
            </a:xfrm>
            <a:custGeom>
              <a:avLst/>
              <a:gdLst/>
              <a:ahLst/>
              <a:cxnLst/>
              <a:rect l="l" t="t" r="r" b="b"/>
              <a:pathLst>
                <a:path w="16291" h="8637" extrusionOk="0">
                  <a:moveTo>
                    <a:pt x="8145" y="1"/>
                  </a:moveTo>
                  <a:cubicBezTo>
                    <a:pt x="3649" y="1"/>
                    <a:pt x="0" y="1928"/>
                    <a:pt x="0" y="4319"/>
                  </a:cubicBezTo>
                  <a:cubicBezTo>
                    <a:pt x="0" y="6701"/>
                    <a:pt x="3649" y="8636"/>
                    <a:pt x="8145" y="8636"/>
                  </a:cubicBezTo>
                  <a:cubicBezTo>
                    <a:pt x="12641" y="8636"/>
                    <a:pt x="16290" y="6701"/>
                    <a:pt x="16290" y="4319"/>
                  </a:cubicBezTo>
                  <a:cubicBezTo>
                    <a:pt x="16290" y="1928"/>
                    <a:pt x="12641" y="1"/>
                    <a:pt x="8145" y="1"/>
                  </a:cubicBezTo>
                  <a:close/>
                </a:path>
              </a:pathLst>
            </a:custGeom>
            <a:solidFill>
              <a:srgbClr val="262162">
                <a:alpha val="25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" name="Google Shape;157;p30"/>
            <p:cNvSpPr/>
            <p:nvPr/>
          </p:nvSpPr>
          <p:spPr>
            <a:xfrm>
              <a:off x="6667500" y="1149400"/>
              <a:ext cx="1540118" cy="2664115"/>
            </a:xfrm>
            <a:custGeom>
              <a:avLst/>
              <a:gdLst/>
              <a:ahLst/>
              <a:cxnLst/>
              <a:rect l="l" t="t" r="r" b="b"/>
              <a:pathLst>
                <a:path w="17040" h="29476" extrusionOk="0">
                  <a:moveTo>
                    <a:pt x="928" y="8662"/>
                  </a:moveTo>
                  <a:lnTo>
                    <a:pt x="15826" y="152"/>
                  </a:lnTo>
                  <a:cubicBezTo>
                    <a:pt x="16067" y="18"/>
                    <a:pt x="16281" y="0"/>
                    <a:pt x="16442" y="89"/>
                  </a:cubicBezTo>
                  <a:lnTo>
                    <a:pt x="16442" y="89"/>
                  </a:lnTo>
                  <a:lnTo>
                    <a:pt x="17040" y="428"/>
                  </a:lnTo>
                  <a:lnTo>
                    <a:pt x="16745" y="1080"/>
                  </a:lnTo>
                  <a:lnTo>
                    <a:pt x="16745" y="18904"/>
                  </a:lnTo>
                  <a:cubicBezTo>
                    <a:pt x="16745" y="19519"/>
                    <a:pt x="16335" y="20269"/>
                    <a:pt x="15826" y="20554"/>
                  </a:cubicBezTo>
                  <a:lnTo>
                    <a:pt x="1196" y="28913"/>
                  </a:lnTo>
                  <a:lnTo>
                    <a:pt x="910" y="29475"/>
                  </a:lnTo>
                  <a:lnTo>
                    <a:pt x="330" y="29136"/>
                  </a:lnTo>
                  <a:cubicBezTo>
                    <a:pt x="304" y="29127"/>
                    <a:pt x="286" y="29118"/>
                    <a:pt x="268" y="29100"/>
                  </a:cubicBezTo>
                  <a:lnTo>
                    <a:pt x="259" y="29100"/>
                  </a:lnTo>
                  <a:lnTo>
                    <a:pt x="259" y="29100"/>
                  </a:lnTo>
                  <a:cubicBezTo>
                    <a:pt x="99" y="28993"/>
                    <a:pt x="0" y="28770"/>
                    <a:pt x="0" y="28467"/>
                  </a:cubicBezTo>
                  <a:lnTo>
                    <a:pt x="0" y="10313"/>
                  </a:lnTo>
                  <a:cubicBezTo>
                    <a:pt x="0" y="9697"/>
                    <a:pt x="420" y="8948"/>
                    <a:pt x="928" y="8662"/>
                  </a:cubicBez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" name="Google Shape;158;p30"/>
            <p:cNvSpPr/>
            <p:nvPr/>
          </p:nvSpPr>
          <p:spPr>
            <a:xfrm>
              <a:off x="6719922" y="1166301"/>
              <a:ext cx="1514359" cy="2666555"/>
            </a:xfrm>
            <a:custGeom>
              <a:avLst/>
              <a:gdLst/>
              <a:ahLst/>
              <a:cxnLst/>
              <a:rect l="l" t="t" r="r" b="b"/>
              <a:pathLst>
                <a:path w="16755" h="29503" extrusionOk="0">
                  <a:moveTo>
                    <a:pt x="928" y="8806"/>
                  </a:moveTo>
                  <a:lnTo>
                    <a:pt x="15826" y="295"/>
                  </a:lnTo>
                  <a:cubicBezTo>
                    <a:pt x="16335" y="1"/>
                    <a:pt x="16754" y="277"/>
                    <a:pt x="16754" y="893"/>
                  </a:cubicBezTo>
                  <a:lnTo>
                    <a:pt x="16754" y="19047"/>
                  </a:lnTo>
                  <a:cubicBezTo>
                    <a:pt x="16754" y="19662"/>
                    <a:pt x="16335" y="20412"/>
                    <a:pt x="15826" y="20697"/>
                  </a:cubicBezTo>
                  <a:lnTo>
                    <a:pt x="928" y="29208"/>
                  </a:lnTo>
                  <a:cubicBezTo>
                    <a:pt x="420" y="29502"/>
                    <a:pt x="0" y="29235"/>
                    <a:pt x="0" y="28610"/>
                  </a:cubicBezTo>
                  <a:lnTo>
                    <a:pt x="0" y="10456"/>
                  </a:lnTo>
                  <a:cubicBezTo>
                    <a:pt x="0" y="9840"/>
                    <a:pt x="420" y="9100"/>
                    <a:pt x="928" y="880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" name="Google Shape;159;p30"/>
            <p:cNvSpPr/>
            <p:nvPr/>
          </p:nvSpPr>
          <p:spPr>
            <a:xfrm>
              <a:off x="6776320" y="1265451"/>
              <a:ext cx="1401471" cy="2468165"/>
            </a:xfrm>
            <a:custGeom>
              <a:avLst/>
              <a:gdLst/>
              <a:ahLst/>
              <a:cxnLst/>
              <a:rect l="l" t="t" r="r" b="b"/>
              <a:pathLst>
                <a:path w="15506" h="27308" extrusionOk="0">
                  <a:moveTo>
                    <a:pt x="857" y="8155"/>
                  </a:moveTo>
                  <a:lnTo>
                    <a:pt x="14649" y="268"/>
                  </a:lnTo>
                  <a:cubicBezTo>
                    <a:pt x="15122" y="1"/>
                    <a:pt x="15506" y="251"/>
                    <a:pt x="15506" y="822"/>
                  </a:cubicBezTo>
                  <a:lnTo>
                    <a:pt x="15506" y="17629"/>
                  </a:lnTo>
                  <a:cubicBezTo>
                    <a:pt x="15506" y="18200"/>
                    <a:pt x="15122" y="18895"/>
                    <a:pt x="14649" y="19163"/>
                  </a:cubicBezTo>
                  <a:lnTo>
                    <a:pt x="857" y="27040"/>
                  </a:lnTo>
                  <a:cubicBezTo>
                    <a:pt x="384" y="27308"/>
                    <a:pt x="1" y="27058"/>
                    <a:pt x="1" y="26487"/>
                  </a:cubicBezTo>
                  <a:lnTo>
                    <a:pt x="1" y="9680"/>
                  </a:lnTo>
                  <a:cubicBezTo>
                    <a:pt x="1" y="9109"/>
                    <a:pt x="384" y="8422"/>
                    <a:pt x="857" y="8155"/>
                  </a:cubicBez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" name="Google Shape;160;p30"/>
            <p:cNvSpPr/>
            <p:nvPr/>
          </p:nvSpPr>
          <p:spPr>
            <a:xfrm>
              <a:off x="7115795" y="1707238"/>
              <a:ext cx="832965" cy="1660327"/>
            </a:xfrm>
            <a:custGeom>
              <a:avLst/>
              <a:gdLst/>
              <a:ahLst/>
              <a:cxnLst/>
              <a:rect l="l" t="t" r="r" b="b"/>
              <a:pathLst>
                <a:path w="9216" h="18370" extrusionOk="0">
                  <a:moveTo>
                    <a:pt x="5799" y="3162"/>
                  </a:moveTo>
                  <a:cubicBezTo>
                    <a:pt x="5998" y="3162"/>
                    <a:pt x="6172" y="3222"/>
                    <a:pt x="6326" y="3338"/>
                  </a:cubicBezTo>
                  <a:cubicBezTo>
                    <a:pt x="6584" y="3543"/>
                    <a:pt x="6709" y="3909"/>
                    <a:pt x="6709" y="4435"/>
                  </a:cubicBezTo>
                  <a:cubicBezTo>
                    <a:pt x="6709" y="4872"/>
                    <a:pt x="6620" y="5301"/>
                    <a:pt x="6433" y="5738"/>
                  </a:cubicBezTo>
                  <a:cubicBezTo>
                    <a:pt x="6254" y="6166"/>
                    <a:pt x="5995" y="6550"/>
                    <a:pt x="5674" y="6889"/>
                  </a:cubicBezTo>
                  <a:cubicBezTo>
                    <a:pt x="5460" y="7120"/>
                    <a:pt x="5086" y="7397"/>
                    <a:pt x="4568" y="7727"/>
                  </a:cubicBezTo>
                  <a:cubicBezTo>
                    <a:pt x="4327" y="7879"/>
                    <a:pt x="4060" y="8039"/>
                    <a:pt x="3756" y="8218"/>
                  </a:cubicBezTo>
                  <a:lnTo>
                    <a:pt x="2427" y="8976"/>
                  </a:lnTo>
                  <a:lnTo>
                    <a:pt x="2427" y="4819"/>
                  </a:lnTo>
                  <a:lnTo>
                    <a:pt x="3605" y="4150"/>
                  </a:lnTo>
                  <a:cubicBezTo>
                    <a:pt x="3979" y="3936"/>
                    <a:pt x="4300" y="3757"/>
                    <a:pt x="4568" y="3615"/>
                  </a:cubicBezTo>
                  <a:cubicBezTo>
                    <a:pt x="4925" y="3427"/>
                    <a:pt x="5184" y="3302"/>
                    <a:pt x="5353" y="3249"/>
                  </a:cubicBezTo>
                  <a:cubicBezTo>
                    <a:pt x="5513" y="3190"/>
                    <a:pt x="5662" y="3162"/>
                    <a:pt x="5799" y="3162"/>
                  </a:cubicBezTo>
                  <a:close/>
                  <a:moveTo>
                    <a:pt x="7321" y="0"/>
                  </a:moveTo>
                  <a:cubicBezTo>
                    <a:pt x="7149" y="0"/>
                    <a:pt x="6969" y="24"/>
                    <a:pt x="6781" y="73"/>
                  </a:cubicBezTo>
                  <a:cubicBezTo>
                    <a:pt x="6406" y="162"/>
                    <a:pt x="5674" y="510"/>
                    <a:pt x="4568" y="1126"/>
                  </a:cubicBezTo>
                  <a:cubicBezTo>
                    <a:pt x="4363" y="1242"/>
                    <a:pt x="4131" y="1366"/>
                    <a:pt x="3899" y="1500"/>
                  </a:cubicBezTo>
                  <a:lnTo>
                    <a:pt x="1" y="3722"/>
                  </a:lnTo>
                  <a:lnTo>
                    <a:pt x="1" y="18370"/>
                  </a:lnTo>
                  <a:lnTo>
                    <a:pt x="2427" y="16987"/>
                  </a:lnTo>
                  <a:lnTo>
                    <a:pt x="2427" y="11465"/>
                  </a:lnTo>
                  <a:lnTo>
                    <a:pt x="4015" y="10555"/>
                  </a:lnTo>
                  <a:cubicBezTo>
                    <a:pt x="4202" y="10448"/>
                    <a:pt x="4390" y="10341"/>
                    <a:pt x="4568" y="10234"/>
                  </a:cubicBezTo>
                  <a:cubicBezTo>
                    <a:pt x="5398" y="9734"/>
                    <a:pt x="6058" y="9297"/>
                    <a:pt x="6531" y="8905"/>
                  </a:cubicBezTo>
                  <a:cubicBezTo>
                    <a:pt x="6959" y="8548"/>
                    <a:pt x="7378" y="8084"/>
                    <a:pt x="7789" y="7495"/>
                  </a:cubicBezTo>
                  <a:cubicBezTo>
                    <a:pt x="8199" y="6906"/>
                    <a:pt x="8538" y="6237"/>
                    <a:pt x="8815" y="5470"/>
                  </a:cubicBezTo>
                  <a:cubicBezTo>
                    <a:pt x="9082" y="4703"/>
                    <a:pt x="9216" y="3873"/>
                    <a:pt x="9216" y="2972"/>
                  </a:cubicBezTo>
                  <a:cubicBezTo>
                    <a:pt x="9216" y="1804"/>
                    <a:pt x="8984" y="983"/>
                    <a:pt x="8520" y="519"/>
                  </a:cubicBezTo>
                  <a:cubicBezTo>
                    <a:pt x="8182" y="174"/>
                    <a:pt x="7782" y="0"/>
                    <a:pt x="73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31724901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" name="Google Shape;162;p31"/>
          <p:cNvGrpSpPr/>
          <p:nvPr/>
        </p:nvGrpSpPr>
        <p:grpSpPr>
          <a:xfrm>
            <a:off x="3724957" y="5514033"/>
            <a:ext cx="1389324" cy="1521607"/>
            <a:chOff x="2914650" y="3945525"/>
            <a:chExt cx="693737" cy="759791"/>
          </a:xfrm>
        </p:grpSpPr>
        <p:sp>
          <p:nvSpPr>
            <p:cNvPr id="163" name="Google Shape;163;p31"/>
            <p:cNvSpPr/>
            <p:nvPr/>
          </p:nvSpPr>
          <p:spPr>
            <a:xfrm>
              <a:off x="2914650" y="4283291"/>
              <a:ext cx="693737" cy="422024"/>
            </a:xfrm>
            <a:custGeom>
              <a:avLst/>
              <a:gdLst/>
              <a:ahLst/>
              <a:cxnLst/>
              <a:rect l="l" t="t" r="r" b="b"/>
              <a:pathLst>
                <a:path w="13962" h="8494" extrusionOk="0">
                  <a:moveTo>
                    <a:pt x="13605" y="3622"/>
                  </a:moveTo>
                  <a:lnTo>
                    <a:pt x="7699" y="259"/>
                  </a:lnTo>
                  <a:cubicBezTo>
                    <a:pt x="7253" y="0"/>
                    <a:pt x="6745" y="0"/>
                    <a:pt x="6299" y="259"/>
                  </a:cubicBezTo>
                  <a:lnTo>
                    <a:pt x="357" y="3631"/>
                  </a:lnTo>
                  <a:cubicBezTo>
                    <a:pt x="134" y="3756"/>
                    <a:pt x="0" y="3979"/>
                    <a:pt x="0" y="4247"/>
                  </a:cubicBezTo>
                  <a:cubicBezTo>
                    <a:pt x="0" y="4506"/>
                    <a:pt x="134" y="4729"/>
                    <a:pt x="357" y="4862"/>
                  </a:cubicBezTo>
                  <a:lnTo>
                    <a:pt x="6281" y="8234"/>
                  </a:lnTo>
                  <a:cubicBezTo>
                    <a:pt x="6727" y="8493"/>
                    <a:pt x="7235" y="8493"/>
                    <a:pt x="7681" y="8234"/>
                  </a:cubicBezTo>
                  <a:lnTo>
                    <a:pt x="13605" y="4853"/>
                  </a:lnTo>
                  <a:cubicBezTo>
                    <a:pt x="13828" y="4729"/>
                    <a:pt x="13962" y="4506"/>
                    <a:pt x="13962" y="4238"/>
                  </a:cubicBezTo>
                  <a:cubicBezTo>
                    <a:pt x="13962" y="3979"/>
                    <a:pt x="13828" y="3756"/>
                    <a:pt x="13605" y="362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" name="Google Shape;164;p31"/>
            <p:cNvSpPr/>
            <p:nvPr/>
          </p:nvSpPr>
          <p:spPr>
            <a:xfrm>
              <a:off x="2935469" y="4279763"/>
              <a:ext cx="652099" cy="396288"/>
            </a:xfrm>
            <a:custGeom>
              <a:avLst/>
              <a:gdLst/>
              <a:ahLst/>
              <a:cxnLst/>
              <a:rect l="l" t="t" r="r" b="b"/>
              <a:pathLst>
                <a:path w="13124" h="7976" extrusionOk="0">
                  <a:moveTo>
                    <a:pt x="12784" y="3408"/>
                  </a:moveTo>
                  <a:lnTo>
                    <a:pt x="7236" y="241"/>
                  </a:lnTo>
                  <a:cubicBezTo>
                    <a:pt x="6816" y="0"/>
                    <a:pt x="6335" y="0"/>
                    <a:pt x="5915" y="241"/>
                  </a:cubicBezTo>
                  <a:lnTo>
                    <a:pt x="340" y="3408"/>
                  </a:lnTo>
                  <a:cubicBezTo>
                    <a:pt x="126" y="3533"/>
                    <a:pt x="1" y="3738"/>
                    <a:pt x="1" y="3988"/>
                  </a:cubicBezTo>
                  <a:cubicBezTo>
                    <a:pt x="1" y="4238"/>
                    <a:pt x="126" y="4443"/>
                    <a:pt x="340" y="4568"/>
                  </a:cubicBezTo>
                  <a:lnTo>
                    <a:pt x="5897" y="7735"/>
                  </a:lnTo>
                  <a:cubicBezTo>
                    <a:pt x="6317" y="7975"/>
                    <a:pt x="6798" y="7975"/>
                    <a:pt x="7218" y="7735"/>
                  </a:cubicBezTo>
                  <a:lnTo>
                    <a:pt x="12784" y="4559"/>
                  </a:lnTo>
                  <a:cubicBezTo>
                    <a:pt x="12999" y="4443"/>
                    <a:pt x="13123" y="4229"/>
                    <a:pt x="13123" y="3988"/>
                  </a:cubicBezTo>
                  <a:cubicBezTo>
                    <a:pt x="13123" y="3738"/>
                    <a:pt x="12999" y="3524"/>
                    <a:pt x="12784" y="340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" name="Google Shape;165;p31"/>
            <p:cNvSpPr/>
            <p:nvPr/>
          </p:nvSpPr>
          <p:spPr>
            <a:xfrm>
              <a:off x="2935469" y="4262026"/>
              <a:ext cx="652099" cy="396288"/>
            </a:xfrm>
            <a:custGeom>
              <a:avLst/>
              <a:gdLst/>
              <a:ahLst/>
              <a:cxnLst/>
              <a:rect l="l" t="t" r="r" b="b"/>
              <a:pathLst>
                <a:path w="13124" h="7976" extrusionOk="0">
                  <a:moveTo>
                    <a:pt x="12784" y="3408"/>
                  </a:moveTo>
                  <a:lnTo>
                    <a:pt x="7236" y="241"/>
                  </a:lnTo>
                  <a:cubicBezTo>
                    <a:pt x="6816" y="0"/>
                    <a:pt x="6335" y="0"/>
                    <a:pt x="5915" y="241"/>
                  </a:cubicBezTo>
                  <a:lnTo>
                    <a:pt x="340" y="3408"/>
                  </a:lnTo>
                  <a:cubicBezTo>
                    <a:pt x="126" y="3533"/>
                    <a:pt x="1" y="3738"/>
                    <a:pt x="1" y="3988"/>
                  </a:cubicBezTo>
                  <a:cubicBezTo>
                    <a:pt x="1" y="4238"/>
                    <a:pt x="126" y="4443"/>
                    <a:pt x="340" y="4568"/>
                  </a:cubicBezTo>
                  <a:lnTo>
                    <a:pt x="5897" y="7735"/>
                  </a:lnTo>
                  <a:cubicBezTo>
                    <a:pt x="6317" y="7976"/>
                    <a:pt x="6798" y="7976"/>
                    <a:pt x="7218" y="7735"/>
                  </a:cubicBezTo>
                  <a:lnTo>
                    <a:pt x="12784" y="4559"/>
                  </a:lnTo>
                  <a:cubicBezTo>
                    <a:pt x="12999" y="4443"/>
                    <a:pt x="13123" y="4229"/>
                    <a:pt x="13123" y="3988"/>
                  </a:cubicBezTo>
                  <a:cubicBezTo>
                    <a:pt x="13123" y="3738"/>
                    <a:pt x="12999" y="3524"/>
                    <a:pt x="12784" y="340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" name="Google Shape;166;p31"/>
            <p:cNvSpPr/>
            <p:nvPr/>
          </p:nvSpPr>
          <p:spPr>
            <a:xfrm>
              <a:off x="2943021" y="4266000"/>
              <a:ext cx="636994" cy="379444"/>
            </a:xfrm>
            <a:custGeom>
              <a:avLst/>
              <a:gdLst/>
              <a:ahLst/>
              <a:cxnLst/>
              <a:rect l="l" t="t" r="r" b="b"/>
              <a:pathLst>
                <a:path w="12820" h="7637" extrusionOk="0">
                  <a:moveTo>
                    <a:pt x="12490" y="3328"/>
                  </a:moveTo>
                  <a:lnTo>
                    <a:pt x="7066" y="232"/>
                  </a:lnTo>
                  <a:cubicBezTo>
                    <a:pt x="6655" y="0"/>
                    <a:pt x="6191" y="0"/>
                    <a:pt x="5781" y="232"/>
                  </a:cubicBezTo>
                  <a:lnTo>
                    <a:pt x="330" y="3328"/>
                  </a:lnTo>
                  <a:cubicBezTo>
                    <a:pt x="125" y="3453"/>
                    <a:pt x="0" y="3658"/>
                    <a:pt x="0" y="3899"/>
                  </a:cubicBezTo>
                  <a:cubicBezTo>
                    <a:pt x="0" y="4140"/>
                    <a:pt x="125" y="4345"/>
                    <a:pt x="330" y="4461"/>
                  </a:cubicBezTo>
                  <a:cubicBezTo>
                    <a:pt x="5603" y="7467"/>
                    <a:pt x="6905" y="7637"/>
                    <a:pt x="12490" y="4461"/>
                  </a:cubicBezTo>
                  <a:cubicBezTo>
                    <a:pt x="12704" y="4336"/>
                    <a:pt x="12820" y="4131"/>
                    <a:pt x="12820" y="3890"/>
                  </a:cubicBezTo>
                  <a:cubicBezTo>
                    <a:pt x="12820" y="3649"/>
                    <a:pt x="12704" y="3444"/>
                    <a:pt x="12490" y="332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" name="Google Shape;167;p31"/>
            <p:cNvSpPr/>
            <p:nvPr/>
          </p:nvSpPr>
          <p:spPr>
            <a:xfrm>
              <a:off x="3034345" y="3945525"/>
              <a:ext cx="455237" cy="617485"/>
            </a:xfrm>
            <a:custGeom>
              <a:avLst/>
              <a:gdLst/>
              <a:ahLst/>
              <a:cxnLst/>
              <a:rect l="l" t="t" r="r" b="b"/>
              <a:pathLst>
                <a:path w="9162" h="12428" extrusionOk="0">
                  <a:moveTo>
                    <a:pt x="143" y="9403"/>
                  </a:moveTo>
                  <a:cubicBezTo>
                    <a:pt x="107" y="9475"/>
                    <a:pt x="80" y="9564"/>
                    <a:pt x="54" y="9644"/>
                  </a:cubicBezTo>
                  <a:lnTo>
                    <a:pt x="0" y="9778"/>
                  </a:lnTo>
                  <a:lnTo>
                    <a:pt x="27" y="9778"/>
                  </a:lnTo>
                  <a:cubicBezTo>
                    <a:pt x="9" y="9849"/>
                    <a:pt x="0" y="9921"/>
                    <a:pt x="0" y="10001"/>
                  </a:cubicBezTo>
                  <a:cubicBezTo>
                    <a:pt x="0" y="11339"/>
                    <a:pt x="2052" y="12428"/>
                    <a:pt x="4585" y="12428"/>
                  </a:cubicBezTo>
                  <a:cubicBezTo>
                    <a:pt x="7110" y="12428"/>
                    <a:pt x="9162" y="11339"/>
                    <a:pt x="9162" y="10001"/>
                  </a:cubicBezTo>
                  <a:cubicBezTo>
                    <a:pt x="9162" y="9921"/>
                    <a:pt x="9153" y="9849"/>
                    <a:pt x="9135" y="9778"/>
                  </a:cubicBezTo>
                  <a:lnTo>
                    <a:pt x="9162" y="9778"/>
                  </a:lnTo>
                  <a:lnTo>
                    <a:pt x="9108" y="9644"/>
                  </a:lnTo>
                  <a:cubicBezTo>
                    <a:pt x="9082" y="9564"/>
                    <a:pt x="9055" y="9484"/>
                    <a:pt x="9019" y="9403"/>
                  </a:cubicBezTo>
                  <a:lnTo>
                    <a:pt x="5808" y="911"/>
                  </a:lnTo>
                  <a:cubicBezTo>
                    <a:pt x="5594" y="349"/>
                    <a:pt x="5130" y="1"/>
                    <a:pt x="4585" y="1"/>
                  </a:cubicBezTo>
                  <a:cubicBezTo>
                    <a:pt x="4032" y="1"/>
                    <a:pt x="3568" y="349"/>
                    <a:pt x="3354" y="91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" name="Google Shape;168;p31"/>
            <p:cNvSpPr/>
            <p:nvPr/>
          </p:nvSpPr>
          <p:spPr>
            <a:xfrm>
              <a:off x="3021800" y="4370350"/>
              <a:ext cx="491409" cy="195053"/>
            </a:xfrm>
            <a:custGeom>
              <a:avLst/>
              <a:gdLst/>
              <a:ahLst/>
              <a:cxnLst/>
              <a:rect l="l" t="t" r="r" b="b"/>
              <a:pathLst>
                <a:path w="9635" h="3926" extrusionOk="0">
                  <a:moveTo>
                    <a:pt x="607" y="0"/>
                  </a:moveTo>
                  <a:cubicBezTo>
                    <a:pt x="446" y="429"/>
                    <a:pt x="286" y="848"/>
                    <a:pt x="125" y="1276"/>
                  </a:cubicBezTo>
                  <a:cubicBezTo>
                    <a:pt x="0" y="3033"/>
                    <a:pt x="2650" y="3926"/>
                    <a:pt x="4710" y="3926"/>
                  </a:cubicBezTo>
                  <a:cubicBezTo>
                    <a:pt x="5933" y="3926"/>
                    <a:pt x="9635" y="3355"/>
                    <a:pt x="9260" y="1276"/>
                  </a:cubicBezTo>
                  <a:cubicBezTo>
                    <a:pt x="9287" y="1276"/>
                    <a:pt x="8850" y="125"/>
                    <a:pt x="8805" y="0"/>
                  </a:cubicBezTo>
                  <a:cubicBezTo>
                    <a:pt x="8234" y="1026"/>
                    <a:pt x="6566" y="1660"/>
                    <a:pt x="4710" y="1660"/>
                  </a:cubicBezTo>
                  <a:cubicBezTo>
                    <a:pt x="2846" y="1660"/>
                    <a:pt x="1169" y="999"/>
                    <a:pt x="607" y="0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" name="Google Shape;169;p31"/>
            <p:cNvSpPr/>
            <p:nvPr/>
          </p:nvSpPr>
          <p:spPr>
            <a:xfrm>
              <a:off x="3099037" y="4164045"/>
              <a:ext cx="324956" cy="179562"/>
            </a:xfrm>
            <a:custGeom>
              <a:avLst/>
              <a:gdLst/>
              <a:ahLst/>
              <a:cxnLst/>
              <a:rect l="l" t="t" r="r" b="b"/>
              <a:pathLst>
                <a:path w="6540" h="3614" extrusionOk="0">
                  <a:moveTo>
                    <a:pt x="0" y="1937"/>
                  </a:moveTo>
                  <a:cubicBezTo>
                    <a:pt x="295" y="2998"/>
                    <a:pt x="1624" y="3614"/>
                    <a:pt x="3283" y="3614"/>
                  </a:cubicBezTo>
                  <a:cubicBezTo>
                    <a:pt x="4934" y="3614"/>
                    <a:pt x="6388" y="2945"/>
                    <a:pt x="6540" y="1892"/>
                  </a:cubicBezTo>
                  <a:lnTo>
                    <a:pt x="5826" y="1"/>
                  </a:lnTo>
                  <a:cubicBezTo>
                    <a:pt x="5648" y="679"/>
                    <a:pt x="4639" y="1348"/>
                    <a:pt x="3283" y="1348"/>
                  </a:cubicBezTo>
                  <a:cubicBezTo>
                    <a:pt x="1919" y="1348"/>
                    <a:pt x="964" y="821"/>
                    <a:pt x="714" y="45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" name="Google Shape;170;p31"/>
            <p:cNvSpPr/>
            <p:nvPr/>
          </p:nvSpPr>
          <p:spPr>
            <a:xfrm>
              <a:off x="3169940" y="3945525"/>
              <a:ext cx="184042" cy="169823"/>
            </a:xfrm>
            <a:custGeom>
              <a:avLst/>
              <a:gdLst/>
              <a:ahLst/>
              <a:cxnLst/>
              <a:rect l="l" t="t" r="r" b="b"/>
              <a:pathLst>
                <a:path w="3704" h="3418" extrusionOk="0">
                  <a:moveTo>
                    <a:pt x="1" y="2561"/>
                  </a:moveTo>
                  <a:cubicBezTo>
                    <a:pt x="197" y="3132"/>
                    <a:pt x="1107" y="3417"/>
                    <a:pt x="1856" y="3417"/>
                  </a:cubicBezTo>
                  <a:cubicBezTo>
                    <a:pt x="2597" y="3417"/>
                    <a:pt x="3551" y="3096"/>
                    <a:pt x="3703" y="2561"/>
                  </a:cubicBezTo>
                  <a:lnTo>
                    <a:pt x="3079" y="911"/>
                  </a:lnTo>
                  <a:cubicBezTo>
                    <a:pt x="2865" y="349"/>
                    <a:pt x="2401" y="1"/>
                    <a:pt x="1856" y="1"/>
                  </a:cubicBezTo>
                  <a:cubicBezTo>
                    <a:pt x="1303" y="1"/>
                    <a:pt x="839" y="349"/>
                    <a:pt x="625" y="911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71" name="Google Shape;171;p31"/>
          <p:cNvGrpSpPr/>
          <p:nvPr/>
        </p:nvGrpSpPr>
        <p:grpSpPr>
          <a:xfrm>
            <a:off x="7377866" y="5514033"/>
            <a:ext cx="1389324" cy="1521607"/>
            <a:chOff x="2914650" y="3945525"/>
            <a:chExt cx="693737" cy="759791"/>
          </a:xfrm>
        </p:grpSpPr>
        <p:sp>
          <p:nvSpPr>
            <p:cNvPr id="172" name="Google Shape;172;p31"/>
            <p:cNvSpPr/>
            <p:nvPr/>
          </p:nvSpPr>
          <p:spPr>
            <a:xfrm>
              <a:off x="2914650" y="4283291"/>
              <a:ext cx="693737" cy="422024"/>
            </a:xfrm>
            <a:custGeom>
              <a:avLst/>
              <a:gdLst/>
              <a:ahLst/>
              <a:cxnLst/>
              <a:rect l="l" t="t" r="r" b="b"/>
              <a:pathLst>
                <a:path w="13962" h="8494" extrusionOk="0">
                  <a:moveTo>
                    <a:pt x="13605" y="3622"/>
                  </a:moveTo>
                  <a:lnTo>
                    <a:pt x="7699" y="259"/>
                  </a:lnTo>
                  <a:cubicBezTo>
                    <a:pt x="7253" y="0"/>
                    <a:pt x="6745" y="0"/>
                    <a:pt x="6299" y="259"/>
                  </a:cubicBezTo>
                  <a:lnTo>
                    <a:pt x="357" y="3631"/>
                  </a:lnTo>
                  <a:cubicBezTo>
                    <a:pt x="134" y="3756"/>
                    <a:pt x="0" y="3979"/>
                    <a:pt x="0" y="4247"/>
                  </a:cubicBezTo>
                  <a:cubicBezTo>
                    <a:pt x="0" y="4506"/>
                    <a:pt x="134" y="4729"/>
                    <a:pt x="357" y="4862"/>
                  </a:cubicBezTo>
                  <a:lnTo>
                    <a:pt x="6281" y="8234"/>
                  </a:lnTo>
                  <a:cubicBezTo>
                    <a:pt x="6727" y="8493"/>
                    <a:pt x="7235" y="8493"/>
                    <a:pt x="7681" y="8234"/>
                  </a:cubicBezTo>
                  <a:lnTo>
                    <a:pt x="13605" y="4853"/>
                  </a:lnTo>
                  <a:cubicBezTo>
                    <a:pt x="13828" y="4729"/>
                    <a:pt x="13962" y="4506"/>
                    <a:pt x="13962" y="4238"/>
                  </a:cubicBezTo>
                  <a:cubicBezTo>
                    <a:pt x="13962" y="3979"/>
                    <a:pt x="13828" y="3756"/>
                    <a:pt x="13605" y="362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" name="Google Shape;173;p31"/>
            <p:cNvSpPr/>
            <p:nvPr/>
          </p:nvSpPr>
          <p:spPr>
            <a:xfrm>
              <a:off x="2935469" y="4279763"/>
              <a:ext cx="652099" cy="396288"/>
            </a:xfrm>
            <a:custGeom>
              <a:avLst/>
              <a:gdLst/>
              <a:ahLst/>
              <a:cxnLst/>
              <a:rect l="l" t="t" r="r" b="b"/>
              <a:pathLst>
                <a:path w="13124" h="7976" extrusionOk="0">
                  <a:moveTo>
                    <a:pt x="12784" y="3408"/>
                  </a:moveTo>
                  <a:lnTo>
                    <a:pt x="7236" y="241"/>
                  </a:lnTo>
                  <a:cubicBezTo>
                    <a:pt x="6816" y="0"/>
                    <a:pt x="6335" y="0"/>
                    <a:pt x="5915" y="241"/>
                  </a:cubicBezTo>
                  <a:lnTo>
                    <a:pt x="340" y="3408"/>
                  </a:lnTo>
                  <a:cubicBezTo>
                    <a:pt x="126" y="3533"/>
                    <a:pt x="1" y="3738"/>
                    <a:pt x="1" y="3988"/>
                  </a:cubicBezTo>
                  <a:cubicBezTo>
                    <a:pt x="1" y="4238"/>
                    <a:pt x="126" y="4443"/>
                    <a:pt x="340" y="4568"/>
                  </a:cubicBezTo>
                  <a:lnTo>
                    <a:pt x="5897" y="7735"/>
                  </a:lnTo>
                  <a:cubicBezTo>
                    <a:pt x="6317" y="7975"/>
                    <a:pt x="6798" y="7975"/>
                    <a:pt x="7218" y="7735"/>
                  </a:cubicBezTo>
                  <a:lnTo>
                    <a:pt x="12784" y="4559"/>
                  </a:lnTo>
                  <a:cubicBezTo>
                    <a:pt x="12999" y="4443"/>
                    <a:pt x="13123" y="4229"/>
                    <a:pt x="13123" y="3988"/>
                  </a:cubicBezTo>
                  <a:cubicBezTo>
                    <a:pt x="13123" y="3738"/>
                    <a:pt x="12999" y="3524"/>
                    <a:pt x="12784" y="340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" name="Google Shape;174;p31"/>
            <p:cNvSpPr/>
            <p:nvPr/>
          </p:nvSpPr>
          <p:spPr>
            <a:xfrm>
              <a:off x="2935469" y="4262026"/>
              <a:ext cx="652099" cy="396288"/>
            </a:xfrm>
            <a:custGeom>
              <a:avLst/>
              <a:gdLst/>
              <a:ahLst/>
              <a:cxnLst/>
              <a:rect l="l" t="t" r="r" b="b"/>
              <a:pathLst>
                <a:path w="13124" h="7976" extrusionOk="0">
                  <a:moveTo>
                    <a:pt x="12784" y="3408"/>
                  </a:moveTo>
                  <a:lnTo>
                    <a:pt x="7236" y="241"/>
                  </a:lnTo>
                  <a:cubicBezTo>
                    <a:pt x="6816" y="0"/>
                    <a:pt x="6335" y="0"/>
                    <a:pt x="5915" y="241"/>
                  </a:cubicBezTo>
                  <a:lnTo>
                    <a:pt x="340" y="3408"/>
                  </a:lnTo>
                  <a:cubicBezTo>
                    <a:pt x="126" y="3533"/>
                    <a:pt x="1" y="3738"/>
                    <a:pt x="1" y="3988"/>
                  </a:cubicBezTo>
                  <a:cubicBezTo>
                    <a:pt x="1" y="4238"/>
                    <a:pt x="126" y="4443"/>
                    <a:pt x="340" y="4568"/>
                  </a:cubicBezTo>
                  <a:lnTo>
                    <a:pt x="5897" y="7735"/>
                  </a:lnTo>
                  <a:cubicBezTo>
                    <a:pt x="6317" y="7976"/>
                    <a:pt x="6798" y="7976"/>
                    <a:pt x="7218" y="7735"/>
                  </a:cubicBezTo>
                  <a:lnTo>
                    <a:pt x="12784" y="4559"/>
                  </a:lnTo>
                  <a:cubicBezTo>
                    <a:pt x="12999" y="4443"/>
                    <a:pt x="13123" y="4229"/>
                    <a:pt x="13123" y="3988"/>
                  </a:cubicBezTo>
                  <a:cubicBezTo>
                    <a:pt x="13123" y="3738"/>
                    <a:pt x="12999" y="3524"/>
                    <a:pt x="12784" y="340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" name="Google Shape;175;p31"/>
            <p:cNvSpPr/>
            <p:nvPr/>
          </p:nvSpPr>
          <p:spPr>
            <a:xfrm>
              <a:off x="2943021" y="4266000"/>
              <a:ext cx="636994" cy="379444"/>
            </a:xfrm>
            <a:custGeom>
              <a:avLst/>
              <a:gdLst/>
              <a:ahLst/>
              <a:cxnLst/>
              <a:rect l="l" t="t" r="r" b="b"/>
              <a:pathLst>
                <a:path w="12820" h="7637" extrusionOk="0">
                  <a:moveTo>
                    <a:pt x="12490" y="3328"/>
                  </a:moveTo>
                  <a:lnTo>
                    <a:pt x="7066" y="232"/>
                  </a:lnTo>
                  <a:cubicBezTo>
                    <a:pt x="6655" y="0"/>
                    <a:pt x="6191" y="0"/>
                    <a:pt x="5781" y="232"/>
                  </a:cubicBezTo>
                  <a:lnTo>
                    <a:pt x="330" y="3328"/>
                  </a:lnTo>
                  <a:cubicBezTo>
                    <a:pt x="125" y="3453"/>
                    <a:pt x="0" y="3658"/>
                    <a:pt x="0" y="3899"/>
                  </a:cubicBezTo>
                  <a:cubicBezTo>
                    <a:pt x="0" y="4140"/>
                    <a:pt x="125" y="4345"/>
                    <a:pt x="330" y="4461"/>
                  </a:cubicBezTo>
                  <a:cubicBezTo>
                    <a:pt x="5603" y="7467"/>
                    <a:pt x="6905" y="7637"/>
                    <a:pt x="12490" y="4461"/>
                  </a:cubicBezTo>
                  <a:cubicBezTo>
                    <a:pt x="12704" y="4336"/>
                    <a:pt x="12820" y="4131"/>
                    <a:pt x="12820" y="3890"/>
                  </a:cubicBezTo>
                  <a:cubicBezTo>
                    <a:pt x="12820" y="3649"/>
                    <a:pt x="12704" y="3444"/>
                    <a:pt x="12490" y="332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" name="Google Shape;176;p31"/>
            <p:cNvSpPr/>
            <p:nvPr/>
          </p:nvSpPr>
          <p:spPr>
            <a:xfrm>
              <a:off x="3034345" y="3945525"/>
              <a:ext cx="455237" cy="617485"/>
            </a:xfrm>
            <a:custGeom>
              <a:avLst/>
              <a:gdLst/>
              <a:ahLst/>
              <a:cxnLst/>
              <a:rect l="l" t="t" r="r" b="b"/>
              <a:pathLst>
                <a:path w="9162" h="12428" extrusionOk="0">
                  <a:moveTo>
                    <a:pt x="143" y="9403"/>
                  </a:moveTo>
                  <a:cubicBezTo>
                    <a:pt x="107" y="9475"/>
                    <a:pt x="80" y="9564"/>
                    <a:pt x="54" y="9644"/>
                  </a:cubicBezTo>
                  <a:lnTo>
                    <a:pt x="0" y="9778"/>
                  </a:lnTo>
                  <a:lnTo>
                    <a:pt x="27" y="9778"/>
                  </a:lnTo>
                  <a:cubicBezTo>
                    <a:pt x="9" y="9849"/>
                    <a:pt x="0" y="9921"/>
                    <a:pt x="0" y="10001"/>
                  </a:cubicBezTo>
                  <a:cubicBezTo>
                    <a:pt x="0" y="11339"/>
                    <a:pt x="2052" y="12428"/>
                    <a:pt x="4585" y="12428"/>
                  </a:cubicBezTo>
                  <a:cubicBezTo>
                    <a:pt x="7110" y="12428"/>
                    <a:pt x="9162" y="11339"/>
                    <a:pt x="9162" y="10001"/>
                  </a:cubicBezTo>
                  <a:cubicBezTo>
                    <a:pt x="9162" y="9921"/>
                    <a:pt x="9153" y="9849"/>
                    <a:pt x="9135" y="9778"/>
                  </a:cubicBezTo>
                  <a:lnTo>
                    <a:pt x="9162" y="9778"/>
                  </a:lnTo>
                  <a:lnTo>
                    <a:pt x="9108" y="9644"/>
                  </a:lnTo>
                  <a:cubicBezTo>
                    <a:pt x="9082" y="9564"/>
                    <a:pt x="9055" y="9484"/>
                    <a:pt x="9019" y="9403"/>
                  </a:cubicBezTo>
                  <a:lnTo>
                    <a:pt x="5808" y="911"/>
                  </a:lnTo>
                  <a:cubicBezTo>
                    <a:pt x="5594" y="349"/>
                    <a:pt x="5130" y="1"/>
                    <a:pt x="4585" y="1"/>
                  </a:cubicBezTo>
                  <a:cubicBezTo>
                    <a:pt x="4032" y="1"/>
                    <a:pt x="3568" y="349"/>
                    <a:pt x="3354" y="91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" name="Google Shape;177;p31"/>
            <p:cNvSpPr/>
            <p:nvPr/>
          </p:nvSpPr>
          <p:spPr>
            <a:xfrm>
              <a:off x="3021800" y="4370350"/>
              <a:ext cx="491409" cy="195053"/>
            </a:xfrm>
            <a:custGeom>
              <a:avLst/>
              <a:gdLst/>
              <a:ahLst/>
              <a:cxnLst/>
              <a:rect l="l" t="t" r="r" b="b"/>
              <a:pathLst>
                <a:path w="9635" h="3926" extrusionOk="0">
                  <a:moveTo>
                    <a:pt x="607" y="0"/>
                  </a:moveTo>
                  <a:cubicBezTo>
                    <a:pt x="446" y="429"/>
                    <a:pt x="286" y="848"/>
                    <a:pt x="125" y="1276"/>
                  </a:cubicBezTo>
                  <a:cubicBezTo>
                    <a:pt x="0" y="3033"/>
                    <a:pt x="2650" y="3926"/>
                    <a:pt x="4710" y="3926"/>
                  </a:cubicBezTo>
                  <a:cubicBezTo>
                    <a:pt x="5933" y="3926"/>
                    <a:pt x="9635" y="3355"/>
                    <a:pt x="9260" y="1276"/>
                  </a:cubicBezTo>
                  <a:cubicBezTo>
                    <a:pt x="9287" y="1276"/>
                    <a:pt x="8850" y="125"/>
                    <a:pt x="8805" y="0"/>
                  </a:cubicBezTo>
                  <a:cubicBezTo>
                    <a:pt x="8234" y="1026"/>
                    <a:pt x="6566" y="1660"/>
                    <a:pt x="4710" y="1660"/>
                  </a:cubicBezTo>
                  <a:cubicBezTo>
                    <a:pt x="2846" y="1660"/>
                    <a:pt x="1169" y="999"/>
                    <a:pt x="607" y="0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" name="Google Shape;178;p31"/>
            <p:cNvSpPr/>
            <p:nvPr/>
          </p:nvSpPr>
          <p:spPr>
            <a:xfrm>
              <a:off x="3099037" y="4164045"/>
              <a:ext cx="324956" cy="179562"/>
            </a:xfrm>
            <a:custGeom>
              <a:avLst/>
              <a:gdLst/>
              <a:ahLst/>
              <a:cxnLst/>
              <a:rect l="l" t="t" r="r" b="b"/>
              <a:pathLst>
                <a:path w="6540" h="3614" extrusionOk="0">
                  <a:moveTo>
                    <a:pt x="0" y="1937"/>
                  </a:moveTo>
                  <a:cubicBezTo>
                    <a:pt x="295" y="2998"/>
                    <a:pt x="1624" y="3614"/>
                    <a:pt x="3283" y="3614"/>
                  </a:cubicBezTo>
                  <a:cubicBezTo>
                    <a:pt x="4934" y="3614"/>
                    <a:pt x="6388" y="2945"/>
                    <a:pt x="6540" y="1892"/>
                  </a:cubicBezTo>
                  <a:lnTo>
                    <a:pt x="5826" y="1"/>
                  </a:lnTo>
                  <a:cubicBezTo>
                    <a:pt x="5648" y="679"/>
                    <a:pt x="4639" y="1348"/>
                    <a:pt x="3283" y="1348"/>
                  </a:cubicBezTo>
                  <a:cubicBezTo>
                    <a:pt x="1919" y="1348"/>
                    <a:pt x="964" y="821"/>
                    <a:pt x="714" y="45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" name="Google Shape;179;p31"/>
            <p:cNvSpPr/>
            <p:nvPr/>
          </p:nvSpPr>
          <p:spPr>
            <a:xfrm>
              <a:off x="3169940" y="3945525"/>
              <a:ext cx="184042" cy="169823"/>
            </a:xfrm>
            <a:custGeom>
              <a:avLst/>
              <a:gdLst/>
              <a:ahLst/>
              <a:cxnLst/>
              <a:rect l="l" t="t" r="r" b="b"/>
              <a:pathLst>
                <a:path w="3704" h="3418" extrusionOk="0">
                  <a:moveTo>
                    <a:pt x="1" y="2561"/>
                  </a:moveTo>
                  <a:cubicBezTo>
                    <a:pt x="197" y="3132"/>
                    <a:pt x="1107" y="3417"/>
                    <a:pt x="1856" y="3417"/>
                  </a:cubicBezTo>
                  <a:cubicBezTo>
                    <a:pt x="2597" y="3417"/>
                    <a:pt x="3551" y="3096"/>
                    <a:pt x="3703" y="2561"/>
                  </a:cubicBezTo>
                  <a:lnTo>
                    <a:pt x="3079" y="911"/>
                  </a:lnTo>
                  <a:cubicBezTo>
                    <a:pt x="2865" y="349"/>
                    <a:pt x="2401" y="1"/>
                    <a:pt x="1856" y="1"/>
                  </a:cubicBezTo>
                  <a:cubicBezTo>
                    <a:pt x="1303" y="1"/>
                    <a:pt x="839" y="349"/>
                    <a:pt x="625" y="911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80" name="Google Shape;180;p31"/>
          <p:cNvGrpSpPr/>
          <p:nvPr/>
        </p:nvGrpSpPr>
        <p:grpSpPr>
          <a:xfrm>
            <a:off x="-528243" y="5514033"/>
            <a:ext cx="1389324" cy="1521607"/>
            <a:chOff x="2914650" y="3945525"/>
            <a:chExt cx="693737" cy="759791"/>
          </a:xfrm>
        </p:grpSpPr>
        <p:sp>
          <p:nvSpPr>
            <p:cNvPr id="181" name="Google Shape;181;p31"/>
            <p:cNvSpPr/>
            <p:nvPr/>
          </p:nvSpPr>
          <p:spPr>
            <a:xfrm>
              <a:off x="2914650" y="4283291"/>
              <a:ext cx="693737" cy="422024"/>
            </a:xfrm>
            <a:custGeom>
              <a:avLst/>
              <a:gdLst/>
              <a:ahLst/>
              <a:cxnLst/>
              <a:rect l="l" t="t" r="r" b="b"/>
              <a:pathLst>
                <a:path w="13962" h="8494" extrusionOk="0">
                  <a:moveTo>
                    <a:pt x="13605" y="3622"/>
                  </a:moveTo>
                  <a:lnTo>
                    <a:pt x="7699" y="259"/>
                  </a:lnTo>
                  <a:cubicBezTo>
                    <a:pt x="7253" y="0"/>
                    <a:pt x="6745" y="0"/>
                    <a:pt x="6299" y="259"/>
                  </a:cubicBezTo>
                  <a:lnTo>
                    <a:pt x="357" y="3631"/>
                  </a:lnTo>
                  <a:cubicBezTo>
                    <a:pt x="134" y="3756"/>
                    <a:pt x="0" y="3979"/>
                    <a:pt x="0" y="4247"/>
                  </a:cubicBezTo>
                  <a:cubicBezTo>
                    <a:pt x="0" y="4506"/>
                    <a:pt x="134" y="4729"/>
                    <a:pt x="357" y="4862"/>
                  </a:cubicBezTo>
                  <a:lnTo>
                    <a:pt x="6281" y="8234"/>
                  </a:lnTo>
                  <a:cubicBezTo>
                    <a:pt x="6727" y="8493"/>
                    <a:pt x="7235" y="8493"/>
                    <a:pt x="7681" y="8234"/>
                  </a:cubicBezTo>
                  <a:lnTo>
                    <a:pt x="13605" y="4853"/>
                  </a:lnTo>
                  <a:cubicBezTo>
                    <a:pt x="13828" y="4729"/>
                    <a:pt x="13962" y="4506"/>
                    <a:pt x="13962" y="4238"/>
                  </a:cubicBezTo>
                  <a:cubicBezTo>
                    <a:pt x="13962" y="3979"/>
                    <a:pt x="13828" y="3756"/>
                    <a:pt x="13605" y="362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" name="Google Shape;182;p31"/>
            <p:cNvSpPr/>
            <p:nvPr/>
          </p:nvSpPr>
          <p:spPr>
            <a:xfrm>
              <a:off x="2935469" y="4279763"/>
              <a:ext cx="652099" cy="396288"/>
            </a:xfrm>
            <a:custGeom>
              <a:avLst/>
              <a:gdLst/>
              <a:ahLst/>
              <a:cxnLst/>
              <a:rect l="l" t="t" r="r" b="b"/>
              <a:pathLst>
                <a:path w="13124" h="7976" extrusionOk="0">
                  <a:moveTo>
                    <a:pt x="12784" y="3408"/>
                  </a:moveTo>
                  <a:lnTo>
                    <a:pt x="7236" y="241"/>
                  </a:lnTo>
                  <a:cubicBezTo>
                    <a:pt x="6816" y="0"/>
                    <a:pt x="6335" y="0"/>
                    <a:pt x="5915" y="241"/>
                  </a:cubicBezTo>
                  <a:lnTo>
                    <a:pt x="340" y="3408"/>
                  </a:lnTo>
                  <a:cubicBezTo>
                    <a:pt x="126" y="3533"/>
                    <a:pt x="1" y="3738"/>
                    <a:pt x="1" y="3988"/>
                  </a:cubicBezTo>
                  <a:cubicBezTo>
                    <a:pt x="1" y="4238"/>
                    <a:pt x="126" y="4443"/>
                    <a:pt x="340" y="4568"/>
                  </a:cubicBezTo>
                  <a:lnTo>
                    <a:pt x="5897" y="7735"/>
                  </a:lnTo>
                  <a:cubicBezTo>
                    <a:pt x="6317" y="7975"/>
                    <a:pt x="6798" y="7975"/>
                    <a:pt x="7218" y="7735"/>
                  </a:cubicBezTo>
                  <a:lnTo>
                    <a:pt x="12784" y="4559"/>
                  </a:lnTo>
                  <a:cubicBezTo>
                    <a:pt x="12999" y="4443"/>
                    <a:pt x="13123" y="4229"/>
                    <a:pt x="13123" y="3988"/>
                  </a:cubicBezTo>
                  <a:cubicBezTo>
                    <a:pt x="13123" y="3738"/>
                    <a:pt x="12999" y="3524"/>
                    <a:pt x="12784" y="340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" name="Google Shape;183;p31"/>
            <p:cNvSpPr/>
            <p:nvPr/>
          </p:nvSpPr>
          <p:spPr>
            <a:xfrm>
              <a:off x="2935469" y="4262026"/>
              <a:ext cx="652099" cy="396288"/>
            </a:xfrm>
            <a:custGeom>
              <a:avLst/>
              <a:gdLst/>
              <a:ahLst/>
              <a:cxnLst/>
              <a:rect l="l" t="t" r="r" b="b"/>
              <a:pathLst>
                <a:path w="13124" h="7976" extrusionOk="0">
                  <a:moveTo>
                    <a:pt x="12784" y="3408"/>
                  </a:moveTo>
                  <a:lnTo>
                    <a:pt x="7236" y="241"/>
                  </a:lnTo>
                  <a:cubicBezTo>
                    <a:pt x="6816" y="0"/>
                    <a:pt x="6335" y="0"/>
                    <a:pt x="5915" y="241"/>
                  </a:cubicBezTo>
                  <a:lnTo>
                    <a:pt x="340" y="3408"/>
                  </a:lnTo>
                  <a:cubicBezTo>
                    <a:pt x="126" y="3533"/>
                    <a:pt x="1" y="3738"/>
                    <a:pt x="1" y="3988"/>
                  </a:cubicBezTo>
                  <a:cubicBezTo>
                    <a:pt x="1" y="4238"/>
                    <a:pt x="126" y="4443"/>
                    <a:pt x="340" y="4568"/>
                  </a:cubicBezTo>
                  <a:lnTo>
                    <a:pt x="5897" y="7735"/>
                  </a:lnTo>
                  <a:cubicBezTo>
                    <a:pt x="6317" y="7976"/>
                    <a:pt x="6798" y="7976"/>
                    <a:pt x="7218" y="7735"/>
                  </a:cubicBezTo>
                  <a:lnTo>
                    <a:pt x="12784" y="4559"/>
                  </a:lnTo>
                  <a:cubicBezTo>
                    <a:pt x="12999" y="4443"/>
                    <a:pt x="13123" y="4229"/>
                    <a:pt x="13123" y="3988"/>
                  </a:cubicBezTo>
                  <a:cubicBezTo>
                    <a:pt x="13123" y="3738"/>
                    <a:pt x="12999" y="3524"/>
                    <a:pt x="12784" y="340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" name="Google Shape;184;p31"/>
            <p:cNvSpPr/>
            <p:nvPr/>
          </p:nvSpPr>
          <p:spPr>
            <a:xfrm>
              <a:off x="2943021" y="4266000"/>
              <a:ext cx="636994" cy="379444"/>
            </a:xfrm>
            <a:custGeom>
              <a:avLst/>
              <a:gdLst/>
              <a:ahLst/>
              <a:cxnLst/>
              <a:rect l="l" t="t" r="r" b="b"/>
              <a:pathLst>
                <a:path w="12820" h="7637" extrusionOk="0">
                  <a:moveTo>
                    <a:pt x="12490" y="3328"/>
                  </a:moveTo>
                  <a:lnTo>
                    <a:pt x="7066" y="232"/>
                  </a:lnTo>
                  <a:cubicBezTo>
                    <a:pt x="6655" y="0"/>
                    <a:pt x="6191" y="0"/>
                    <a:pt x="5781" y="232"/>
                  </a:cubicBezTo>
                  <a:lnTo>
                    <a:pt x="330" y="3328"/>
                  </a:lnTo>
                  <a:cubicBezTo>
                    <a:pt x="125" y="3453"/>
                    <a:pt x="0" y="3658"/>
                    <a:pt x="0" y="3899"/>
                  </a:cubicBezTo>
                  <a:cubicBezTo>
                    <a:pt x="0" y="4140"/>
                    <a:pt x="125" y="4345"/>
                    <a:pt x="330" y="4461"/>
                  </a:cubicBezTo>
                  <a:cubicBezTo>
                    <a:pt x="5603" y="7467"/>
                    <a:pt x="6905" y="7637"/>
                    <a:pt x="12490" y="4461"/>
                  </a:cubicBezTo>
                  <a:cubicBezTo>
                    <a:pt x="12704" y="4336"/>
                    <a:pt x="12820" y="4131"/>
                    <a:pt x="12820" y="3890"/>
                  </a:cubicBezTo>
                  <a:cubicBezTo>
                    <a:pt x="12820" y="3649"/>
                    <a:pt x="12704" y="3444"/>
                    <a:pt x="12490" y="332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" name="Google Shape;185;p31"/>
            <p:cNvSpPr/>
            <p:nvPr/>
          </p:nvSpPr>
          <p:spPr>
            <a:xfrm>
              <a:off x="3034345" y="3945525"/>
              <a:ext cx="455237" cy="617485"/>
            </a:xfrm>
            <a:custGeom>
              <a:avLst/>
              <a:gdLst/>
              <a:ahLst/>
              <a:cxnLst/>
              <a:rect l="l" t="t" r="r" b="b"/>
              <a:pathLst>
                <a:path w="9162" h="12428" extrusionOk="0">
                  <a:moveTo>
                    <a:pt x="143" y="9403"/>
                  </a:moveTo>
                  <a:cubicBezTo>
                    <a:pt x="107" y="9475"/>
                    <a:pt x="80" y="9564"/>
                    <a:pt x="54" y="9644"/>
                  </a:cubicBezTo>
                  <a:lnTo>
                    <a:pt x="0" y="9778"/>
                  </a:lnTo>
                  <a:lnTo>
                    <a:pt x="27" y="9778"/>
                  </a:lnTo>
                  <a:cubicBezTo>
                    <a:pt x="9" y="9849"/>
                    <a:pt x="0" y="9921"/>
                    <a:pt x="0" y="10001"/>
                  </a:cubicBezTo>
                  <a:cubicBezTo>
                    <a:pt x="0" y="11339"/>
                    <a:pt x="2052" y="12428"/>
                    <a:pt x="4585" y="12428"/>
                  </a:cubicBezTo>
                  <a:cubicBezTo>
                    <a:pt x="7110" y="12428"/>
                    <a:pt x="9162" y="11339"/>
                    <a:pt x="9162" y="10001"/>
                  </a:cubicBezTo>
                  <a:cubicBezTo>
                    <a:pt x="9162" y="9921"/>
                    <a:pt x="9153" y="9849"/>
                    <a:pt x="9135" y="9778"/>
                  </a:cubicBezTo>
                  <a:lnTo>
                    <a:pt x="9162" y="9778"/>
                  </a:lnTo>
                  <a:lnTo>
                    <a:pt x="9108" y="9644"/>
                  </a:lnTo>
                  <a:cubicBezTo>
                    <a:pt x="9082" y="9564"/>
                    <a:pt x="9055" y="9484"/>
                    <a:pt x="9019" y="9403"/>
                  </a:cubicBezTo>
                  <a:lnTo>
                    <a:pt x="5808" y="911"/>
                  </a:lnTo>
                  <a:cubicBezTo>
                    <a:pt x="5594" y="349"/>
                    <a:pt x="5130" y="1"/>
                    <a:pt x="4585" y="1"/>
                  </a:cubicBezTo>
                  <a:cubicBezTo>
                    <a:pt x="4032" y="1"/>
                    <a:pt x="3568" y="349"/>
                    <a:pt x="3354" y="91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" name="Google Shape;186;p31"/>
            <p:cNvSpPr/>
            <p:nvPr/>
          </p:nvSpPr>
          <p:spPr>
            <a:xfrm>
              <a:off x="3021800" y="4370350"/>
              <a:ext cx="491409" cy="195053"/>
            </a:xfrm>
            <a:custGeom>
              <a:avLst/>
              <a:gdLst/>
              <a:ahLst/>
              <a:cxnLst/>
              <a:rect l="l" t="t" r="r" b="b"/>
              <a:pathLst>
                <a:path w="9635" h="3926" extrusionOk="0">
                  <a:moveTo>
                    <a:pt x="607" y="0"/>
                  </a:moveTo>
                  <a:cubicBezTo>
                    <a:pt x="446" y="429"/>
                    <a:pt x="286" y="848"/>
                    <a:pt x="125" y="1276"/>
                  </a:cubicBezTo>
                  <a:cubicBezTo>
                    <a:pt x="0" y="3033"/>
                    <a:pt x="2650" y="3926"/>
                    <a:pt x="4710" y="3926"/>
                  </a:cubicBezTo>
                  <a:cubicBezTo>
                    <a:pt x="5933" y="3926"/>
                    <a:pt x="9635" y="3355"/>
                    <a:pt x="9260" y="1276"/>
                  </a:cubicBezTo>
                  <a:cubicBezTo>
                    <a:pt x="9287" y="1276"/>
                    <a:pt x="8850" y="125"/>
                    <a:pt x="8805" y="0"/>
                  </a:cubicBezTo>
                  <a:cubicBezTo>
                    <a:pt x="8234" y="1026"/>
                    <a:pt x="6566" y="1660"/>
                    <a:pt x="4710" y="1660"/>
                  </a:cubicBezTo>
                  <a:cubicBezTo>
                    <a:pt x="2846" y="1660"/>
                    <a:pt x="1169" y="999"/>
                    <a:pt x="607" y="0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" name="Google Shape;187;p31"/>
            <p:cNvSpPr/>
            <p:nvPr/>
          </p:nvSpPr>
          <p:spPr>
            <a:xfrm>
              <a:off x="3099037" y="4164045"/>
              <a:ext cx="324956" cy="179562"/>
            </a:xfrm>
            <a:custGeom>
              <a:avLst/>
              <a:gdLst/>
              <a:ahLst/>
              <a:cxnLst/>
              <a:rect l="l" t="t" r="r" b="b"/>
              <a:pathLst>
                <a:path w="6540" h="3614" extrusionOk="0">
                  <a:moveTo>
                    <a:pt x="0" y="1937"/>
                  </a:moveTo>
                  <a:cubicBezTo>
                    <a:pt x="295" y="2998"/>
                    <a:pt x="1624" y="3614"/>
                    <a:pt x="3283" y="3614"/>
                  </a:cubicBezTo>
                  <a:cubicBezTo>
                    <a:pt x="4934" y="3614"/>
                    <a:pt x="6388" y="2945"/>
                    <a:pt x="6540" y="1892"/>
                  </a:cubicBezTo>
                  <a:lnTo>
                    <a:pt x="5826" y="1"/>
                  </a:lnTo>
                  <a:cubicBezTo>
                    <a:pt x="5648" y="679"/>
                    <a:pt x="4639" y="1348"/>
                    <a:pt x="3283" y="1348"/>
                  </a:cubicBezTo>
                  <a:cubicBezTo>
                    <a:pt x="1919" y="1348"/>
                    <a:pt x="964" y="821"/>
                    <a:pt x="714" y="45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" name="Google Shape;188;p31"/>
            <p:cNvSpPr/>
            <p:nvPr/>
          </p:nvSpPr>
          <p:spPr>
            <a:xfrm>
              <a:off x="3169940" y="3945525"/>
              <a:ext cx="184042" cy="169823"/>
            </a:xfrm>
            <a:custGeom>
              <a:avLst/>
              <a:gdLst/>
              <a:ahLst/>
              <a:cxnLst/>
              <a:rect l="l" t="t" r="r" b="b"/>
              <a:pathLst>
                <a:path w="3704" h="3418" extrusionOk="0">
                  <a:moveTo>
                    <a:pt x="1" y="2561"/>
                  </a:moveTo>
                  <a:cubicBezTo>
                    <a:pt x="197" y="3132"/>
                    <a:pt x="1107" y="3417"/>
                    <a:pt x="1856" y="3417"/>
                  </a:cubicBezTo>
                  <a:cubicBezTo>
                    <a:pt x="2597" y="3417"/>
                    <a:pt x="3551" y="3096"/>
                    <a:pt x="3703" y="2561"/>
                  </a:cubicBezTo>
                  <a:lnTo>
                    <a:pt x="3079" y="911"/>
                  </a:lnTo>
                  <a:cubicBezTo>
                    <a:pt x="2865" y="349"/>
                    <a:pt x="2401" y="1"/>
                    <a:pt x="1856" y="1"/>
                  </a:cubicBezTo>
                  <a:cubicBezTo>
                    <a:pt x="1303" y="1"/>
                    <a:pt x="839" y="349"/>
                    <a:pt x="625" y="911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89" name="Google Shape;189;p31"/>
          <p:cNvGrpSpPr/>
          <p:nvPr/>
        </p:nvGrpSpPr>
        <p:grpSpPr>
          <a:xfrm>
            <a:off x="11330933" y="5514033"/>
            <a:ext cx="1389324" cy="1521607"/>
            <a:chOff x="2914650" y="3945525"/>
            <a:chExt cx="693737" cy="759791"/>
          </a:xfrm>
        </p:grpSpPr>
        <p:sp>
          <p:nvSpPr>
            <p:cNvPr id="190" name="Google Shape;190;p31"/>
            <p:cNvSpPr/>
            <p:nvPr/>
          </p:nvSpPr>
          <p:spPr>
            <a:xfrm>
              <a:off x="2914650" y="4283291"/>
              <a:ext cx="693737" cy="422024"/>
            </a:xfrm>
            <a:custGeom>
              <a:avLst/>
              <a:gdLst/>
              <a:ahLst/>
              <a:cxnLst/>
              <a:rect l="l" t="t" r="r" b="b"/>
              <a:pathLst>
                <a:path w="13962" h="8494" extrusionOk="0">
                  <a:moveTo>
                    <a:pt x="13605" y="3622"/>
                  </a:moveTo>
                  <a:lnTo>
                    <a:pt x="7699" y="259"/>
                  </a:lnTo>
                  <a:cubicBezTo>
                    <a:pt x="7253" y="0"/>
                    <a:pt x="6745" y="0"/>
                    <a:pt x="6299" y="259"/>
                  </a:cubicBezTo>
                  <a:lnTo>
                    <a:pt x="357" y="3631"/>
                  </a:lnTo>
                  <a:cubicBezTo>
                    <a:pt x="134" y="3756"/>
                    <a:pt x="0" y="3979"/>
                    <a:pt x="0" y="4247"/>
                  </a:cubicBezTo>
                  <a:cubicBezTo>
                    <a:pt x="0" y="4506"/>
                    <a:pt x="134" y="4729"/>
                    <a:pt x="357" y="4862"/>
                  </a:cubicBezTo>
                  <a:lnTo>
                    <a:pt x="6281" y="8234"/>
                  </a:lnTo>
                  <a:cubicBezTo>
                    <a:pt x="6727" y="8493"/>
                    <a:pt x="7235" y="8493"/>
                    <a:pt x="7681" y="8234"/>
                  </a:cubicBezTo>
                  <a:lnTo>
                    <a:pt x="13605" y="4853"/>
                  </a:lnTo>
                  <a:cubicBezTo>
                    <a:pt x="13828" y="4729"/>
                    <a:pt x="13962" y="4506"/>
                    <a:pt x="13962" y="4238"/>
                  </a:cubicBezTo>
                  <a:cubicBezTo>
                    <a:pt x="13962" y="3979"/>
                    <a:pt x="13828" y="3756"/>
                    <a:pt x="13605" y="362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" name="Google Shape;191;p31"/>
            <p:cNvSpPr/>
            <p:nvPr/>
          </p:nvSpPr>
          <p:spPr>
            <a:xfrm>
              <a:off x="2935469" y="4279763"/>
              <a:ext cx="652099" cy="396288"/>
            </a:xfrm>
            <a:custGeom>
              <a:avLst/>
              <a:gdLst/>
              <a:ahLst/>
              <a:cxnLst/>
              <a:rect l="l" t="t" r="r" b="b"/>
              <a:pathLst>
                <a:path w="13124" h="7976" extrusionOk="0">
                  <a:moveTo>
                    <a:pt x="12784" y="3408"/>
                  </a:moveTo>
                  <a:lnTo>
                    <a:pt x="7236" y="241"/>
                  </a:lnTo>
                  <a:cubicBezTo>
                    <a:pt x="6816" y="0"/>
                    <a:pt x="6335" y="0"/>
                    <a:pt x="5915" y="241"/>
                  </a:cubicBezTo>
                  <a:lnTo>
                    <a:pt x="340" y="3408"/>
                  </a:lnTo>
                  <a:cubicBezTo>
                    <a:pt x="126" y="3533"/>
                    <a:pt x="1" y="3738"/>
                    <a:pt x="1" y="3988"/>
                  </a:cubicBezTo>
                  <a:cubicBezTo>
                    <a:pt x="1" y="4238"/>
                    <a:pt x="126" y="4443"/>
                    <a:pt x="340" y="4568"/>
                  </a:cubicBezTo>
                  <a:lnTo>
                    <a:pt x="5897" y="7735"/>
                  </a:lnTo>
                  <a:cubicBezTo>
                    <a:pt x="6317" y="7975"/>
                    <a:pt x="6798" y="7975"/>
                    <a:pt x="7218" y="7735"/>
                  </a:cubicBezTo>
                  <a:lnTo>
                    <a:pt x="12784" y="4559"/>
                  </a:lnTo>
                  <a:cubicBezTo>
                    <a:pt x="12999" y="4443"/>
                    <a:pt x="13123" y="4229"/>
                    <a:pt x="13123" y="3988"/>
                  </a:cubicBezTo>
                  <a:cubicBezTo>
                    <a:pt x="13123" y="3738"/>
                    <a:pt x="12999" y="3524"/>
                    <a:pt x="12784" y="340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" name="Google Shape;192;p31"/>
            <p:cNvSpPr/>
            <p:nvPr/>
          </p:nvSpPr>
          <p:spPr>
            <a:xfrm>
              <a:off x="2935469" y="4262026"/>
              <a:ext cx="652099" cy="396288"/>
            </a:xfrm>
            <a:custGeom>
              <a:avLst/>
              <a:gdLst/>
              <a:ahLst/>
              <a:cxnLst/>
              <a:rect l="l" t="t" r="r" b="b"/>
              <a:pathLst>
                <a:path w="13124" h="7976" extrusionOk="0">
                  <a:moveTo>
                    <a:pt x="12784" y="3408"/>
                  </a:moveTo>
                  <a:lnTo>
                    <a:pt x="7236" y="241"/>
                  </a:lnTo>
                  <a:cubicBezTo>
                    <a:pt x="6816" y="0"/>
                    <a:pt x="6335" y="0"/>
                    <a:pt x="5915" y="241"/>
                  </a:cubicBezTo>
                  <a:lnTo>
                    <a:pt x="340" y="3408"/>
                  </a:lnTo>
                  <a:cubicBezTo>
                    <a:pt x="126" y="3533"/>
                    <a:pt x="1" y="3738"/>
                    <a:pt x="1" y="3988"/>
                  </a:cubicBezTo>
                  <a:cubicBezTo>
                    <a:pt x="1" y="4238"/>
                    <a:pt x="126" y="4443"/>
                    <a:pt x="340" y="4568"/>
                  </a:cubicBezTo>
                  <a:lnTo>
                    <a:pt x="5897" y="7735"/>
                  </a:lnTo>
                  <a:cubicBezTo>
                    <a:pt x="6317" y="7976"/>
                    <a:pt x="6798" y="7976"/>
                    <a:pt x="7218" y="7735"/>
                  </a:cubicBezTo>
                  <a:lnTo>
                    <a:pt x="12784" y="4559"/>
                  </a:lnTo>
                  <a:cubicBezTo>
                    <a:pt x="12999" y="4443"/>
                    <a:pt x="13123" y="4229"/>
                    <a:pt x="13123" y="3988"/>
                  </a:cubicBezTo>
                  <a:cubicBezTo>
                    <a:pt x="13123" y="3738"/>
                    <a:pt x="12999" y="3524"/>
                    <a:pt x="12784" y="340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" name="Google Shape;193;p31"/>
            <p:cNvSpPr/>
            <p:nvPr/>
          </p:nvSpPr>
          <p:spPr>
            <a:xfrm>
              <a:off x="2943021" y="4266000"/>
              <a:ext cx="636994" cy="379444"/>
            </a:xfrm>
            <a:custGeom>
              <a:avLst/>
              <a:gdLst/>
              <a:ahLst/>
              <a:cxnLst/>
              <a:rect l="l" t="t" r="r" b="b"/>
              <a:pathLst>
                <a:path w="12820" h="7637" extrusionOk="0">
                  <a:moveTo>
                    <a:pt x="12490" y="3328"/>
                  </a:moveTo>
                  <a:lnTo>
                    <a:pt x="7066" y="232"/>
                  </a:lnTo>
                  <a:cubicBezTo>
                    <a:pt x="6655" y="0"/>
                    <a:pt x="6191" y="0"/>
                    <a:pt x="5781" y="232"/>
                  </a:cubicBezTo>
                  <a:lnTo>
                    <a:pt x="330" y="3328"/>
                  </a:lnTo>
                  <a:cubicBezTo>
                    <a:pt x="125" y="3453"/>
                    <a:pt x="0" y="3658"/>
                    <a:pt x="0" y="3899"/>
                  </a:cubicBezTo>
                  <a:cubicBezTo>
                    <a:pt x="0" y="4140"/>
                    <a:pt x="125" y="4345"/>
                    <a:pt x="330" y="4461"/>
                  </a:cubicBezTo>
                  <a:cubicBezTo>
                    <a:pt x="5603" y="7467"/>
                    <a:pt x="6905" y="7637"/>
                    <a:pt x="12490" y="4461"/>
                  </a:cubicBezTo>
                  <a:cubicBezTo>
                    <a:pt x="12704" y="4336"/>
                    <a:pt x="12820" y="4131"/>
                    <a:pt x="12820" y="3890"/>
                  </a:cubicBezTo>
                  <a:cubicBezTo>
                    <a:pt x="12820" y="3649"/>
                    <a:pt x="12704" y="3444"/>
                    <a:pt x="12490" y="332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" name="Google Shape;194;p31"/>
            <p:cNvSpPr/>
            <p:nvPr/>
          </p:nvSpPr>
          <p:spPr>
            <a:xfrm>
              <a:off x="3034345" y="3945525"/>
              <a:ext cx="455237" cy="617485"/>
            </a:xfrm>
            <a:custGeom>
              <a:avLst/>
              <a:gdLst/>
              <a:ahLst/>
              <a:cxnLst/>
              <a:rect l="l" t="t" r="r" b="b"/>
              <a:pathLst>
                <a:path w="9162" h="12428" extrusionOk="0">
                  <a:moveTo>
                    <a:pt x="143" y="9403"/>
                  </a:moveTo>
                  <a:cubicBezTo>
                    <a:pt x="107" y="9475"/>
                    <a:pt x="80" y="9564"/>
                    <a:pt x="54" y="9644"/>
                  </a:cubicBezTo>
                  <a:lnTo>
                    <a:pt x="0" y="9778"/>
                  </a:lnTo>
                  <a:lnTo>
                    <a:pt x="27" y="9778"/>
                  </a:lnTo>
                  <a:cubicBezTo>
                    <a:pt x="9" y="9849"/>
                    <a:pt x="0" y="9921"/>
                    <a:pt x="0" y="10001"/>
                  </a:cubicBezTo>
                  <a:cubicBezTo>
                    <a:pt x="0" y="11339"/>
                    <a:pt x="2052" y="12428"/>
                    <a:pt x="4585" y="12428"/>
                  </a:cubicBezTo>
                  <a:cubicBezTo>
                    <a:pt x="7110" y="12428"/>
                    <a:pt x="9162" y="11339"/>
                    <a:pt x="9162" y="10001"/>
                  </a:cubicBezTo>
                  <a:cubicBezTo>
                    <a:pt x="9162" y="9921"/>
                    <a:pt x="9153" y="9849"/>
                    <a:pt x="9135" y="9778"/>
                  </a:cubicBezTo>
                  <a:lnTo>
                    <a:pt x="9162" y="9778"/>
                  </a:lnTo>
                  <a:lnTo>
                    <a:pt x="9108" y="9644"/>
                  </a:lnTo>
                  <a:cubicBezTo>
                    <a:pt x="9082" y="9564"/>
                    <a:pt x="9055" y="9484"/>
                    <a:pt x="9019" y="9403"/>
                  </a:cubicBezTo>
                  <a:lnTo>
                    <a:pt x="5808" y="911"/>
                  </a:lnTo>
                  <a:cubicBezTo>
                    <a:pt x="5594" y="349"/>
                    <a:pt x="5130" y="1"/>
                    <a:pt x="4585" y="1"/>
                  </a:cubicBezTo>
                  <a:cubicBezTo>
                    <a:pt x="4032" y="1"/>
                    <a:pt x="3568" y="349"/>
                    <a:pt x="3354" y="91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" name="Google Shape;195;p31"/>
            <p:cNvSpPr/>
            <p:nvPr/>
          </p:nvSpPr>
          <p:spPr>
            <a:xfrm>
              <a:off x="3021800" y="4370350"/>
              <a:ext cx="491409" cy="195053"/>
            </a:xfrm>
            <a:custGeom>
              <a:avLst/>
              <a:gdLst/>
              <a:ahLst/>
              <a:cxnLst/>
              <a:rect l="l" t="t" r="r" b="b"/>
              <a:pathLst>
                <a:path w="9635" h="3926" extrusionOk="0">
                  <a:moveTo>
                    <a:pt x="607" y="0"/>
                  </a:moveTo>
                  <a:cubicBezTo>
                    <a:pt x="446" y="429"/>
                    <a:pt x="286" y="848"/>
                    <a:pt x="125" y="1276"/>
                  </a:cubicBezTo>
                  <a:cubicBezTo>
                    <a:pt x="0" y="3033"/>
                    <a:pt x="2650" y="3926"/>
                    <a:pt x="4710" y="3926"/>
                  </a:cubicBezTo>
                  <a:cubicBezTo>
                    <a:pt x="5933" y="3926"/>
                    <a:pt x="9635" y="3355"/>
                    <a:pt x="9260" y="1276"/>
                  </a:cubicBezTo>
                  <a:cubicBezTo>
                    <a:pt x="9287" y="1276"/>
                    <a:pt x="8850" y="125"/>
                    <a:pt x="8805" y="0"/>
                  </a:cubicBezTo>
                  <a:cubicBezTo>
                    <a:pt x="8234" y="1026"/>
                    <a:pt x="6566" y="1660"/>
                    <a:pt x="4710" y="1660"/>
                  </a:cubicBezTo>
                  <a:cubicBezTo>
                    <a:pt x="2846" y="1660"/>
                    <a:pt x="1169" y="999"/>
                    <a:pt x="607" y="0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" name="Google Shape;196;p31"/>
            <p:cNvSpPr/>
            <p:nvPr/>
          </p:nvSpPr>
          <p:spPr>
            <a:xfrm>
              <a:off x="3099037" y="4164045"/>
              <a:ext cx="324956" cy="179562"/>
            </a:xfrm>
            <a:custGeom>
              <a:avLst/>
              <a:gdLst/>
              <a:ahLst/>
              <a:cxnLst/>
              <a:rect l="l" t="t" r="r" b="b"/>
              <a:pathLst>
                <a:path w="6540" h="3614" extrusionOk="0">
                  <a:moveTo>
                    <a:pt x="0" y="1937"/>
                  </a:moveTo>
                  <a:cubicBezTo>
                    <a:pt x="295" y="2998"/>
                    <a:pt x="1624" y="3614"/>
                    <a:pt x="3283" y="3614"/>
                  </a:cubicBezTo>
                  <a:cubicBezTo>
                    <a:pt x="4934" y="3614"/>
                    <a:pt x="6388" y="2945"/>
                    <a:pt x="6540" y="1892"/>
                  </a:cubicBezTo>
                  <a:lnTo>
                    <a:pt x="5826" y="1"/>
                  </a:lnTo>
                  <a:cubicBezTo>
                    <a:pt x="5648" y="679"/>
                    <a:pt x="4639" y="1348"/>
                    <a:pt x="3283" y="1348"/>
                  </a:cubicBezTo>
                  <a:cubicBezTo>
                    <a:pt x="1919" y="1348"/>
                    <a:pt x="964" y="821"/>
                    <a:pt x="714" y="45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" name="Google Shape;197;p31"/>
            <p:cNvSpPr/>
            <p:nvPr/>
          </p:nvSpPr>
          <p:spPr>
            <a:xfrm>
              <a:off x="3169940" y="3945525"/>
              <a:ext cx="184042" cy="169823"/>
            </a:xfrm>
            <a:custGeom>
              <a:avLst/>
              <a:gdLst/>
              <a:ahLst/>
              <a:cxnLst/>
              <a:rect l="l" t="t" r="r" b="b"/>
              <a:pathLst>
                <a:path w="3704" h="3418" extrusionOk="0">
                  <a:moveTo>
                    <a:pt x="1" y="2561"/>
                  </a:moveTo>
                  <a:cubicBezTo>
                    <a:pt x="197" y="3132"/>
                    <a:pt x="1107" y="3417"/>
                    <a:pt x="1856" y="3417"/>
                  </a:cubicBezTo>
                  <a:cubicBezTo>
                    <a:pt x="2597" y="3417"/>
                    <a:pt x="3551" y="3096"/>
                    <a:pt x="3703" y="2561"/>
                  </a:cubicBezTo>
                  <a:lnTo>
                    <a:pt x="3079" y="911"/>
                  </a:lnTo>
                  <a:cubicBezTo>
                    <a:pt x="2865" y="349"/>
                    <a:pt x="2401" y="1"/>
                    <a:pt x="1856" y="1"/>
                  </a:cubicBezTo>
                  <a:cubicBezTo>
                    <a:pt x="1303" y="1"/>
                    <a:pt x="839" y="349"/>
                    <a:pt x="625" y="911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15641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952733" y="1714500"/>
            <a:ext cx="10284800" cy="44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ctrTitle"/>
          </p:nvPr>
        </p:nvSpPr>
        <p:spPr>
          <a:xfrm>
            <a:off x="951000" y="626733"/>
            <a:ext cx="10290000" cy="846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6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71788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subTitle" idx="1"/>
          </p:nvPr>
        </p:nvSpPr>
        <p:spPr>
          <a:xfrm>
            <a:off x="1275213" y="3872333"/>
            <a:ext cx="3992400" cy="143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subTitle" idx="2"/>
          </p:nvPr>
        </p:nvSpPr>
        <p:spPr>
          <a:xfrm>
            <a:off x="6924387" y="3872333"/>
            <a:ext cx="3992400" cy="143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ubTitle" idx="3"/>
          </p:nvPr>
        </p:nvSpPr>
        <p:spPr>
          <a:xfrm>
            <a:off x="1275213" y="3316733"/>
            <a:ext cx="3992400" cy="555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2400" b="1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ubTitle" idx="4"/>
          </p:nvPr>
        </p:nvSpPr>
        <p:spPr>
          <a:xfrm>
            <a:off x="6924387" y="3316733"/>
            <a:ext cx="3992400" cy="555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2400" b="1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ctrTitle"/>
          </p:nvPr>
        </p:nvSpPr>
        <p:spPr>
          <a:xfrm>
            <a:off x="951000" y="626733"/>
            <a:ext cx="10290000" cy="846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6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94486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ctrTitle"/>
          </p:nvPr>
        </p:nvSpPr>
        <p:spPr>
          <a:xfrm>
            <a:off x="951000" y="626733"/>
            <a:ext cx="10290000" cy="846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6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9592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6388033" y="2049767"/>
            <a:ext cx="4849200" cy="31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7"/>
          <p:cNvSpPr>
            <a:spLocks noGrp="1"/>
          </p:cNvSpPr>
          <p:nvPr>
            <p:ph type="pic" idx="2"/>
          </p:nvPr>
        </p:nvSpPr>
        <p:spPr>
          <a:xfrm>
            <a:off x="1008267" y="1996100"/>
            <a:ext cx="4849200" cy="4100800"/>
          </a:xfrm>
          <a:prstGeom prst="rect">
            <a:avLst/>
          </a:prstGeom>
          <a:noFill/>
          <a:ln w="76200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29" name="Google Shape;29;p7"/>
          <p:cNvSpPr txBox="1">
            <a:spLocks noGrp="1"/>
          </p:cNvSpPr>
          <p:nvPr>
            <p:ph type="ctrTitle"/>
          </p:nvPr>
        </p:nvSpPr>
        <p:spPr>
          <a:xfrm>
            <a:off x="951000" y="626733"/>
            <a:ext cx="10290000" cy="846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6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1002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>
            <a:spLocks noGrp="1"/>
          </p:cNvSpPr>
          <p:nvPr>
            <p:ph type="title"/>
          </p:nvPr>
        </p:nvSpPr>
        <p:spPr>
          <a:xfrm>
            <a:off x="2743367" y="1421233"/>
            <a:ext cx="8494000" cy="371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10666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27810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 txBox="1">
            <a:spLocks noGrp="1"/>
          </p:cNvSpPr>
          <p:nvPr>
            <p:ph type="title"/>
          </p:nvPr>
        </p:nvSpPr>
        <p:spPr>
          <a:xfrm>
            <a:off x="3782033" y="1625767"/>
            <a:ext cx="7252000" cy="2541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6667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subTitle" idx="1"/>
          </p:nvPr>
        </p:nvSpPr>
        <p:spPr>
          <a:xfrm>
            <a:off x="3782167" y="4389884"/>
            <a:ext cx="7252000" cy="9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49611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0"/>
          <p:cNvSpPr txBox="1">
            <a:spLocks noGrp="1"/>
          </p:cNvSpPr>
          <p:nvPr>
            <p:ph type="ctrTitle"/>
          </p:nvPr>
        </p:nvSpPr>
        <p:spPr>
          <a:xfrm>
            <a:off x="951000" y="1185533"/>
            <a:ext cx="6783200" cy="158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6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98530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ammersmith One"/>
              <a:buNone/>
              <a:defRPr sz="3500" b="1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"/>
              <a:buNone/>
              <a:defRPr sz="35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"/>
              <a:buNone/>
              <a:defRPr sz="35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"/>
              <a:buNone/>
              <a:defRPr sz="35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"/>
              <a:buNone/>
              <a:defRPr sz="35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"/>
              <a:buNone/>
              <a:defRPr sz="35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"/>
              <a:buNone/>
              <a:defRPr sz="35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"/>
              <a:buNone/>
              <a:defRPr sz="35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"/>
              <a:buNone/>
              <a:defRPr sz="35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60000" y="1536633"/>
            <a:ext cx="10272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8765748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6" r:id="rId25"/>
    <p:sldLayoutId id="2147483687" r:id="rId26"/>
    <p:sldLayoutId id="2147483689" r:id="rId27"/>
    <p:sldLayoutId id="2147483690" r:id="rId2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" name="Google Shape;208;p35"/>
          <p:cNvGrpSpPr/>
          <p:nvPr/>
        </p:nvGrpSpPr>
        <p:grpSpPr>
          <a:xfrm>
            <a:off x="2515651" y="926952"/>
            <a:ext cx="11038520" cy="6858147"/>
            <a:chOff x="1301275" y="1301100"/>
            <a:chExt cx="5010525" cy="3113000"/>
          </a:xfrm>
        </p:grpSpPr>
        <p:sp>
          <p:nvSpPr>
            <p:cNvPr id="209" name="Google Shape;209;p35"/>
            <p:cNvSpPr/>
            <p:nvPr/>
          </p:nvSpPr>
          <p:spPr>
            <a:xfrm>
              <a:off x="3935875" y="1301100"/>
              <a:ext cx="2375925" cy="1377425"/>
            </a:xfrm>
            <a:custGeom>
              <a:avLst/>
              <a:gdLst/>
              <a:ahLst/>
              <a:cxnLst/>
              <a:rect l="l" t="t" r="r" b="b"/>
              <a:pathLst>
                <a:path w="95037" h="55097" extrusionOk="0">
                  <a:moveTo>
                    <a:pt x="11152" y="0"/>
                  </a:moveTo>
                  <a:lnTo>
                    <a:pt x="1" y="6557"/>
                  </a:lnTo>
                  <a:lnTo>
                    <a:pt x="83886" y="55096"/>
                  </a:lnTo>
                  <a:lnTo>
                    <a:pt x="95037" y="48539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rgbClr val="9AD1D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35"/>
            <p:cNvSpPr/>
            <p:nvPr/>
          </p:nvSpPr>
          <p:spPr>
            <a:xfrm>
              <a:off x="3935875" y="1465025"/>
              <a:ext cx="2097150" cy="1417350"/>
            </a:xfrm>
            <a:custGeom>
              <a:avLst/>
              <a:gdLst/>
              <a:ahLst/>
              <a:cxnLst/>
              <a:rect l="l" t="t" r="r" b="b"/>
              <a:pathLst>
                <a:path w="83886" h="56694" extrusionOk="0">
                  <a:moveTo>
                    <a:pt x="1" y="0"/>
                  </a:moveTo>
                  <a:lnTo>
                    <a:pt x="1" y="8163"/>
                  </a:lnTo>
                  <a:lnTo>
                    <a:pt x="83886" y="56693"/>
                  </a:lnTo>
                  <a:lnTo>
                    <a:pt x="83886" y="4853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35"/>
            <p:cNvSpPr/>
            <p:nvPr/>
          </p:nvSpPr>
          <p:spPr>
            <a:xfrm>
              <a:off x="6033000" y="2514575"/>
              <a:ext cx="278800" cy="367800"/>
            </a:xfrm>
            <a:custGeom>
              <a:avLst/>
              <a:gdLst/>
              <a:ahLst/>
              <a:cxnLst/>
              <a:rect l="l" t="t" r="r" b="b"/>
              <a:pathLst>
                <a:path w="11152" h="14712" extrusionOk="0">
                  <a:moveTo>
                    <a:pt x="11152" y="0"/>
                  </a:moveTo>
                  <a:lnTo>
                    <a:pt x="1" y="6557"/>
                  </a:lnTo>
                  <a:lnTo>
                    <a:pt x="1" y="14711"/>
                  </a:lnTo>
                  <a:lnTo>
                    <a:pt x="11152" y="8163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rgbClr val="9AD1D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35"/>
            <p:cNvSpPr/>
            <p:nvPr/>
          </p:nvSpPr>
          <p:spPr>
            <a:xfrm>
              <a:off x="1580050" y="1555125"/>
              <a:ext cx="4452975" cy="2581100"/>
            </a:xfrm>
            <a:custGeom>
              <a:avLst/>
              <a:gdLst/>
              <a:ahLst/>
              <a:cxnLst/>
              <a:rect l="l" t="t" r="r" b="b"/>
              <a:pathLst>
                <a:path w="178119" h="103244" extrusionOk="0">
                  <a:moveTo>
                    <a:pt x="94234" y="0"/>
                  </a:moveTo>
                  <a:lnTo>
                    <a:pt x="1" y="54704"/>
                  </a:lnTo>
                  <a:lnTo>
                    <a:pt x="83886" y="103243"/>
                  </a:lnTo>
                  <a:lnTo>
                    <a:pt x="178119" y="48539"/>
                  </a:lnTo>
                  <a:lnTo>
                    <a:pt x="149027" y="31706"/>
                  </a:lnTo>
                  <a:lnTo>
                    <a:pt x="147403" y="30769"/>
                  </a:lnTo>
                  <a:lnTo>
                    <a:pt x="118597" y="14104"/>
                  </a:lnTo>
                  <a:lnTo>
                    <a:pt x="116974" y="13159"/>
                  </a:lnTo>
                  <a:lnTo>
                    <a:pt x="94234" y="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35"/>
            <p:cNvSpPr/>
            <p:nvPr/>
          </p:nvSpPr>
          <p:spPr>
            <a:xfrm>
              <a:off x="1580050" y="2922700"/>
              <a:ext cx="2097150" cy="1327250"/>
            </a:xfrm>
            <a:custGeom>
              <a:avLst/>
              <a:gdLst/>
              <a:ahLst/>
              <a:cxnLst/>
              <a:rect l="l" t="t" r="r" b="b"/>
              <a:pathLst>
                <a:path w="83886" h="53090" extrusionOk="0">
                  <a:moveTo>
                    <a:pt x="1" y="1"/>
                  </a:moveTo>
                  <a:lnTo>
                    <a:pt x="1" y="4560"/>
                  </a:lnTo>
                  <a:lnTo>
                    <a:pt x="19038" y="15577"/>
                  </a:lnTo>
                  <a:lnTo>
                    <a:pt x="20662" y="16514"/>
                  </a:lnTo>
                  <a:lnTo>
                    <a:pt x="49477" y="33178"/>
                  </a:lnTo>
                  <a:lnTo>
                    <a:pt x="51092" y="34124"/>
                  </a:lnTo>
                  <a:lnTo>
                    <a:pt x="83886" y="53090"/>
                  </a:lnTo>
                  <a:lnTo>
                    <a:pt x="83886" y="48540"/>
                  </a:lnTo>
                  <a:lnTo>
                    <a:pt x="55035" y="31849"/>
                  </a:lnTo>
                  <a:lnTo>
                    <a:pt x="53411" y="30903"/>
                  </a:lnTo>
                  <a:lnTo>
                    <a:pt x="24605" y="14239"/>
                  </a:lnTo>
                  <a:lnTo>
                    <a:pt x="22982" y="133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35"/>
            <p:cNvSpPr/>
            <p:nvPr/>
          </p:nvSpPr>
          <p:spPr>
            <a:xfrm>
              <a:off x="3677175" y="2768600"/>
              <a:ext cx="2355850" cy="1481575"/>
            </a:xfrm>
            <a:custGeom>
              <a:avLst/>
              <a:gdLst/>
              <a:ahLst/>
              <a:cxnLst/>
              <a:rect l="l" t="t" r="r" b="b"/>
              <a:pathLst>
                <a:path w="94234" h="59263" extrusionOk="0">
                  <a:moveTo>
                    <a:pt x="94234" y="0"/>
                  </a:moveTo>
                  <a:lnTo>
                    <a:pt x="1" y="54704"/>
                  </a:lnTo>
                  <a:lnTo>
                    <a:pt x="1" y="59263"/>
                  </a:lnTo>
                  <a:lnTo>
                    <a:pt x="94234" y="4559"/>
                  </a:lnTo>
                  <a:lnTo>
                    <a:pt x="942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35"/>
            <p:cNvSpPr/>
            <p:nvPr/>
          </p:nvSpPr>
          <p:spPr>
            <a:xfrm>
              <a:off x="3972675" y="1759600"/>
              <a:ext cx="145675" cy="186975"/>
            </a:xfrm>
            <a:custGeom>
              <a:avLst/>
              <a:gdLst/>
              <a:ahLst/>
              <a:cxnLst/>
              <a:rect l="l" t="t" r="r" b="b"/>
              <a:pathLst>
                <a:path w="5827" h="7479" extrusionOk="0">
                  <a:moveTo>
                    <a:pt x="4224" y="1"/>
                  </a:moveTo>
                  <a:cubicBezTo>
                    <a:pt x="3829" y="1"/>
                    <a:pt x="3384" y="129"/>
                    <a:pt x="2909" y="403"/>
                  </a:cubicBezTo>
                  <a:cubicBezTo>
                    <a:pt x="1303" y="1331"/>
                    <a:pt x="1" y="3579"/>
                    <a:pt x="1" y="5417"/>
                  </a:cubicBezTo>
                  <a:cubicBezTo>
                    <a:pt x="1" y="6354"/>
                    <a:pt x="331" y="6996"/>
                    <a:pt x="866" y="7299"/>
                  </a:cubicBezTo>
                  <a:lnTo>
                    <a:pt x="875" y="7308"/>
                  </a:lnTo>
                  <a:cubicBezTo>
                    <a:pt x="1084" y="7417"/>
                    <a:pt x="1309" y="7479"/>
                    <a:pt x="1564" y="7479"/>
                  </a:cubicBezTo>
                  <a:cubicBezTo>
                    <a:pt x="1581" y="7479"/>
                    <a:pt x="1598" y="7478"/>
                    <a:pt x="1616" y="7478"/>
                  </a:cubicBezTo>
                  <a:cubicBezTo>
                    <a:pt x="2008" y="7478"/>
                    <a:pt x="2445" y="7353"/>
                    <a:pt x="2909" y="7076"/>
                  </a:cubicBezTo>
                  <a:cubicBezTo>
                    <a:pt x="4515" y="6148"/>
                    <a:pt x="5826" y="3909"/>
                    <a:pt x="5826" y="2063"/>
                  </a:cubicBezTo>
                  <a:cubicBezTo>
                    <a:pt x="5826" y="1527"/>
                    <a:pt x="5710" y="1081"/>
                    <a:pt x="5514" y="742"/>
                  </a:cubicBezTo>
                  <a:cubicBezTo>
                    <a:pt x="5398" y="546"/>
                    <a:pt x="5255" y="377"/>
                    <a:pt x="5077" y="261"/>
                  </a:cubicBezTo>
                  <a:cubicBezTo>
                    <a:pt x="5006" y="207"/>
                    <a:pt x="4925" y="162"/>
                    <a:pt x="4836" y="127"/>
                  </a:cubicBezTo>
                  <a:lnTo>
                    <a:pt x="4836" y="118"/>
                  </a:lnTo>
                  <a:cubicBezTo>
                    <a:pt x="4650" y="41"/>
                    <a:pt x="4445" y="1"/>
                    <a:pt x="4224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35"/>
            <p:cNvSpPr/>
            <p:nvPr/>
          </p:nvSpPr>
          <p:spPr>
            <a:xfrm>
              <a:off x="3972675" y="1759600"/>
              <a:ext cx="146775" cy="193875"/>
            </a:xfrm>
            <a:custGeom>
              <a:avLst/>
              <a:gdLst/>
              <a:ahLst/>
              <a:cxnLst/>
              <a:rect l="l" t="t" r="r" b="b"/>
              <a:pathLst>
                <a:path w="5871" h="7755" extrusionOk="0">
                  <a:moveTo>
                    <a:pt x="4224" y="1"/>
                  </a:moveTo>
                  <a:cubicBezTo>
                    <a:pt x="3829" y="1"/>
                    <a:pt x="3384" y="129"/>
                    <a:pt x="2909" y="403"/>
                  </a:cubicBezTo>
                  <a:cubicBezTo>
                    <a:pt x="1303" y="1331"/>
                    <a:pt x="1" y="3579"/>
                    <a:pt x="1" y="5417"/>
                  </a:cubicBezTo>
                  <a:cubicBezTo>
                    <a:pt x="1" y="6354"/>
                    <a:pt x="331" y="6996"/>
                    <a:pt x="866" y="7299"/>
                  </a:cubicBezTo>
                  <a:lnTo>
                    <a:pt x="875" y="7308"/>
                  </a:lnTo>
                  <a:lnTo>
                    <a:pt x="1669" y="7754"/>
                  </a:lnTo>
                  <a:lnTo>
                    <a:pt x="1616" y="7478"/>
                  </a:lnTo>
                  <a:lnTo>
                    <a:pt x="1312" y="6006"/>
                  </a:lnTo>
                  <a:lnTo>
                    <a:pt x="2294" y="2937"/>
                  </a:lnTo>
                  <a:lnTo>
                    <a:pt x="3828" y="1278"/>
                  </a:lnTo>
                  <a:lnTo>
                    <a:pt x="4997" y="805"/>
                  </a:lnTo>
                  <a:lnTo>
                    <a:pt x="5514" y="742"/>
                  </a:lnTo>
                  <a:lnTo>
                    <a:pt x="5871" y="698"/>
                  </a:lnTo>
                  <a:lnTo>
                    <a:pt x="5077" y="261"/>
                  </a:lnTo>
                  <a:lnTo>
                    <a:pt x="4836" y="127"/>
                  </a:lnTo>
                  <a:lnTo>
                    <a:pt x="4836" y="118"/>
                  </a:lnTo>
                  <a:cubicBezTo>
                    <a:pt x="4650" y="41"/>
                    <a:pt x="4445" y="1"/>
                    <a:pt x="42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35"/>
            <p:cNvSpPr/>
            <p:nvPr/>
          </p:nvSpPr>
          <p:spPr>
            <a:xfrm>
              <a:off x="3995425" y="1772600"/>
              <a:ext cx="145675" cy="187025"/>
            </a:xfrm>
            <a:custGeom>
              <a:avLst/>
              <a:gdLst/>
              <a:ahLst/>
              <a:cxnLst/>
              <a:rect l="l" t="t" r="r" b="b"/>
              <a:pathLst>
                <a:path w="5827" h="7481" extrusionOk="0">
                  <a:moveTo>
                    <a:pt x="4224" y="1"/>
                  </a:moveTo>
                  <a:cubicBezTo>
                    <a:pt x="3831" y="1"/>
                    <a:pt x="3388" y="129"/>
                    <a:pt x="2918" y="401"/>
                  </a:cubicBezTo>
                  <a:cubicBezTo>
                    <a:pt x="1303" y="1329"/>
                    <a:pt x="1" y="3577"/>
                    <a:pt x="1" y="5423"/>
                  </a:cubicBezTo>
                  <a:cubicBezTo>
                    <a:pt x="1" y="6725"/>
                    <a:pt x="655" y="7481"/>
                    <a:pt x="1610" y="7481"/>
                  </a:cubicBezTo>
                  <a:cubicBezTo>
                    <a:pt x="2003" y="7481"/>
                    <a:pt x="2447" y="7353"/>
                    <a:pt x="2918" y="7083"/>
                  </a:cubicBezTo>
                  <a:cubicBezTo>
                    <a:pt x="4524" y="6155"/>
                    <a:pt x="5826" y="3907"/>
                    <a:pt x="5826" y="2060"/>
                  </a:cubicBezTo>
                  <a:cubicBezTo>
                    <a:pt x="5826" y="754"/>
                    <a:pt x="5174" y="1"/>
                    <a:pt x="4224" y="1"/>
                  </a:cubicBezTo>
                  <a:close/>
                </a:path>
              </a:pathLst>
            </a:custGeom>
            <a:solidFill>
              <a:srgbClr val="13171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35"/>
            <p:cNvSpPr/>
            <p:nvPr/>
          </p:nvSpPr>
          <p:spPr>
            <a:xfrm>
              <a:off x="4014400" y="1791525"/>
              <a:ext cx="107725" cy="149000"/>
            </a:xfrm>
            <a:custGeom>
              <a:avLst/>
              <a:gdLst/>
              <a:ahLst/>
              <a:cxnLst/>
              <a:rect l="l" t="t" r="r" b="b"/>
              <a:pathLst>
                <a:path w="4309" h="5960" extrusionOk="0">
                  <a:moveTo>
                    <a:pt x="3462" y="1"/>
                  </a:moveTo>
                  <a:cubicBezTo>
                    <a:pt x="3194" y="1"/>
                    <a:pt x="2873" y="108"/>
                    <a:pt x="2534" y="295"/>
                  </a:cubicBezTo>
                  <a:cubicBezTo>
                    <a:pt x="1160" y="1089"/>
                    <a:pt x="0" y="3087"/>
                    <a:pt x="0" y="4666"/>
                  </a:cubicBezTo>
                  <a:cubicBezTo>
                    <a:pt x="0" y="5050"/>
                    <a:pt x="89" y="5960"/>
                    <a:pt x="848" y="5960"/>
                  </a:cubicBezTo>
                  <a:cubicBezTo>
                    <a:pt x="1115" y="5960"/>
                    <a:pt x="1436" y="5862"/>
                    <a:pt x="1775" y="5665"/>
                  </a:cubicBezTo>
                  <a:cubicBezTo>
                    <a:pt x="3149" y="4871"/>
                    <a:pt x="4309" y="2873"/>
                    <a:pt x="4309" y="1303"/>
                  </a:cubicBezTo>
                  <a:cubicBezTo>
                    <a:pt x="4309" y="911"/>
                    <a:pt x="4229" y="1"/>
                    <a:pt x="3462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35"/>
            <p:cNvSpPr/>
            <p:nvPr/>
          </p:nvSpPr>
          <p:spPr>
            <a:xfrm>
              <a:off x="4020850" y="1797775"/>
              <a:ext cx="95050" cy="136525"/>
            </a:xfrm>
            <a:custGeom>
              <a:avLst/>
              <a:gdLst/>
              <a:ahLst/>
              <a:cxnLst/>
              <a:rect l="l" t="t" r="r" b="b"/>
              <a:pathLst>
                <a:path w="3802" h="5461" extrusionOk="0">
                  <a:moveTo>
                    <a:pt x="3204" y="0"/>
                  </a:moveTo>
                  <a:cubicBezTo>
                    <a:pt x="2980" y="0"/>
                    <a:pt x="2704" y="99"/>
                    <a:pt x="2401" y="268"/>
                  </a:cubicBezTo>
                  <a:cubicBezTo>
                    <a:pt x="2142" y="420"/>
                    <a:pt x="1892" y="607"/>
                    <a:pt x="1660" y="839"/>
                  </a:cubicBezTo>
                  <a:cubicBezTo>
                    <a:pt x="929" y="1544"/>
                    <a:pt x="340" y="2570"/>
                    <a:pt x="108" y="3551"/>
                  </a:cubicBezTo>
                  <a:cubicBezTo>
                    <a:pt x="37" y="3845"/>
                    <a:pt x="1" y="4140"/>
                    <a:pt x="1" y="4416"/>
                  </a:cubicBezTo>
                  <a:cubicBezTo>
                    <a:pt x="1" y="4809"/>
                    <a:pt x="72" y="5460"/>
                    <a:pt x="590" y="5460"/>
                  </a:cubicBezTo>
                  <a:cubicBezTo>
                    <a:pt x="813" y="5460"/>
                    <a:pt x="1089" y="5371"/>
                    <a:pt x="1393" y="5192"/>
                  </a:cubicBezTo>
                  <a:cubicBezTo>
                    <a:pt x="2695" y="4443"/>
                    <a:pt x="3801" y="2543"/>
                    <a:pt x="3801" y="1053"/>
                  </a:cubicBezTo>
                  <a:cubicBezTo>
                    <a:pt x="3801" y="661"/>
                    <a:pt x="3721" y="0"/>
                    <a:pt x="32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35"/>
            <p:cNvSpPr/>
            <p:nvPr/>
          </p:nvSpPr>
          <p:spPr>
            <a:xfrm>
              <a:off x="4021975" y="1797775"/>
              <a:ext cx="93925" cy="136525"/>
            </a:xfrm>
            <a:custGeom>
              <a:avLst/>
              <a:gdLst/>
              <a:ahLst/>
              <a:cxnLst/>
              <a:rect l="l" t="t" r="r" b="b"/>
              <a:pathLst>
                <a:path w="3757" h="5461" extrusionOk="0">
                  <a:moveTo>
                    <a:pt x="3159" y="0"/>
                  </a:moveTo>
                  <a:cubicBezTo>
                    <a:pt x="3087" y="0"/>
                    <a:pt x="3016" y="9"/>
                    <a:pt x="2935" y="27"/>
                  </a:cubicBezTo>
                  <a:cubicBezTo>
                    <a:pt x="2971" y="206"/>
                    <a:pt x="2980" y="384"/>
                    <a:pt x="2980" y="536"/>
                  </a:cubicBezTo>
                  <a:cubicBezTo>
                    <a:pt x="2980" y="2025"/>
                    <a:pt x="1883" y="3926"/>
                    <a:pt x="580" y="4675"/>
                  </a:cubicBezTo>
                  <a:cubicBezTo>
                    <a:pt x="375" y="4800"/>
                    <a:pt x="179" y="4871"/>
                    <a:pt x="0" y="4916"/>
                  </a:cubicBezTo>
                  <a:cubicBezTo>
                    <a:pt x="72" y="5201"/>
                    <a:pt x="223" y="5460"/>
                    <a:pt x="545" y="5460"/>
                  </a:cubicBezTo>
                  <a:cubicBezTo>
                    <a:pt x="768" y="5460"/>
                    <a:pt x="1044" y="5371"/>
                    <a:pt x="1348" y="5192"/>
                  </a:cubicBezTo>
                  <a:cubicBezTo>
                    <a:pt x="2650" y="4443"/>
                    <a:pt x="3756" y="2543"/>
                    <a:pt x="3756" y="1053"/>
                  </a:cubicBezTo>
                  <a:cubicBezTo>
                    <a:pt x="3756" y="661"/>
                    <a:pt x="3676" y="0"/>
                    <a:pt x="31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35"/>
            <p:cNvSpPr/>
            <p:nvPr/>
          </p:nvSpPr>
          <p:spPr>
            <a:xfrm>
              <a:off x="4023525" y="1818725"/>
              <a:ext cx="60700" cy="78325"/>
            </a:xfrm>
            <a:custGeom>
              <a:avLst/>
              <a:gdLst/>
              <a:ahLst/>
              <a:cxnLst/>
              <a:rect l="l" t="t" r="r" b="b"/>
              <a:pathLst>
                <a:path w="2428" h="3133" extrusionOk="0">
                  <a:moveTo>
                    <a:pt x="1553" y="1"/>
                  </a:moveTo>
                  <a:cubicBezTo>
                    <a:pt x="822" y="706"/>
                    <a:pt x="233" y="1732"/>
                    <a:pt x="1" y="2713"/>
                  </a:cubicBezTo>
                  <a:lnTo>
                    <a:pt x="831" y="3132"/>
                  </a:lnTo>
                  <a:lnTo>
                    <a:pt x="804" y="3034"/>
                  </a:lnTo>
                  <a:lnTo>
                    <a:pt x="688" y="2463"/>
                  </a:lnTo>
                  <a:lnTo>
                    <a:pt x="1063" y="1295"/>
                  </a:lnTo>
                  <a:lnTo>
                    <a:pt x="1651" y="661"/>
                  </a:lnTo>
                  <a:lnTo>
                    <a:pt x="2097" y="483"/>
                  </a:lnTo>
                  <a:lnTo>
                    <a:pt x="2294" y="456"/>
                  </a:lnTo>
                  <a:lnTo>
                    <a:pt x="2427" y="438"/>
                  </a:lnTo>
                  <a:lnTo>
                    <a:pt x="2383" y="420"/>
                  </a:lnTo>
                  <a:lnTo>
                    <a:pt x="1553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35"/>
            <p:cNvSpPr/>
            <p:nvPr/>
          </p:nvSpPr>
          <p:spPr>
            <a:xfrm>
              <a:off x="4036925" y="1827925"/>
              <a:ext cx="55775" cy="71525"/>
            </a:xfrm>
            <a:custGeom>
              <a:avLst/>
              <a:gdLst/>
              <a:ahLst/>
              <a:cxnLst/>
              <a:rect l="l" t="t" r="r" b="b"/>
              <a:pathLst>
                <a:path w="2231" h="2861" extrusionOk="0">
                  <a:moveTo>
                    <a:pt x="1614" y="1"/>
                  </a:moveTo>
                  <a:cubicBezTo>
                    <a:pt x="1464" y="1"/>
                    <a:pt x="1295" y="49"/>
                    <a:pt x="1115" y="150"/>
                  </a:cubicBezTo>
                  <a:cubicBezTo>
                    <a:pt x="500" y="507"/>
                    <a:pt x="0" y="1364"/>
                    <a:pt x="0" y="2077"/>
                  </a:cubicBezTo>
                  <a:cubicBezTo>
                    <a:pt x="0" y="2576"/>
                    <a:pt x="251" y="2861"/>
                    <a:pt x="615" y="2861"/>
                  </a:cubicBezTo>
                  <a:cubicBezTo>
                    <a:pt x="766" y="2861"/>
                    <a:pt x="936" y="2812"/>
                    <a:pt x="1115" y="2711"/>
                  </a:cubicBezTo>
                  <a:cubicBezTo>
                    <a:pt x="1731" y="2354"/>
                    <a:pt x="2230" y="1497"/>
                    <a:pt x="2230" y="793"/>
                  </a:cubicBezTo>
                  <a:cubicBezTo>
                    <a:pt x="2230" y="287"/>
                    <a:pt x="1980" y="1"/>
                    <a:pt x="1614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35"/>
            <p:cNvSpPr/>
            <p:nvPr/>
          </p:nvSpPr>
          <p:spPr>
            <a:xfrm>
              <a:off x="4044275" y="1836825"/>
              <a:ext cx="43075" cy="56650"/>
            </a:xfrm>
            <a:custGeom>
              <a:avLst/>
              <a:gdLst/>
              <a:ahLst/>
              <a:cxnLst/>
              <a:rect l="l" t="t" r="r" b="b"/>
              <a:pathLst>
                <a:path w="1723" h="2266" extrusionOk="0">
                  <a:moveTo>
                    <a:pt x="1236" y="0"/>
                  </a:moveTo>
                  <a:cubicBezTo>
                    <a:pt x="1121" y="0"/>
                    <a:pt x="993" y="36"/>
                    <a:pt x="857" y="116"/>
                  </a:cubicBezTo>
                  <a:cubicBezTo>
                    <a:pt x="384" y="392"/>
                    <a:pt x="1" y="1043"/>
                    <a:pt x="1" y="1588"/>
                  </a:cubicBezTo>
                  <a:cubicBezTo>
                    <a:pt x="1" y="1855"/>
                    <a:pt x="99" y="2051"/>
                    <a:pt x="250" y="2132"/>
                  </a:cubicBezTo>
                  <a:lnTo>
                    <a:pt x="259" y="2141"/>
                  </a:lnTo>
                  <a:lnTo>
                    <a:pt x="491" y="2266"/>
                  </a:lnTo>
                  <a:lnTo>
                    <a:pt x="473" y="2185"/>
                  </a:lnTo>
                  <a:lnTo>
                    <a:pt x="384" y="1757"/>
                  </a:lnTo>
                  <a:lnTo>
                    <a:pt x="670" y="856"/>
                  </a:lnTo>
                  <a:lnTo>
                    <a:pt x="1125" y="374"/>
                  </a:lnTo>
                  <a:lnTo>
                    <a:pt x="1464" y="232"/>
                  </a:lnTo>
                  <a:lnTo>
                    <a:pt x="1615" y="214"/>
                  </a:lnTo>
                  <a:lnTo>
                    <a:pt x="1722" y="205"/>
                  </a:lnTo>
                  <a:lnTo>
                    <a:pt x="1490" y="80"/>
                  </a:lnTo>
                  <a:lnTo>
                    <a:pt x="1419" y="35"/>
                  </a:lnTo>
                  <a:cubicBezTo>
                    <a:pt x="1363" y="12"/>
                    <a:pt x="1302" y="0"/>
                    <a:pt x="1236" y="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35"/>
            <p:cNvSpPr/>
            <p:nvPr/>
          </p:nvSpPr>
          <p:spPr>
            <a:xfrm>
              <a:off x="4050975" y="1840625"/>
              <a:ext cx="42625" cy="54725"/>
            </a:xfrm>
            <a:custGeom>
              <a:avLst/>
              <a:gdLst/>
              <a:ahLst/>
              <a:cxnLst/>
              <a:rect l="l" t="t" r="r" b="b"/>
              <a:pathLst>
                <a:path w="1705" h="2189" extrusionOk="0">
                  <a:moveTo>
                    <a:pt x="1234" y="0"/>
                  </a:moveTo>
                  <a:cubicBezTo>
                    <a:pt x="1120" y="0"/>
                    <a:pt x="992" y="37"/>
                    <a:pt x="857" y="115"/>
                  </a:cubicBezTo>
                  <a:cubicBezTo>
                    <a:pt x="384" y="392"/>
                    <a:pt x="0" y="1043"/>
                    <a:pt x="0" y="1587"/>
                  </a:cubicBezTo>
                  <a:cubicBezTo>
                    <a:pt x="0" y="1966"/>
                    <a:pt x="192" y="2188"/>
                    <a:pt x="472" y="2188"/>
                  </a:cubicBezTo>
                  <a:cubicBezTo>
                    <a:pt x="587" y="2188"/>
                    <a:pt x="718" y="2150"/>
                    <a:pt x="857" y="2069"/>
                  </a:cubicBezTo>
                  <a:cubicBezTo>
                    <a:pt x="1321" y="1801"/>
                    <a:pt x="1704" y="1141"/>
                    <a:pt x="1704" y="606"/>
                  </a:cubicBezTo>
                  <a:cubicBezTo>
                    <a:pt x="1704" y="220"/>
                    <a:pt x="1511" y="0"/>
                    <a:pt x="1234" y="0"/>
                  </a:cubicBezTo>
                  <a:close/>
                </a:path>
              </a:pathLst>
            </a:custGeom>
            <a:solidFill>
              <a:srgbClr val="13171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35"/>
            <p:cNvSpPr/>
            <p:nvPr/>
          </p:nvSpPr>
          <p:spPr>
            <a:xfrm>
              <a:off x="3930525" y="1860000"/>
              <a:ext cx="59575" cy="72275"/>
            </a:xfrm>
            <a:custGeom>
              <a:avLst/>
              <a:gdLst/>
              <a:ahLst/>
              <a:cxnLst/>
              <a:rect l="l" t="t" r="r" b="b"/>
              <a:pathLst>
                <a:path w="2383" h="2891" extrusionOk="0">
                  <a:moveTo>
                    <a:pt x="2383" y="0"/>
                  </a:moveTo>
                  <a:lnTo>
                    <a:pt x="1" y="1374"/>
                  </a:lnTo>
                  <a:lnTo>
                    <a:pt x="429" y="2891"/>
                  </a:lnTo>
                  <a:lnTo>
                    <a:pt x="1946" y="2016"/>
                  </a:lnTo>
                  <a:lnTo>
                    <a:pt x="2383" y="0"/>
                  </a:lnTo>
                  <a:close/>
                </a:path>
              </a:pathLst>
            </a:custGeom>
            <a:solidFill>
              <a:srgbClr val="13171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35"/>
            <p:cNvSpPr/>
            <p:nvPr/>
          </p:nvSpPr>
          <p:spPr>
            <a:xfrm>
              <a:off x="3881925" y="1867350"/>
              <a:ext cx="59350" cy="64925"/>
            </a:xfrm>
            <a:custGeom>
              <a:avLst/>
              <a:gdLst/>
              <a:ahLst/>
              <a:cxnLst/>
              <a:rect l="l" t="t" r="r" b="b"/>
              <a:pathLst>
                <a:path w="2374" h="2597" extrusionOk="0">
                  <a:moveTo>
                    <a:pt x="0" y="1"/>
                  </a:moveTo>
                  <a:lnTo>
                    <a:pt x="428" y="1517"/>
                  </a:lnTo>
                  <a:lnTo>
                    <a:pt x="2373" y="2597"/>
                  </a:lnTo>
                  <a:lnTo>
                    <a:pt x="1945" y="108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F1F1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35"/>
            <p:cNvSpPr/>
            <p:nvPr/>
          </p:nvSpPr>
          <p:spPr>
            <a:xfrm>
              <a:off x="3881925" y="1833000"/>
              <a:ext cx="108175" cy="61375"/>
            </a:xfrm>
            <a:custGeom>
              <a:avLst/>
              <a:gdLst/>
              <a:ahLst/>
              <a:cxnLst/>
              <a:rect l="l" t="t" r="r" b="b"/>
              <a:pathLst>
                <a:path w="4327" h="2455" extrusionOk="0">
                  <a:moveTo>
                    <a:pt x="2382" y="1"/>
                  </a:moveTo>
                  <a:lnTo>
                    <a:pt x="0" y="1375"/>
                  </a:lnTo>
                  <a:lnTo>
                    <a:pt x="1945" y="2454"/>
                  </a:lnTo>
                  <a:lnTo>
                    <a:pt x="4327" y="1080"/>
                  </a:lnTo>
                  <a:lnTo>
                    <a:pt x="2382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35"/>
            <p:cNvSpPr/>
            <p:nvPr/>
          </p:nvSpPr>
          <p:spPr>
            <a:xfrm>
              <a:off x="4021975" y="1845725"/>
              <a:ext cx="93925" cy="64250"/>
            </a:xfrm>
            <a:custGeom>
              <a:avLst/>
              <a:gdLst/>
              <a:ahLst/>
              <a:cxnLst/>
              <a:rect l="l" t="t" r="r" b="b"/>
              <a:pathLst>
                <a:path w="3757" h="2570" extrusionOk="0">
                  <a:moveTo>
                    <a:pt x="3331" y="0"/>
                  </a:moveTo>
                  <a:cubicBezTo>
                    <a:pt x="3311" y="0"/>
                    <a:pt x="3292" y="3"/>
                    <a:pt x="3274" y="9"/>
                  </a:cubicBezTo>
                  <a:lnTo>
                    <a:pt x="3257" y="27"/>
                  </a:lnTo>
                  <a:lnTo>
                    <a:pt x="0" y="1874"/>
                  </a:lnTo>
                  <a:lnTo>
                    <a:pt x="36" y="1874"/>
                  </a:lnTo>
                  <a:lnTo>
                    <a:pt x="90" y="1883"/>
                  </a:lnTo>
                  <a:lnTo>
                    <a:pt x="206" y="1927"/>
                  </a:lnTo>
                  <a:lnTo>
                    <a:pt x="357" y="2097"/>
                  </a:lnTo>
                  <a:lnTo>
                    <a:pt x="455" y="2391"/>
                  </a:lnTo>
                  <a:lnTo>
                    <a:pt x="420" y="2543"/>
                  </a:lnTo>
                  <a:lnTo>
                    <a:pt x="420" y="2570"/>
                  </a:lnTo>
                  <a:lnTo>
                    <a:pt x="3667" y="723"/>
                  </a:lnTo>
                  <a:lnTo>
                    <a:pt x="3667" y="714"/>
                  </a:lnTo>
                  <a:cubicBezTo>
                    <a:pt x="3721" y="687"/>
                    <a:pt x="3756" y="625"/>
                    <a:pt x="3756" y="536"/>
                  </a:cubicBezTo>
                  <a:cubicBezTo>
                    <a:pt x="3756" y="348"/>
                    <a:pt x="3622" y="134"/>
                    <a:pt x="3471" y="36"/>
                  </a:cubicBezTo>
                  <a:cubicBezTo>
                    <a:pt x="3417" y="12"/>
                    <a:pt x="3372" y="0"/>
                    <a:pt x="3331" y="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35"/>
            <p:cNvSpPr/>
            <p:nvPr/>
          </p:nvSpPr>
          <p:spPr>
            <a:xfrm>
              <a:off x="4021975" y="1845725"/>
              <a:ext cx="93925" cy="49750"/>
            </a:xfrm>
            <a:custGeom>
              <a:avLst/>
              <a:gdLst/>
              <a:ahLst/>
              <a:cxnLst/>
              <a:rect l="l" t="t" r="r" b="b"/>
              <a:pathLst>
                <a:path w="3757" h="1990" extrusionOk="0">
                  <a:moveTo>
                    <a:pt x="3331" y="0"/>
                  </a:moveTo>
                  <a:cubicBezTo>
                    <a:pt x="3311" y="0"/>
                    <a:pt x="3292" y="3"/>
                    <a:pt x="3274" y="9"/>
                  </a:cubicBezTo>
                  <a:lnTo>
                    <a:pt x="3257" y="27"/>
                  </a:lnTo>
                  <a:lnTo>
                    <a:pt x="0" y="1874"/>
                  </a:lnTo>
                  <a:lnTo>
                    <a:pt x="36" y="1874"/>
                  </a:lnTo>
                  <a:lnTo>
                    <a:pt x="90" y="1883"/>
                  </a:lnTo>
                  <a:lnTo>
                    <a:pt x="206" y="1927"/>
                  </a:lnTo>
                  <a:lnTo>
                    <a:pt x="259" y="1990"/>
                  </a:lnTo>
                  <a:lnTo>
                    <a:pt x="3257" y="286"/>
                  </a:lnTo>
                  <a:lnTo>
                    <a:pt x="3274" y="268"/>
                  </a:lnTo>
                  <a:cubicBezTo>
                    <a:pt x="3292" y="262"/>
                    <a:pt x="3311" y="259"/>
                    <a:pt x="3331" y="259"/>
                  </a:cubicBezTo>
                  <a:cubicBezTo>
                    <a:pt x="3372" y="259"/>
                    <a:pt x="3417" y="271"/>
                    <a:pt x="3471" y="295"/>
                  </a:cubicBezTo>
                  <a:cubicBezTo>
                    <a:pt x="3587" y="366"/>
                    <a:pt x="3685" y="509"/>
                    <a:pt x="3729" y="652"/>
                  </a:cubicBezTo>
                  <a:cubicBezTo>
                    <a:pt x="3747" y="616"/>
                    <a:pt x="3756" y="580"/>
                    <a:pt x="3756" y="536"/>
                  </a:cubicBezTo>
                  <a:cubicBezTo>
                    <a:pt x="3756" y="348"/>
                    <a:pt x="3622" y="134"/>
                    <a:pt x="3471" y="36"/>
                  </a:cubicBezTo>
                  <a:cubicBezTo>
                    <a:pt x="3417" y="12"/>
                    <a:pt x="3372" y="0"/>
                    <a:pt x="3331" y="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35"/>
            <p:cNvSpPr/>
            <p:nvPr/>
          </p:nvSpPr>
          <p:spPr>
            <a:xfrm>
              <a:off x="4032450" y="1909500"/>
              <a:ext cx="25" cy="475"/>
            </a:xfrm>
            <a:custGeom>
              <a:avLst/>
              <a:gdLst/>
              <a:ahLst/>
              <a:cxnLst/>
              <a:rect l="l" t="t" r="r" b="b"/>
              <a:pathLst>
                <a:path w="1" h="19" extrusionOk="0">
                  <a:moveTo>
                    <a:pt x="1" y="10"/>
                  </a:moveTo>
                  <a:lnTo>
                    <a:pt x="1" y="1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35"/>
            <p:cNvSpPr/>
            <p:nvPr/>
          </p:nvSpPr>
          <p:spPr>
            <a:xfrm>
              <a:off x="4019975" y="1892050"/>
              <a:ext cx="14300" cy="18450"/>
            </a:xfrm>
            <a:custGeom>
              <a:avLst/>
              <a:gdLst/>
              <a:ahLst/>
              <a:cxnLst/>
              <a:rect l="l" t="t" r="r" b="b"/>
              <a:pathLst>
                <a:path w="572" h="738" extrusionOk="0">
                  <a:moveTo>
                    <a:pt x="157" y="0"/>
                  </a:moveTo>
                  <a:cubicBezTo>
                    <a:pt x="63" y="0"/>
                    <a:pt x="0" y="75"/>
                    <a:pt x="0" y="208"/>
                  </a:cubicBezTo>
                  <a:cubicBezTo>
                    <a:pt x="0" y="387"/>
                    <a:pt x="125" y="610"/>
                    <a:pt x="286" y="699"/>
                  </a:cubicBezTo>
                  <a:cubicBezTo>
                    <a:pt x="333" y="725"/>
                    <a:pt x="376" y="737"/>
                    <a:pt x="415" y="737"/>
                  </a:cubicBezTo>
                  <a:cubicBezTo>
                    <a:pt x="509" y="737"/>
                    <a:pt x="571" y="665"/>
                    <a:pt x="571" y="538"/>
                  </a:cubicBezTo>
                  <a:cubicBezTo>
                    <a:pt x="571" y="351"/>
                    <a:pt x="446" y="128"/>
                    <a:pt x="286" y="39"/>
                  </a:cubicBezTo>
                  <a:cubicBezTo>
                    <a:pt x="239" y="13"/>
                    <a:pt x="196" y="0"/>
                    <a:pt x="157" y="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35"/>
            <p:cNvSpPr/>
            <p:nvPr/>
          </p:nvSpPr>
          <p:spPr>
            <a:xfrm>
              <a:off x="3838425" y="1896025"/>
              <a:ext cx="193175" cy="94900"/>
            </a:xfrm>
            <a:custGeom>
              <a:avLst/>
              <a:gdLst/>
              <a:ahLst/>
              <a:cxnLst/>
              <a:rect l="l" t="t" r="r" b="b"/>
              <a:pathLst>
                <a:path w="7727" h="3796" extrusionOk="0">
                  <a:moveTo>
                    <a:pt x="7374" y="1"/>
                  </a:moveTo>
                  <a:cubicBezTo>
                    <a:pt x="7321" y="1"/>
                    <a:pt x="7267" y="14"/>
                    <a:pt x="7218" y="40"/>
                  </a:cubicBezTo>
                  <a:lnTo>
                    <a:pt x="1990" y="3091"/>
                  </a:lnTo>
                  <a:cubicBezTo>
                    <a:pt x="1888" y="3148"/>
                    <a:pt x="1778" y="3176"/>
                    <a:pt x="1668" y="3176"/>
                  </a:cubicBezTo>
                  <a:cubicBezTo>
                    <a:pt x="1470" y="3176"/>
                    <a:pt x="1274" y="3085"/>
                    <a:pt x="1142" y="2913"/>
                  </a:cubicBezTo>
                  <a:lnTo>
                    <a:pt x="500" y="2047"/>
                  </a:lnTo>
                  <a:lnTo>
                    <a:pt x="0" y="2422"/>
                  </a:lnTo>
                  <a:lnTo>
                    <a:pt x="652" y="3287"/>
                  </a:lnTo>
                  <a:cubicBezTo>
                    <a:pt x="901" y="3618"/>
                    <a:pt x="1276" y="3796"/>
                    <a:pt x="1669" y="3796"/>
                  </a:cubicBezTo>
                  <a:cubicBezTo>
                    <a:pt x="1883" y="3796"/>
                    <a:pt x="2106" y="3734"/>
                    <a:pt x="2302" y="3618"/>
                  </a:cubicBezTo>
                  <a:lnTo>
                    <a:pt x="7530" y="575"/>
                  </a:lnTo>
                  <a:cubicBezTo>
                    <a:pt x="7681" y="486"/>
                    <a:pt x="7726" y="299"/>
                    <a:pt x="7646" y="156"/>
                  </a:cubicBezTo>
                  <a:cubicBezTo>
                    <a:pt x="7586" y="54"/>
                    <a:pt x="7482" y="1"/>
                    <a:pt x="73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35"/>
            <p:cNvSpPr/>
            <p:nvPr/>
          </p:nvSpPr>
          <p:spPr>
            <a:xfrm>
              <a:off x="3838425" y="1896025"/>
              <a:ext cx="192500" cy="86725"/>
            </a:xfrm>
            <a:custGeom>
              <a:avLst/>
              <a:gdLst/>
              <a:ahLst/>
              <a:cxnLst/>
              <a:rect l="l" t="t" r="r" b="b"/>
              <a:pathLst>
                <a:path w="7700" h="3469" extrusionOk="0">
                  <a:moveTo>
                    <a:pt x="7374" y="1"/>
                  </a:moveTo>
                  <a:cubicBezTo>
                    <a:pt x="7321" y="1"/>
                    <a:pt x="7267" y="14"/>
                    <a:pt x="7218" y="40"/>
                  </a:cubicBezTo>
                  <a:lnTo>
                    <a:pt x="1990" y="3091"/>
                  </a:lnTo>
                  <a:cubicBezTo>
                    <a:pt x="1888" y="3148"/>
                    <a:pt x="1778" y="3176"/>
                    <a:pt x="1668" y="3176"/>
                  </a:cubicBezTo>
                  <a:cubicBezTo>
                    <a:pt x="1470" y="3176"/>
                    <a:pt x="1274" y="3085"/>
                    <a:pt x="1142" y="2913"/>
                  </a:cubicBezTo>
                  <a:lnTo>
                    <a:pt x="500" y="2047"/>
                  </a:lnTo>
                  <a:lnTo>
                    <a:pt x="0" y="2422"/>
                  </a:lnTo>
                  <a:lnTo>
                    <a:pt x="143" y="2601"/>
                  </a:lnTo>
                  <a:lnTo>
                    <a:pt x="500" y="2342"/>
                  </a:lnTo>
                  <a:lnTo>
                    <a:pt x="1142" y="3207"/>
                  </a:lnTo>
                  <a:cubicBezTo>
                    <a:pt x="1273" y="3377"/>
                    <a:pt x="1465" y="3468"/>
                    <a:pt x="1660" y="3468"/>
                  </a:cubicBezTo>
                  <a:cubicBezTo>
                    <a:pt x="1772" y="3468"/>
                    <a:pt x="1886" y="3438"/>
                    <a:pt x="1990" y="3377"/>
                  </a:cubicBezTo>
                  <a:lnTo>
                    <a:pt x="7218" y="335"/>
                  </a:lnTo>
                  <a:cubicBezTo>
                    <a:pt x="7268" y="305"/>
                    <a:pt x="7323" y="291"/>
                    <a:pt x="7376" y="291"/>
                  </a:cubicBezTo>
                  <a:cubicBezTo>
                    <a:pt x="7483" y="291"/>
                    <a:pt x="7586" y="347"/>
                    <a:pt x="7646" y="442"/>
                  </a:cubicBezTo>
                  <a:cubicBezTo>
                    <a:pt x="7646" y="451"/>
                    <a:pt x="7646" y="451"/>
                    <a:pt x="7646" y="451"/>
                  </a:cubicBezTo>
                  <a:cubicBezTo>
                    <a:pt x="7699" y="361"/>
                    <a:pt x="7699" y="245"/>
                    <a:pt x="7646" y="156"/>
                  </a:cubicBezTo>
                  <a:cubicBezTo>
                    <a:pt x="7586" y="54"/>
                    <a:pt x="7482" y="1"/>
                    <a:pt x="7374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35"/>
            <p:cNvSpPr/>
            <p:nvPr/>
          </p:nvSpPr>
          <p:spPr>
            <a:xfrm>
              <a:off x="3759025" y="1907050"/>
              <a:ext cx="71175" cy="55775"/>
            </a:xfrm>
            <a:custGeom>
              <a:avLst/>
              <a:gdLst/>
              <a:ahLst/>
              <a:cxnLst/>
              <a:rect l="l" t="t" r="r" b="b"/>
              <a:pathLst>
                <a:path w="2847" h="2231" extrusionOk="0">
                  <a:moveTo>
                    <a:pt x="1" y="1"/>
                  </a:moveTo>
                  <a:cubicBezTo>
                    <a:pt x="143" y="812"/>
                    <a:pt x="491" y="1276"/>
                    <a:pt x="946" y="1499"/>
                  </a:cubicBezTo>
                  <a:lnTo>
                    <a:pt x="1223" y="1606"/>
                  </a:lnTo>
                  <a:lnTo>
                    <a:pt x="2846" y="2231"/>
                  </a:lnTo>
                  <a:lnTo>
                    <a:pt x="2463" y="1615"/>
                  </a:lnTo>
                  <a:lnTo>
                    <a:pt x="1892" y="72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35"/>
            <p:cNvSpPr/>
            <p:nvPr/>
          </p:nvSpPr>
          <p:spPr>
            <a:xfrm>
              <a:off x="3806300" y="1865575"/>
              <a:ext cx="134975" cy="101625"/>
            </a:xfrm>
            <a:custGeom>
              <a:avLst/>
              <a:gdLst/>
              <a:ahLst/>
              <a:cxnLst/>
              <a:rect l="l" t="t" r="r" b="b"/>
              <a:pathLst>
                <a:path w="5399" h="4065" extrusionOk="0">
                  <a:moveTo>
                    <a:pt x="4961" y="0"/>
                  </a:moveTo>
                  <a:lnTo>
                    <a:pt x="1" y="2382"/>
                  </a:lnTo>
                  <a:cubicBezTo>
                    <a:pt x="215" y="3653"/>
                    <a:pt x="948" y="4064"/>
                    <a:pt x="1809" y="4064"/>
                  </a:cubicBezTo>
                  <a:cubicBezTo>
                    <a:pt x="3390" y="4064"/>
                    <a:pt x="5398" y="2677"/>
                    <a:pt x="5398" y="2677"/>
                  </a:cubicBezTo>
                  <a:lnTo>
                    <a:pt x="496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35"/>
            <p:cNvSpPr/>
            <p:nvPr/>
          </p:nvSpPr>
          <p:spPr>
            <a:xfrm>
              <a:off x="3759025" y="1847500"/>
              <a:ext cx="171300" cy="77650"/>
            </a:xfrm>
            <a:custGeom>
              <a:avLst/>
              <a:gdLst/>
              <a:ahLst/>
              <a:cxnLst/>
              <a:rect l="l" t="t" r="r" b="b"/>
              <a:pathLst>
                <a:path w="6852" h="3106" extrusionOk="0">
                  <a:moveTo>
                    <a:pt x="4961" y="1"/>
                  </a:moveTo>
                  <a:lnTo>
                    <a:pt x="1" y="2383"/>
                  </a:lnTo>
                  <a:lnTo>
                    <a:pt x="1892" y="3105"/>
                  </a:lnTo>
                  <a:lnTo>
                    <a:pt x="6852" y="723"/>
                  </a:lnTo>
                  <a:lnTo>
                    <a:pt x="4961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35"/>
            <p:cNvSpPr/>
            <p:nvPr/>
          </p:nvSpPr>
          <p:spPr>
            <a:xfrm>
              <a:off x="3857825" y="1886325"/>
              <a:ext cx="53775" cy="70925"/>
            </a:xfrm>
            <a:custGeom>
              <a:avLst/>
              <a:gdLst/>
              <a:ahLst/>
              <a:cxnLst/>
              <a:rect l="l" t="t" r="r" b="b"/>
              <a:pathLst>
                <a:path w="2151" h="2837" extrusionOk="0">
                  <a:moveTo>
                    <a:pt x="1540" y="0"/>
                  </a:moveTo>
                  <a:cubicBezTo>
                    <a:pt x="1395" y="0"/>
                    <a:pt x="1232" y="46"/>
                    <a:pt x="1062" y="143"/>
                  </a:cubicBezTo>
                  <a:cubicBezTo>
                    <a:pt x="473" y="482"/>
                    <a:pt x="1" y="1302"/>
                    <a:pt x="1" y="1980"/>
                  </a:cubicBezTo>
                  <a:cubicBezTo>
                    <a:pt x="1" y="2319"/>
                    <a:pt x="117" y="2560"/>
                    <a:pt x="313" y="2667"/>
                  </a:cubicBezTo>
                  <a:lnTo>
                    <a:pt x="322" y="2667"/>
                  </a:lnTo>
                  <a:lnTo>
                    <a:pt x="607" y="2837"/>
                  </a:lnTo>
                  <a:lnTo>
                    <a:pt x="589" y="2739"/>
                  </a:lnTo>
                  <a:lnTo>
                    <a:pt x="482" y="2195"/>
                  </a:lnTo>
                  <a:lnTo>
                    <a:pt x="839" y="1071"/>
                  </a:lnTo>
                  <a:lnTo>
                    <a:pt x="1401" y="464"/>
                  </a:lnTo>
                  <a:lnTo>
                    <a:pt x="1829" y="294"/>
                  </a:lnTo>
                  <a:lnTo>
                    <a:pt x="2017" y="268"/>
                  </a:lnTo>
                  <a:lnTo>
                    <a:pt x="2151" y="259"/>
                  </a:lnTo>
                  <a:lnTo>
                    <a:pt x="1856" y="89"/>
                  </a:lnTo>
                  <a:lnTo>
                    <a:pt x="1767" y="45"/>
                  </a:lnTo>
                  <a:cubicBezTo>
                    <a:pt x="1699" y="15"/>
                    <a:pt x="1622" y="0"/>
                    <a:pt x="1540" y="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35"/>
            <p:cNvSpPr/>
            <p:nvPr/>
          </p:nvSpPr>
          <p:spPr>
            <a:xfrm>
              <a:off x="3866075" y="1890950"/>
              <a:ext cx="53325" cy="68525"/>
            </a:xfrm>
            <a:custGeom>
              <a:avLst/>
              <a:gdLst/>
              <a:ahLst/>
              <a:cxnLst/>
              <a:rect l="l" t="t" r="r" b="b"/>
              <a:pathLst>
                <a:path w="2133" h="2741" extrusionOk="0">
                  <a:moveTo>
                    <a:pt x="1545" y="0"/>
                  </a:moveTo>
                  <a:cubicBezTo>
                    <a:pt x="1403" y="0"/>
                    <a:pt x="1242" y="47"/>
                    <a:pt x="1071" y="145"/>
                  </a:cubicBezTo>
                  <a:cubicBezTo>
                    <a:pt x="482" y="493"/>
                    <a:pt x="1" y="1314"/>
                    <a:pt x="1" y="1983"/>
                  </a:cubicBezTo>
                  <a:cubicBezTo>
                    <a:pt x="1" y="2461"/>
                    <a:pt x="241" y="2740"/>
                    <a:pt x="589" y="2740"/>
                  </a:cubicBezTo>
                  <a:cubicBezTo>
                    <a:pt x="734" y="2740"/>
                    <a:pt x="898" y="2692"/>
                    <a:pt x="1071" y="2589"/>
                  </a:cubicBezTo>
                  <a:cubicBezTo>
                    <a:pt x="1660" y="2250"/>
                    <a:pt x="2133" y="1430"/>
                    <a:pt x="2133" y="761"/>
                  </a:cubicBezTo>
                  <a:cubicBezTo>
                    <a:pt x="2133" y="279"/>
                    <a:pt x="1894" y="0"/>
                    <a:pt x="1545" y="0"/>
                  </a:cubicBezTo>
                  <a:close/>
                </a:path>
              </a:pathLst>
            </a:custGeom>
            <a:solidFill>
              <a:srgbClr val="13171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35"/>
            <p:cNvSpPr/>
            <p:nvPr/>
          </p:nvSpPr>
          <p:spPr>
            <a:xfrm>
              <a:off x="3931200" y="1748650"/>
              <a:ext cx="215275" cy="130125"/>
            </a:xfrm>
            <a:custGeom>
              <a:avLst/>
              <a:gdLst/>
              <a:ahLst/>
              <a:cxnLst/>
              <a:rect l="l" t="t" r="r" b="b"/>
              <a:pathLst>
                <a:path w="8611" h="5205" extrusionOk="0">
                  <a:moveTo>
                    <a:pt x="5934" y="1"/>
                  </a:moveTo>
                  <a:cubicBezTo>
                    <a:pt x="4642" y="1"/>
                    <a:pt x="3271" y="657"/>
                    <a:pt x="2365" y="1502"/>
                  </a:cubicBezTo>
                  <a:cubicBezTo>
                    <a:pt x="1838" y="1983"/>
                    <a:pt x="1401" y="2545"/>
                    <a:pt x="982" y="3116"/>
                  </a:cubicBezTo>
                  <a:cubicBezTo>
                    <a:pt x="688" y="3527"/>
                    <a:pt x="1" y="4258"/>
                    <a:pt x="188" y="4802"/>
                  </a:cubicBezTo>
                  <a:cubicBezTo>
                    <a:pt x="215" y="4883"/>
                    <a:pt x="259" y="4963"/>
                    <a:pt x="331" y="5016"/>
                  </a:cubicBezTo>
                  <a:cubicBezTo>
                    <a:pt x="402" y="5070"/>
                    <a:pt x="482" y="5106"/>
                    <a:pt x="572" y="5123"/>
                  </a:cubicBezTo>
                  <a:cubicBezTo>
                    <a:pt x="580" y="5132"/>
                    <a:pt x="589" y="5132"/>
                    <a:pt x="598" y="5132"/>
                  </a:cubicBezTo>
                  <a:cubicBezTo>
                    <a:pt x="790" y="5182"/>
                    <a:pt x="987" y="5205"/>
                    <a:pt x="1185" y="5205"/>
                  </a:cubicBezTo>
                  <a:cubicBezTo>
                    <a:pt x="1593" y="5205"/>
                    <a:pt x="2004" y="5107"/>
                    <a:pt x="2383" y="4945"/>
                  </a:cubicBezTo>
                  <a:cubicBezTo>
                    <a:pt x="2427" y="4918"/>
                    <a:pt x="2481" y="4900"/>
                    <a:pt x="2525" y="4874"/>
                  </a:cubicBezTo>
                  <a:cubicBezTo>
                    <a:pt x="3069" y="4606"/>
                    <a:pt x="3712" y="4142"/>
                    <a:pt x="4042" y="3616"/>
                  </a:cubicBezTo>
                  <a:cubicBezTo>
                    <a:pt x="4443" y="2965"/>
                    <a:pt x="5095" y="2376"/>
                    <a:pt x="5790" y="2046"/>
                  </a:cubicBezTo>
                  <a:cubicBezTo>
                    <a:pt x="6181" y="1859"/>
                    <a:pt x="6608" y="1758"/>
                    <a:pt x="7038" y="1758"/>
                  </a:cubicBezTo>
                  <a:cubicBezTo>
                    <a:pt x="7247" y="1758"/>
                    <a:pt x="7457" y="1782"/>
                    <a:pt x="7664" y="1832"/>
                  </a:cubicBezTo>
                  <a:cubicBezTo>
                    <a:pt x="7808" y="1866"/>
                    <a:pt x="8098" y="1977"/>
                    <a:pt x="8314" y="1977"/>
                  </a:cubicBezTo>
                  <a:cubicBezTo>
                    <a:pt x="8485" y="1977"/>
                    <a:pt x="8610" y="1908"/>
                    <a:pt x="8583" y="1680"/>
                  </a:cubicBezTo>
                  <a:cubicBezTo>
                    <a:pt x="8574" y="1635"/>
                    <a:pt x="8565" y="1591"/>
                    <a:pt x="8556" y="1546"/>
                  </a:cubicBezTo>
                  <a:cubicBezTo>
                    <a:pt x="8520" y="1403"/>
                    <a:pt x="8449" y="1278"/>
                    <a:pt x="8377" y="1154"/>
                  </a:cubicBezTo>
                  <a:cubicBezTo>
                    <a:pt x="7985" y="493"/>
                    <a:pt x="7244" y="163"/>
                    <a:pt x="6513" y="47"/>
                  </a:cubicBezTo>
                  <a:cubicBezTo>
                    <a:pt x="6323" y="16"/>
                    <a:pt x="6129" y="1"/>
                    <a:pt x="5934" y="1"/>
                  </a:cubicBez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35"/>
            <p:cNvSpPr/>
            <p:nvPr/>
          </p:nvSpPr>
          <p:spPr>
            <a:xfrm>
              <a:off x="3945475" y="1779350"/>
              <a:ext cx="201000" cy="99425"/>
            </a:xfrm>
            <a:custGeom>
              <a:avLst/>
              <a:gdLst/>
              <a:ahLst/>
              <a:cxnLst/>
              <a:rect l="l" t="t" r="r" b="b"/>
              <a:pathLst>
                <a:path w="8040" h="3977" extrusionOk="0">
                  <a:moveTo>
                    <a:pt x="6259" y="1"/>
                  </a:moveTo>
                  <a:cubicBezTo>
                    <a:pt x="5896" y="1"/>
                    <a:pt x="5535" y="63"/>
                    <a:pt x="5184" y="229"/>
                  </a:cubicBezTo>
                  <a:cubicBezTo>
                    <a:pt x="5032" y="309"/>
                    <a:pt x="4871" y="363"/>
                    <a:pt x="4720" y="452"/>
                  </a:cubicBezTo>
                  <a:cubicBezTo>
                    <a:pt x="4006" y="889"/>
                    <a:pt x="3355" y="1424"/>
                    <a:pt x="2811" y="2076"/>
                  </a:cubicBezTo>
                  <a:cubicBezTo>
                    <a:pt x="2802" y="2084"/>
                    <a:pt x="2793" y="2093"/>
                    <a:pt x="2784" y="2102"/>
                  </a:cubicBezTo>
                  <a:cubicBezTo>
                    <a:pt x="2659" y="2263"/>
                    <a:pt x="2543" y="2423"/>
                    <a:pt x="2418" y="2575"/>
                  </a:cubicBezTo>
                  <a:cubicBezTo>
                    <a:pt x="2043" y="3021"/>
                    <a:pt x="1642" y="3316"/>
                    <a:pt x="1098" y="3512"/>
                  </a:cubicBezTo>
                  <a:cubicBezTo>
                    <a:pt x="732" y="3646"/>
                    <a:pt x="340" y="3717"/>
                    <a:pt x="1" y="3895"/>
                  </a:cubicBezTo>
                  <a:cubicBezTo>
                    <a:pt x="9" y="3904"/>
                    <a:pt x="18" y="3904"/>
                    <a:pt x="27" y="3904"/>
                  </a:cubicBezTo>
                  <a:cubicBezTo>
                    <a:pt x="219" y="3954"/>
                    <a:pt x="416" y="3977"/>
                    <a:pt x="614" y="3977"/>
                  </a:cubicBezTo>
                  <a:cubicBezTo>
                    <a:pt x="1022" y="3977"/>
                    <a:pt x="1433" y="3879"/>
                    <a:pt x="1812" y="3717"/>
                  </a:cubicBezTo>
                  <a:cubicBezTo>
                    <a:pt x="1856" y="3690"/>
                    <a:pt x="1910" y="3672"/>
                    <a:pt x="1954" y="3646"/>
                  </a:cubicBezTo>
                  <a:cubicBezTo>
                    <a:pt x="2498" y="3378"/>
                    <a:pt x="3141" y="2914"/>
                    <a:pt x="3471" y="2388"/>
                  </a:cubicBezTo>
                  <a:cubicBezTo>
                    <a:pt x="3872" y="1737"/>
                    <a:pt x="4524" y="1148"/>
                    <a:pt x="5219" y="818"/>
                  </a:cubicBezTo>
                  <a:cubicBezTo>
                    <a:pt x="5610" y="631"/>
                    <a:pt x="6037" y="530"/>
                    <a:pt x="6467" y="530"/>
                  </a:cubicBezTo>
                  <a:cubicBezTo>
                    <a:pt x="6676" y="530"/>
                    <a:pt x="6886" y="554"/>
                    <a:pt x="7093" y="604"/>
                  </a:cubicBezTo>
                  <a:cubicBezTo>
                    <a:pt x="7237" y="638"/>
                    <a:pt x="7527" y="749"/>
                    <a:pt x="7743" y="749"/>
                  </a:cubicBezTo>
                  <a:cubicBezTo>
                    <a:pt x="7914" y="749"/>
                    <a:pt x="8039" y="680"/>
                    <a:pt x="8012" y="452"/>
                  </a:cubicBezTo>
                  <a:cubicBezTo>
                    <a:pt x="8003" y="407"/>
                    <a:pt x="7994" y="363"/>
                    <a:pt x="7985" y="318"/>
                  </a:cubicBezTo>
                  <a:cubicBezTo>
                    <a:pt x="7421" y="159"/>
                    <a:pt x="6837" y="1"/>
                    <a:pt x="6259" y="1"/>
                  </a:cubicBez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35"/>
            <p:cNvSpPr/>
            <p:nvPr/>
          </p:nvSpPr>
          <p:spPr>
            <a:xfrm>
              <a:off x="3860950" y="1746700"/>
              <a:ext cx="208550" cy="151425"/>
            </a:xfrm>
            <a:custGeom>
              <a:avLst/>
              <a:gdLst/>
              <a:ahLst/>
              <a:cxnLst/>
              <a:rect l="l" t="t" r="r" b="b"/>
              <a:pathLst>
                <a:path w="8342" h="6057" extrusionOk="0">
                  <a:moveTo>
                    <a:pt x="6655" y="1"/>
                  </a:moveTo>
                  <a:cubicBezTo>
                    <a:pt x="6602" y="1"/>
                    <a:pt x="6548" y="6"/>
                    <a:pt x="6495" y="18"/>
                  </a:cubicBezTo>
                  <a:cubicBezTo>
                    <a:pt x="6433" y="36"/>
                    <a:pt x="6361" y="54"/>
                    <a:pt x="6299" y="81"/>
                  </a:cubicBezTo>
                  <a:cubicBezTo>
                    <a:pt x="6076" y="179"/>
                    <a:pt x="5853" y="313"/>
                    <a:pt x="5656" y="464"/>
                  </a:cubicBezTo>
                  <a:cubicBezTo>
                    <a:pt x="5362" y="580"/>
                    <a:pt x="5077" y="723"/>
                    <a:pt x="4809" y="884"/>
                  </a:cubicBezTo>
                  <a:cubicBezTo>
                    <a:pt x="3970" y="1392"/>
                    <a:pt x="3221" y="2052"/>
                    <a:pt x="2329" y="2454"/>
                  </a:cubicBezTo>
                  <a:cubicBezTo>
                    <a:pt x="1829" y="2686"/>
                    <a:pt x="464" y="2828"/>
                    <a:pt x="170" y="3328"/>
                  </a:cubicBezTo>
                  <a:cubicBezTo>
                    <a:pt x="0" y="3613"/>
                    <a:pt x="197" y="4309"/>
                    <a:pt x="241" y="4622"/>
                  </a:cubicBezTo>
                  <a:cubicBezTo>
                    <a:pt x="378" y="5556"/>
                    <a:pt x="1106" y="6056"/>
                    <a:pt x="1972" y="6056"/>
                  </a:cubicBezTo>
                  <a:cubicBezTo>
                    <a:pt x="2180" y="6056"/>
                    <a:pt x="2396" y="6027"/>
                    <a:pt x="2614" y="5969"/>
                  </a:cubicBezTo>
                  <a:cubicBezTo>
                    <a:pt x="3908" y="5630"/>
                    <a:pt x="4729" y="4443"/>
                    <a:pt x="5523" y="3453"/>
                  </a:cubicBezTo>
                  <a:cubicBezTo>
                    <a:pt x="5888" y="2989"/>
                    <a:pt x="6236" y="2516"/>
                    <a:pt x="6763" y="2222"/>
                  </a:cubicBezTo>
                  <a:cubicBezTo>
                    <a:pt x="7298" y="1918"/>
                    <a:pt x="8342" y="1553"/>
                    <a:pt x="7851" y="732"/>
                  </a:cubicBezTo>
                  <a:cubicBezTo>
                    <a:pt x="7717" y="509"/>
                    <a:pt x="7521" y="322"/>
                    <a:pt x="7289" y="197"/>
                  </a:cubicBezTo>
                  <a:cubicBezTo>
                    <a:pt x="7094" y="96"/>
                    <a:pt x="6877" y="1"/>
                    <a:pt x="6655" y="1"/>
                  </a:cubicBezTo>
                  <a:close/>
                </a:path>
              </a:pathLst>
            </a:custGeom>
            <a:solidFill>
              <a:srgbClr val="13171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35"/>
            <p:cNvSpPr/>
            <p:nvPr/>
          </p:nvSpPr>
          <p:spPr>
            <a:xfrm>
              <a:off x="3873650" y="1747125"/>
              <a:ext cx="176400" cy="120225"/>
            </a:xfrm>
            <a:custGeom>
              <a:avLst/>
              <a:gdLst/>
              <a:ahLst/>
              <a:cxnLst/>
              <a:rect l="l" t="t" r="r" b="b"/>
              <a:pathLst>
                <a:path w="7056" h="4809" extrusionOk="0">
                  <a:moveTo>
                    <a:pt x="5922" y="0"/>
                  </a:moveTo>
                  <a:cubicBezTo>
                    <a:pt x="5908" y="0"/>
                    <a:pt x="5894" y="0"/>
                    <a:pt x="5880" y="1"/>
                  </a:cubicBezTo>
                  <a:cubicBezTo>
                    <a:pt x="5791" y="1"/>
                    <a:pt x="5702" y="19"/>
                    <a:pt x="5612" y="28"/>
                  </a:cubicBezTo>
                  <a:cubicBezTo>
                    <a:pt x="5113" y="108"/>
                    <a:pt x="4640" y="322"/>
                    <a:pt x="4212" y="581"/>
                  </a:cubicBezTo>
                  <a:cubicBezTo>
                    <a:pt x="3462" y="1036"/>
                    <a:pt x="2802" y="1625"/>
                    <a:pt x="2017" y="1973"/>
                  </a:cubicBezTo>
                  <a:cubicBezTo>
                    <a:pt x="1669" y="2133"/>
                    <a:pt x="1" y="2303"/>
                    <a:pt x="188" y="2910"/>
                  </a:cubicBezTo>
                  <a:cubicBezTo>
                    <a:pt x="224" y="3017"/>
                    <a:pt x="331" y="3079"/>
                    <a:pt x="429" y="3124"/>
                  </a:cubicBezTo>
                  <a:cubicBezTo>
                    <a:pt x="741" y="3275"/>
                    <a:pt x="1107" y="3338"/>
                    <a:pt x="1384" y="3552"/>
                  </a:cubicBezTo>
                  <a:cubicBezTo>
                    <a:pt x="1580" y="3704"/>
                    <a:pt x="1714" y="3918"/>
                    <a:pt x="1857" y="4132"/>
                  </a:cubicBezTo>
                  <a:cubicBezTo>
                    <a:pt x="1990" y="4337"/>
                    <a:pt x="2142" y="4551"/>
                    <a:pt x="2356" y="4694"/>
                  </a:cubicBezTo>
                  <a:cubicBezTo>
                    <a:pt x="2480" y="4774"/>
                    <a:pt x="2602" y="4808"/>
                    <a:pt x="2721" y="4808"/>
                  </a:cubicBezTo>
                  <a:cubicBezTo>
                    <a:pt x="3089" y="4808"/>
                    <a:pt x="3425" y="4484"/>
                    <a:pt x="3694" y="4221"/>
                  </a:cubicBezTo>
                  <a:cubicBezTo>
                    <a:pt x="4114" y="3811"/>
                    <a:pt x="4470" y="3329"/>
                    <a:pt x="4836" y="2856"/>
                  </a:cubicBezTo>
                  <a:cubicBezTo>
                    <a:pt x="5166" y="2446"/>
                    <a:pt x="5478" y="2026"/>
                    <a:pt x="5942" y="1768"/>
                  </a:cubicBezTo>
                  <a:cubicBezTo>
                    <a:pt x="6308" y="1554"/>
                    <a:pt x="6950" y="1375"/>
                    <a:pt x="7004" y="876"/>
                  </a:cubicBezTo>
                  <a:cubicBezTo>
                    <a:pt x="7056" y="384"/>
                    <a:pt x="6356" y="0"/>
                    <a:pt x="59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35"/>
            <p:cNvSpPr/>
            <p:nvPr/>
          </p:nvSpPr>
          <p:spPr>
            <a:xfrm>
              <a:off x="3728925" y="1807100"/>
              <a:ext cx="195400" cy="117875"/>
            </a:xfrm>
            <a:custGeom>
              <a:avLst/>
              <a:gdLst/>
              <a:ahLst/>
              <a:cxnLst/>
              <a:rect l="l" t="t" r="r" b="b"/>
              <a:pathLst>
                <a:path w="7816" h="4715" extrusionOk="0">
                  <a:moveTo>
                    <a:pt x="4014" y="0"/>
                  </a:moveTo>
                  <a:cubicBezTo>
                    <a:pt x="3069" y="0"/>
                    <a:pt x="2123" y="236"/>
                    <a:pt x="1329" y="760"/>
                  </a:cubicBezTo>
                  <a:cubicBezTo>
                    <a:pt x="812" y="1108"/>
                    <a:pt x="45" y="1688"/>
                    <a:pt x="18" y="2384"/>
                  </a:cubicBezTo>
                  <a:cubicBezTo>
                    <a:pt x="0" y="2732"/>
                    <a:pt x="36" y="3089"/>
                    <a:pt x="143" y="3401"/>
                  </a:cubicBezTo>
                  <a:cubicBezTo>
                    <a:pt x="259" y="3704"/>
                    <a:pt x="428" y="3981"/>
                    <a:pt x="705" y="4195"/>
                  </a:cubicBezTo>
                  <a:cubicBezTo>
                    <a:pt x="723" y="4213"/>
                    <a:pt x="741" y="4222"/>
                    <a:pt x="758" y="4240"/>
                  </a:cubicBezTo>
                  <a:cubicBezTo>
                    <a:pt x="999" y="4409"/>
                    <a:pt x="1276" y="4525"/>
                    <a:pt x="1552" y="4641"/>
                  </a:cubicBezTo>
                  <a:cubicBezTo>
                    <a:pt x="1696" y="4699"/>
                    <a:pt x="1869" y="4715"/>
                    <a:pt x="2041" y="4715"/>
                  </a:cubicBezTo>
                  <a:cubicBezTo>
                    <a:pt x="2190" y="4715"/>
                    <a:pt x="2339" y="4703"/>
                    <a:pt x="2471" y="4695"/>
                  </a:cubicBezTo>
                  <a:cubicBezTo>
                    <a:pt x="3158" y="4659"/>
                    <a:pt x="3827" y="4507"/>
                    <a:pt x="4470" y="4275"/>
                  </a:cubicBezTo>
                  <a:cubicBezTo>
                    <a:pt x="5201" y="4017"/>
                    <a:pt x="5897" y="3660"/>
                    <a:pt x="6566" y="3267"/>
                  </a:cubicBezTo>
                  <a:cubicBezTo>
                    <a:pt x="7075" y="2973"/>
                    <a:pt x="7708" y="2687"/>
                    <a:pt x="7797" y="2036"/>
                  </a:cubicBezTo>
                  <a:cubicBezTo>
                    <a:pt x="7797" y="2009"/>
                    <a:pt x="7797" y="1983"/>
                    <a:pt x="7806" y="1956"/>
                  </a:cubicBezTo>
                  <a:cubicBezTo>
                    <a:pt x="7806" y="1813"/>
                    <a:pt x="7815" y="1679"/>
                    <a:pt x="7788" y="1563"/>
                  </a:cubicBezTo>
                  <a:cubicBezTo>
                    <a:pt x="7762" y="1403"/>
                    <a:pt x="7699" y="1251"/>
                    <a:pt x="7547" y="1135"/>
                  </a:cubicBezTo>
                  <a:cubicBezTo>
                    <a:pt x="7307" y="939"/>
                    <a:pt x="7021" y="787"/>
                    <a:pt x="6753" y="653"/>
                  </a:cubicBezTo>
                  <a:cubicBezTo>
                    <a:pt x="6182" y="368"/>
                    <a:pt x="5558" y="172"/>
                    <a:pt x="4934" y="73"/>
                  </a:cubicBezTo>
                  <a:cubicBezTo>
                    <a:pt x="4631" y="25"/>
                    <a:pt x="4323" y="0"/>
                    <a:pt x="4014" y="0"/>
                  </a:cubicBez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35"/>
            <p:cNvSpPr/>
            <p:nvPr/>
          </p:nvSpPr>
          <p:spPr>
            <a:xfrm>
              <a:off x="3750775" y="1848250"/>
              <a:ext cx="173325" cy="76725"/>
            </a:xfrm>
            <a:custGeom>
              <a:avLst/>
              <a:gdLst/>
              <a:ahLst/>
              <a:cxnLst/>
              <a:rect l="l" t="t" r="r" b="b"/>
              <a:pathLst>
                <a:path w="6933" h="3069" extrusionOk="0">
                  <a:moveTo>
                    <a:pt x="4819" y="1"/>
                  </a:moveTo>
                  <a:cubicBezTo>
                    <a:pt x="4003" y="1"/>
                    <a:pt x="3180" y="125"/>
                    <a:pt x="2400" y="319"/>
                  </a:cubicBezTo>
                  <a:cubicBezTo>
                    <a:pt x="1865" y="453"/>
                    <a:pt x="1330" y="631"/>
                    <a:pt x="884" y="952"/>
                  </a:cubicBezTo>
                  <a:cubicBezTo>
                    <a:pt x="429" y="1273"/>
                    <a:pt x="72" y="1755"/>
                    <a:pt x="18" y="2308"/>
                  </a:cubicBezTo>
                  <a:cubicBezTo>
                    <a:pt x="9" y="2379"/>
                    <a:pt x="0" y="2451"/>
                    <a:pt x="9" y="2531"/>
                  </a:cubicBezTo>
                  <a:cubicBezTo>
                    <a:pt x="18" y="2602"/>
                    <a:pt x="45" y="2674"/>
                    <a:pt x="99" y="2727"/>
                  </a:cubicBezTo>
                  <a:cubicBezTo>
                    <a:pt x="232" y="2852"/>
                    <a:pt x="509" y="2924"/>
                    <a:pt x="678" y="2995"/>
                  </a:cubicBezTo>
                  <a:cubicBezTo>
                    <a:pt x="822" y="3053"/>
                    <a:pt x="995" y="3069"/>
                    <a:pt x="1167" y="3069"/>
                  </a:cubicBezTo>
                  <a:cubicBezTo>
                    <a:pt x="1316" y="3069"/>
                    <a:pt x="1465" y="3057"/>
                    <a:pt x="1597" y="3049"/>
                  </a:cubicBezTo>
                  <a:cubicBezTo>
                    <a:pt x="2284" y="3013"/>
                    <a:pt x="2953" y="2861"/>
                    <a:pt x="3596" y="2629"/>
                  </a:cubicBezTo>
                  <a:cubicBezTo>
                    <a:pt x="4327" y="2371"/>
                    <a:pt x="5023" y="2014"/>
                    <a:pt x="5692" y="1621"/>
                  </a:cubicBezTo>
                  <a:cubicBezTo>
                    <a:pt x="6201" y="1327"/>
                    <a:pt x="6834" y="1041"/>
                    <a:pt x="6923" y="390"/>
                  </a:cubicBezTo>
                  <a:cubicBezTo>
                    <a:pt x="6932" y="283"/>
                    <a:pt x="6281" y="149"/>
                    <a:pt x="6192" y="131"/>
                  </a:cubicBezTo>
                  <a:cubicBezTo>
                    <a:pt x="5743" y="41"/>
                    <a:pt x="5282" y="1"/>
                    <a:pt x="4819" y="1"/>
                  </a:cubicBez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35"/>
            <p:cNvSpPr/>
            <p:nvPr/>
          </p:nvSpPr>
          <p:spPr>
            <a:xfrm>
              <a:off x="3651525" y="1625600"/>
              <a:ext cx="60250" cy="43725"/>
            </a:xfrm>
            <a:custGeom>
              <a:avLst/>
              <a:gdLst/>
              <a:ahLst/>
              <a:cxnLst/>
              <a:rect l="l" t="t" r="r" b="b"/>
              <a:pathLst>
                <a:path w="2410" h="1749" extrusionOk="0">
                  <a:moveTo>
                    <a:pt x="357" y="1"/>
                  </a:moveTo>
                  <a:cubicBezTo>
                    <a:pt x="323" y="1"/>
                    <a:pt x="284" y="15"/>
                    <a:pt x="241" y="45"/>
                  </a:cubicBezTo>
                  <a:cubicBezTo>
                    <a:pt x="108" y="134"/>
                    <a:pt x="1" y="366"/>
                    <a:pt x="18" y="562"/>
                  </a:cubicBezTo>
                  <a:cubicBezTo>
                    <a:pt x="27" y="669"/>
                    <a:pt x="72" y="750"/>
                    <a:pt x="125" y="777"/>
                  </a:cubicBezTo>
                  <a:lnTo>
                    <a:pt x="2115" y="1749"/>
                  </a:lnTo>
                  <a:lnTo>
                    <a:pt x="2115" y="1695"/>
                  </a:lnTo>
                  <a:cubicBezTo>
                    <a:pt x="2133" y="1686"/>
                    <a:pt x="2151" y="1678"/>
                    <a:pt x="2168" y="1669"/>
                  </a:cubicBezTo>
                  <a:cubicBezTo>
                    <a:pt x="2311" y="1570"/>
                    <a:pt x="2409" y="1339"/>
                    <a:pt x="2400" y="1142"/>
                  </a:cubicBezTo>
                  <a:cubicBezTo>
                    <a:pt x="2391" y="1098"/>
                    <a:pt x="2383" y="1053"/>
                    <a:pt x="2365" y="1017"/>
                  </a:cubicBezTo>
                  <a:lnTo>
                    <a:pt x="2409" y="1000"/>
                  </a:lnTo>
                  <a:lnTo>
                    <a:pt x="429" y="27"/>
                  </a:lnTo>
                  <a:cubicBezTo>
                    <a:pt x="420" y="18"/>
                    <a:pt x="411" y="18"/>
                    <a:pt x="402" y="9"/>
                  </a:cubicBezTo>
                  <a:cubicBezTo>
                    <a:pt x="388" y="4"/>
                    <a:pt x="373" y="1"/>
                    <a:pt x="357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35"/>
            <p:cNvSpPr/>
            <p:nvPr/>
          </p:nvSpPr>
          <p:spPr>
            <a:xfrm>
              <a:off x="3651750" y="1629600"/>
              <a:ext cx="59125" cy="39725"/>
            </a:xfrm>
            <a:custGeom>
              <a:avLst/>
              <a:gdLst/>
              <a:ahLst/>
              <a:cxnLst/>
              <a:rect l="l" t="t" r="r" b="b"/>
              <a:pathLst>
                <a:path w="2365" h="1589" extrusionOk="0">
                  <a:moveTo>
                    <a:pt x="116" y="1"/>
                  </a:moveTo>
                  <a:lnTo>
                    <a:pt x="116" y="1"/>
                  </a:lnTo>
                  <a:cubicBezTo>
                    <a:pt x="45" y="117"/>
                    <a:pt x="1" y="269"/>
                    <a:pt x="9" y="402"/>
                  </a:cubicBezTo>
                  <a:cubicBezTo>
                    <a:pt x="18" y="509"/>
                    <a:pt x="63" y="590"/>
                    <a:pt x="116" y="617"/>
                  </a:cubicBezTo>
                  <a:lnTo>
                    <a:pt x="2106" y="1589"/>
                  </a:lnTo>
                  <a:lnTo>
                    <a:pt x="2106" y="1535"/>
                  </a:lnTo>
                  <a:cubicBezTo>
                    <a:pt x="2124" y="1526"/>
                    <a:pt x="2142" y="1518"/>
                    <a:pt x="2159" y="1509"/>
                  </a:cubicBezTo>
                  <a:cubicBezTo>
                    <a:pt x="2258" y="1446"/>
                    <a:pt x="2329" y="1312"/>
                    <a:pt x="2365" y="1179"/>
                  </a:cubicBezTo>
                  <a:lnTo>
                    <a:pt x="2365" y="1179"/>
                  </a:lnTo>
                  <a:cubicBezTo>
                    <a:pt x="2329" y="1232"/>
                    <a:pt x="2293" y="1277"/>
                    <a:pt x="2249" y="1303"/>
                  </a:cubicBezTo>
                  <a:cubicBezTo>
                    <a:pt x="2231" y="1312"/>
                    <a:pt x="2213" y="1321"/>
                    <a:pt x="2195" y="1330"/>
                  </a:cubicBezTo>
                  <a:lnTo>
                    <a:pt x="2195" y="1384"/>
                  </a:lnTo>
                  <a:lnTo>
                    <a:pt x="215" y="411"/>
                  </a:lnTo>
                  <a:cubicBezTo>
                    <a:pt x="152" y="385"/>
                    <a:pt x="108" y="313"/>
                    <a:pt x="99" y="197"/>
                  </a:cubicBezTo>
                  <a:cubicBezTo>
                    <a:pt x="90" y="135"/>
                    <a:pt x="99" y="72"/>
                    <a:pt x="116" y="1"/>
                  </a:cubicBez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35"/>
            <p:cNvSpPr/>
            <p:nvPr/>
          </p:nvSpPr>
          <p:spPr>
            <a:xfrm>
              <a:off x="3701050" y="1649975"/>
              <a:ext cx="13175" cy="19525"/>
            </a:xfrm>
            <a:custGeom>
              <a:avLst/>
              <a:gdLst/>
              <a:ahLst/>
              <a:cxnLst/>
              <a:rect l="l" t="t" r="r" b="b"/>
              <a:pathLst>
                <a:path w="527" h="781" extrusionOk="0">
                  <a:moveTo>
                    <a:pt x="353" y="0"/>
                  </a:moveTo>
                  <a:cubicBezTo>
                    <a:pt x="318" y="0"/>
                    <a:pt x="280" y="14"/>
                    <a:pt x="241" y="42"/>
                  </a:cubicBezTo>
                  <a:cubicBezTo>
                    <a:pt x="98" y="132"/>
                    <a:pt x="0" y="364"/>
                    <a:pt x="9" y="560"/>
                  </a:cubicBezTo>
                  <a:cubicBezTo>
                    <a:pt x="22" y="699"/>
                    <a:pt x="88" y="780"/>
                    <a:pt x="174" y="780"/>
                  </a:cubicBezTo>
                  <a:cubicBezTo>
                    <a:pt x="209" y="780"/>
                    <a:pt x="247" y="767"/>
                    <a:pt x="286" y="738"/>
                  </a:cubicBezTo>
                  <a:cubicBezTo>
                    <a:pt x="428" y="649"/>
                    <a:pt x="526" y="417"/>
                    <a:pt x="517" y="221"/>
                  </a:cubicBezTo>
                  <a:cubicBezTo>
                    <a:pt x="505" y="81"/>
                    <a:pt x="438" y="0"/>
                    <a:pt x="353" y="0"/>
                  </a:cubicBezTo>
                  <a:close/>
                </a:path>
              </a:pathLst>
            </a:custGeom>
            <a:solidFill>
              <a:srgbClr val="E0AF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35"/>
            <p:cNvSpPr/>
            <p:nvPr/>
          </p:nvSpPr>
          <p:spPr>
            <a:xfrm>
              <a:off x="3693450" y="1643900"/>
              <a:ext cx="20775" cy="29675"/>
            </a:xfrm>
            <a:custGeom>
              <a:avLst/>
              <a:gdLst/>
              <a:ahLst/>
              <a:cxnLst/>
              <a:rect l="l" t="t" r="r" b="b"/>
              <a:pathLst>
                <a:path w="831" h="1187" extrusionOk="0">
                  <a:moveTo>
                    <a:pt x="489" y="0"/>
                  </a:moveTo>
                  <a:cubicBezTo>
                    <a:pt x="438" y="0"/>
                    <a:pt x="387" y="16"/>
                    <a:pt x="331" y="53"/>
                  </a:cubicBezTo>
                  <a:cubicBezTo>
                    <a:pt x="143" y="178"/>
                    <a:pt x="1" y="499"/>
                    <a:pt x="19" y="767"/>
                  </a:cubicBezTo>
                  <a:cubicBezTo>
                    <a:pt x="28" y="919"/>
                    <a:pt x="90" y="1026"/>
                    <a:pt x="179" y="1062"/>
                  </a:cubicBezTo>
                  <a:lnTo>
                    <a:pt x="420" y="1186"/>
                  </a:lnTo>
                  <a:lnTo>
                    <a:pt x="429" y="1106"/>
                  </a:lnTo>
                  <a:cubicBezTo>
                    <a:pt x="447" y="1097"/>
                    <a:pt x="474" y="1088"/>
                    <a:pt x="500" y="1070"/>
                  </a:cubicBezTo>
                  <a:cubicBezTo>
                    <a:pt x="688" y="946"/>
                    <a:pt x="830" y="615"/>
                    <a:pt x="813" y="357"/>
                  </a:cubicBezTo>
                  <a:cubicBezTo>
                    <a:pt x="804" y="285"/>
                    <a:pt x="795" y="223"/>
                    <a:pt x="768" y="178"/>
                  </a:cubicBezTo>
                  <a:lnTo>
                    <a:pt x="830" y="152"/>
                  </a:lnTo>
                  <a:lnTo>
                    <a:pt x="590" y="27"/>
                  </a:lnTo>
                  <a:cubicBezTo>
                    <a:pt x="581" y="18"/>
                    <a:pt x="563" y="18"/>
                    <a:pt x="554" y="9"/>
                  </a:cubicBezTo>
                  <a:cubicBezTo>
                    <a:pt x="532" y="3"/>
                    <a:pt x="511" y="0"/>
                    <a:pt x="489" y="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35"/>
            <p:cNvSpPr/>
            <p:nvPr/>
          </p:nvSpPr>
          <p:spPr>
            <a:xfrm>
              <a:off x="3693900" y="1649025"/>
              <a:ext cx="20325" cy="24550"/>
            </a:xfrm>
            <a:custGeom>
              <a:avLst/>
              <a:gdLst/>
              <a:ahLst/>
              <a:cxnLst/>
              <a:rect l="l" t="t" r="r" b="b"/>
              <a:pathLst>
                <a:path w="813" h="982" extrusionOk="0">
                  <a:moveTo>
                    <a:pt x="759" y="0"/>
                  </a:moveTo>
                  <a:cubicBezTo>
                    <a:pt x="723" y="214"/>
                    <a:pt x="607" y="437"/>
                    <a:pt x="456" y="535"/>
                  </a:cubicBezTo>
                  <a:cubicBezTo>
                    <a:pt x="429" y="553"/>
                    <a:pt x="411" y="562"/>
                    <a:pt x="384" y="571"/>
                  </a:cubicBezTo>
                  <a:lnTo>
                    <a:pt x="384" y="651"/>
                  </a:lnTo>
                  <a:lnTo>
                    <a:pt x="134" y="526"/>
                  </a:lnTo>
                  <a:cubicBezTo>
                    <a:pt x="81" y="500"/>
                    <a:pt x="45" y="428"/>
                    <a:pt x="18" y="366"/>
                  </a:cubicBezTo>
                  <a:cubicBezTo>
                    <a:pt x="1" y="428"/>
                    <a:pt x="1" y="509"/>
                    <a:pt x="1" y="562"/>
                  </a:cubicBezTo>
                  <a:cubicBezTo>
                    <a:pt x="10" y="714"/>
                    <a:pt x="72" y="821"/>
                    <a:pt x="161" y="857"/>
                  </a:cubicBezTo>
                  <a:lnTo>
                    <a:pt x="402" y="981"/>
                  </a:lnTo>
                  <a:lnTo>
                    <a:pt x="411" y="901"/>
                  </a:lnTo>
                  <a:cubicBezTo>
                    <a:pt x="429" y="892"/>
                    <a:pt x="456" y="883"/>
                    <a:pt x="482" y="865"/>
                  </a:cubicBezTo>
                  <a:cubicBezTo>
                    <a:pt x="670" y="741"/>
                    <a:pt x="812" y="410"/>
                    <a:pt x="795" y="152"/>
                  </a:cubicBezTo>
                  <a:cubicBezTo>
                    <a:pt x="795" y="89"/>
                    <a:pt x="777" y="45"/>
                    <a:pt x="759" y="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35"/>
            <p:cNvSpPr/>
            <p:nvPr/>
          </p:nvSpPr>
          <p:spPr>
            <a:xfrm>
              <a:off x="3713075" y="1647225"/>
              <a:ext cx="1150" cy="925"/>
            </a:xfrm>
            <a:custGeom>
              <a:avLst/>
              <a:gdLst/>
              <a:ahLst/>
              <a:cxnLst/>
              <a:rect l="l" t="t" r="r" b="b"/>
              <a:pathLst>
                <a:path w="46" h="37" extrusionOk="0">
                  <a:moveTo>
                    <a:pt x="1" y="1"/>
                  </a:moveTo>
                  <a:cubicBezTo>
                    <a:pt x="1" y="10"/>
                    <a:pt x="1" y="27"/>
                    <a:pt x="1" y="36"/>
                  </a:cubicBezTo>
                  <a:lnTo>
                    <a:pt x="45" y="1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0AF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35"/>
            <p:cNvSpPr/>
            <p:nvPr/>
          </p:nvSpPr>
          <p:spPr>
            <a:xfrm>
              <a:off x="3699475" y="1646825"/>
              <a:ext cx="18325" cy="26925"/>
            </a:xfrm>
            <a:custGeom>
              <a:avLst/>
              <a:gdLst/>
              <a:ahLst/>
              <a:cxnLst/>
              <a:rect l="l" t="t" r="r" b="b"/>
              <a:pathLst>
                <a:path w="733" h="1077" extrusionOk="0">
                  <a:moveTo>
                    <a:pt x="482" y="0"/>
                  </a:moveTo>
                  <a:cubicBezTo>
                    <a:pt x="435" y="0"/>
                    <a:pt x="383" y="17"/>
                    <a:pt x="331" y="52"/>
                  </a:cubicBezTo>
                  <a:cubicBezTo>
                    <a:pt x="134" y="186"/>
                    <a:pt x="1" y="507"/>
                    <a:pt x="18" y="775"/>
                  </a:cubicBezTo>
                  <a:cubicBezTo>
                    <a:pt x="31" y="967"/>
                    <a:pt x="122" y="1077"/>
                    <a:pt x="242" y="1077"/>
                  </a:cubicBezTo>
                  <a:cubicBezTo>
                    <a:pt x="289" y="1077"/>
                    <a:pt x="340" y="1060"/>
                    <a:pt x="393" y="1025"/>
                  </a:cubicBezTo>
                  <a:cubicBezTo>
                    <a:pt x="589" y="891"/>
                    <a:pt x="732" y="570"/>
                    <a:pt x="714" y="302"/>
                  </a:cubicBezTo>
                  <a:cubicBezTo>
                    <a:pt x="695" y="110"/>
                    <a:pt x="602" y="0"/>
                    <a:pt x="482" y="0"/>
                  </a:cubicBez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35"/>
            <p:cNvSpPr/>
            <p:nvPr/>
          </p:nvSpPr>
          <p:spPr>
            <a:xfrm>
              <a:off x="3639925" y="1967850"/>
              <a:ext cx="61575" cy="110600"/>
            </a:xfrm>
            <a:custGeom>
              <a:avLst/>
              <a:gdLst/>
              <a:ahLst/>
              <a:cxnLst/>
              <a:rect l="l" t="t" r="r" b="b"/>
              <a:pathLst>
                <a:path w="2463" h="4424" extrusionOk="0">
                  <a:moveTo>
                    <a:pt x="1988" y="1"/>
                  </a:moveTo>
                  <a:cubicBezTo>
                    <a:pt x="1944" y="1"/>
                    <a:pt x="1899" y="5"/>
                    <a:pt x="1856" y="13"/>
                  </a:cubicBezTo>
                  <a:cubicBezTo>
                    <a:pt x="1758" y="22"/>
                    <a:pt x="1669" y="49"/>
                    <a:pt x="1606" y="93"/>
                  </a:cubicBezTo>
                  <a:cubicBezTo>
                    <a:pt x="1598" y="102"/>
                    <a:pt x="1589" y="120"/>
                    <a:pt x="1571" y="129"/>
                  </a:cubicBezTo>
                  <a:cubicBezTo>
                    <a:pt x="1562" y="138"/>
                    <a:pt x="1553" y="147"/>
                    <a:pt x="1544" y="156"/>
                  </a:cubicBezTo>
                  <a:cubicBezTo>
                    <a:pt x="1544" y="165"/>
                    <a:pt x="1544" y="165"/>
                    <a:pt x="1544" y="174"/>
                  </a:cubicBezTo>
                  <a:cubicBezTo>
                    <a:pt x="1535" y="200"/>
                    <a:pt x="1526" y="227"/>
                    <a:pt x="1517" y="254"/>
                  </a:cubicBezTo>
                  <a:cubicBezTo>
                    <a:pt x="1517" y="254"/>
                    <a:pt x="1517" y="263"/>
                    <a:pt x="1517" y="263"/>
                  </a:cubicBezTo>
                  <a:cubicBezTo>
                    <a:pt x="1330" y="905"/>
                    <a:pt x="973" y="2092"/>
                    <a:pt x="955" y="2154"/>
                  </a:cubicBezTo>
                  <a:cubicBezTo>
                    <a:pt x="884" y="2457"/>
                    <a:pt x="732" y="2734"/>
                    <a:pt x="313" y="3260"/>
                  </a:cubicBezTo>
                  <a:cubicBezTo>
                    <a:pt x="295" y="3278"/>
                    <a:pt x="277" y="3296"/>
                    <a:pt x="268" y="3314"/>
                  </a:cubicBezTo>
                  <a:cubicBezTo>
                    <a:pt x="170" y="3448"/>
                    <a:pt x="72" y="3599"/>
                    <a:pt x="27" y="3769"/>
                  </a:cubicBezTo>
                  <a:cubicBezTo>
                    <a:pt x="19" y="3813"/>
                    <a:pt x="10" y="3840"/>
                    <a:pt x="10" y="3876"/>
                  </a:cubicBezTo>
                  <a:cubicBezTo>
                    <a:pt x="1" y="3885"/>
                    <a:pt x="10" y="3894"/>
                    <a:pt x="10" y="3903"/>
                  </a:cubicBezTo>
                  <a:cubicBezTo>
                    <a:pt x="10" y="3903"/>
                    <a:pt x="10" y="3903"/>
                    <a:pt x="10" y="3912"/>
                  </a:cubicBezTo>
                  <a:cubicBezTo>
                    <a:pt x="10" y="3947"/>
                    <a:pt x="19" y="3983"/>
                    <a:pt x="27" y="4019"/>
                  </a:cubicBezTo>
                  <a:cubicBezTo>
                    <a:pt x="36" y="4045"/>
                    <a:pt x="45" y="4072"/>
                    <a:pt x="63" y="4108"/>
                  </a:cubicBezTo>
                  <a:cubicBezTo>
                    <a:pt x="90" y="4152"/>
                    <a:pt x="108" y="4197"/>
                    <a:pt x="152" y="4233"/>
                  </a:cubicBezTo>
                  <a:cubicBezTo>
                    <a:pt x="188" y="4277"/>
                    <a:pt x="233" y="4304"/>
                    <a:pt x="277" y="4331"/>
                  </a:cubicBezTo>
                  <a:cubicBezTo>
                    <a:pt x="361" y="4384"/>
                    <a:pt x="463" y="4424"/>
                    <a:pt x="563" y="4424"/>
                  </a:cubicBezTo>
                  <a:cubicBezTo>
                    <a:pt x="581" y="4424"/>
                    <a:pt x="599" y="4423"/>
                    <a:pt x="616" y="4420"/>
                  </a:cubicBezTo>
                  <a:cubicBezTo>
                    <a:pt x="688" y="4402"/>
                    <a:pt x="732" y="4349"/>
                    <a:pt x="786" y="4295"/>
                  </a:cubicBezTo>
                  <a:cubicBezTo>
                    <a:pt x="848" y="4215"/>
                    <a:pt x="911" y="4135"/>
                    <a:pt x="973" y="4054"/>
                  </a:cubicBezTo>
                  <a:cubicBezTo>
                    <a:pt x="1143" y="3813"/>
                    <a:pt x="1303" y="3555"/>
                    <a:pt x="1455" y="3305"/>
                  </a:cubicBezTo>
                  <a:cubicBezTo>
                    <a:pt x="1544" y="3162"/>
                    <a:pt x="1633" y="3019"/>
                    <a:pt x="1714" y="2886"/>
                  </a:cubicBezTo>
                  <a:cubicBezTo>
                    <a:pt x="1714" y="2886"/>
                    <a:pt x="2160" y="1396"/>
                    <a:pt x="2445" y="379"/>
                  </a:cubicBezTo>
                  <a:cubicBezTo>
                    <a:pt x="2445" y="379"/>
                    <a:pt x="2454" y="379"/>
                    <a:pt x="2454" y="370"/>
                  </a:cubicBezTo>
                  <a:cubicBezTo>
                    <a:pt x="2454" y="352"/>
                    <a:pt x="2463" y="334"/>
                    <a:pt x="2463" y="316"/>
                  </a:cubicBezTo>
                  <a:cubicBezTo>
                    <a:pt x="2463" y="272"/>
                    <a:pt x="2463" y="236"/>
                    <a:pt x="2445" y="200"/>
                  </a:cubicBezTo>
                  <a:cubicBezTo>
                    <a:pt x="2445" y="191"/>
                    <a:pt x="2445" y="191"/>
                    <a:pt x="2436" y="191"/>
                  </a:cubicBezTo>
                  <a:lnTo>
                    <a:pt x="2436" y="183"/>
                  </a:lnTo>
                  <a:cubicBezTo>
                    <a:pt x="2427" y="174"/>
                    <a:pt x="2427" y="165"/>
                    <a:pt x="2409" y="147"/>
                  </a:cubicBezTo>
                  <a:cubicBezTo>
                    <a:pt x="2392" y="138"/>
                    <a:pt x="2374" y="120"/>
                    <a:pt x="2365" y="111"/>
                  </a:cubicBezTo>
                  <a:cubicBezTo>
                    <a:pt x="2338" y="93"/>
                    <a:pt x="2311" y="75"/>
                    <a:pt x="2284" y="67"/>
                  </a:cubicBezTo>
                  <a:cubicBezTo>
                    <a:pt x="2197" y="23"/>
                    <a:pt x="2092" y="1"/>
                    <a:pt x="1988" y="1"/>
                  </a:cubicBez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35"/>
            <p:cNvSpPr/>
            <p:nvPr/>
          </p:nvSpPr>
          <p:spPr>
            <a:xfrm>
              <a:off x="3645950" y="1969050"/>
              <a:ext cx="55550" cy="109400"/>
            </a:xfrm>
            <a:custGeom>
              <a:avLst/>
              <a:gdLst/>
              <a:ahLst/>
              <a:cxnLst/>
              <a:rect l="l" t="t" r="r" b="b"/>
              <a:pathLst>
                <a:path w="2222" h="4376" extrusionOk="0">
                  <a:moveTo>
                    <a:pt x="1981" y="1"/>
                  </a:moveTo>
                  <a:cubicBezTo>
                    <a:pt x="1981" y="1"/>
                    <a:pt x="1990" y="10"/>
                    <a:pt x="1990" y="10"/>
                  </a:cubicBezTo>
                  <a:cubicBezTo>
                    <a:pt x="2008" y="19"/>
                    <a:pt x="2017" y="27"/>
                    <a:pt x="2017" y="45"/>
                  </a:cubicBezTo>
                  <a:cubicBezTo>
                    <a:pt x="2026" y="54"/>
                    <a:pt x="2035" y="54"/>
                    <a:pt x="2026" y="54"/>
                  </a:cubicBezTo>
                  <a:cubicBezTo>
                    <a:pt x="2043" y="99"/>
                    <a:pt x="2043" y="135"/>
                    <a:pt x="2043" y="179"/>
                  </a:cubicBezTo>
                  <a:cubicBezTo>
                    <a:pt x="2043" y="197"/>
                    <a:pt x="2035" y="215"/>
                    <a:pt x="2035" y="233"/>
                  </a:cubicBezTo>
                  <a:cubicBezTo>
                    <a:pt x="2035" y="233"/>
                    <a:pt x="2035" y="242"/>
                    <a:pt x="2035" y="242"/>
                  </a:cubicBezTo>
                  <a:cubicBezTo>
                    <a:pt x="1740" y="1259"/>
                    <a:pt x="1294" y="2748"/>
                    <a:pt x="1294" y="2748"/>
                  </a:cubicBezTo>
                  <a:cubicBezTo>
                    <a:pt x="1214" y="2882"/>
                    <a:pt x="1125" y="3025"/>
                    <a:pt x="1044" y="3159"/>
                  </a:cubicBezTo>
                  <a:cubicBezTo>
                    <a:pt x="884" y="3417"/>
                    <a:pt x="723" y="3676"/>
                    <a:pt x="554" y="3917"/>
                  </a:cubicBezTo>
                  <a:cubicBezTo>
                    <a:pt x="491" y="3997"/>
                    <a:pt x="438" y="4078"/>
                    <a:pt x="366" y="4149"/>
                  </a:cubicBezTo>
                  <a:cubicBezTo>
                    <a:pt x="313" y="4203"/>
                    <a:pt x="268" y="4265"/>
                    <a:pt x="197" y="4283"/>
                  </a:cubicBezTo>
                  <a:cubicBezTo>
                    <a:pt x="184" y="4284"/>
                    <a:pt x="171" y="4285"/>
                    <a:pt x="158" y="4285"/>
                  </a:cubicBezTo>
                  <a:cubicBezTo>
                    <a:pt x="103" y="4285"/>
                    <a:pt x="52" y="4271"/>
                    <a:pt x="1" y="4256"/>
                  </a:cubicBezTo>
                  <a:lnTo>
                    <a:pt x="1" y="4256"/>
                  </a:lnTo>
                  <a:cubicBezTo>
                    <a:pt x="10" y="4265"/>
                    <a:pt x="27" y="4274"/>
                    <a:pt x="36" y="4283"/>
                  </a:cubicBezTo>
                  <a:cubicBezTo>
                    <a:pt x="120" y="4336"/>
                    <a:pt x="222" y="4376"/>
                    <a:pt x="322" y="4376"/>
                  </a:cubicBezTo>
                  <a:cubicBezTo>
                    <a:pt x="340" y="4376"/>
                    <a:pt x="358" y="4375"/>
                    <a:pt x="375" y="4372"/>
                  </a:cubicBezTo>
                  <a:cubicBezTo>
                    <a:pt x="447" y="4354"/>
                    <a:pt x="491" y="4301"/>
                    <a:pt x="545" y="4247"/>
                  </a:cubicBezTo>
                  <a:cubicBezTo>
                    <a:pt x="607" y="4167"/>
                    <a:pt x="670" y="4087"/>
                    <a:pt x="732" y="4006"/>
                  </a:cubicBezTo>
                  <a:cubicBezTo>
                    <a:pt x="902" y="3765"/>
                    <a:pt x="1062" y="3507"/>
                    <a:pt x="1214" y="3257"/>
                  </a:cubicBezTo>
                  <a:cubicBezTo>
                    <a:pt x="1303" y="3114"/>
                    <a:pt x="1392" y="2971"/>
                    <a:pt x="1473" y="2838"/>
                  </a:cubicBezTo>
                  <a:cubicBezTo>
                    <a:pt x="1473" y="2838"/>
                    <a:pt x="1919" y="1348"/>
                    <a:pt x="2204" y="331"/>
                  </a:cubicBezTo>
                  <a:cubicBezTo>
                    <a:pt x="2204" y="331"/>
                    <a:pt x="2213" y="331"/>
                    <a:pt x="2213" y="322"/>
                  </a:cubicBezTo>
                  <a:cubicBezTo>
                    <a:pt x="2213" y="304"/>
                    <a:pt x="2222" y="286"/>
                    <a:pt x="2222" y="268"/>
                  </a:cubicBezTo>
                  <a:cubicBezTo>
                    <a:pt x="2222" y="224"/>
                    <a:pt x="2222" y="188"/>
                    <a:pt x="2204" y="152"/>
                  </a:cubicBezTo>
                  <a:cubicBezTo>
                    <a:pt x="2204" y="143"/>
                    <a:pt x="2204" y="143"/>
                    <a:pt x="2195" y="143"/>
                  </a:cubicBezTo>
                  <a:lnTo>
                    <a:pt x="2195" y="135"/>
                  </a:lnTo>
                  <a:cubicBezTo>
                    <a:pt x="2186" y="126"/>
                    <a:pt x="2186" y="117"/>
                    <a:pt x="2168" y="99"/>
                  </a:cubicBezTo>
                  <a:cubicBezTo>
                    <a:pt x="2151" y="90"/>
                    <a:pt x="2133" y="72"/>
                    <a:pt x="2124" y="63"/>
                  </a:cubicBezTo>
                  <a:cubicBezTo>
                    <a:pt x="2097" y="45"/>
                    <a:pt x="2070" y="27"/>
                    <a:pt x="2043" y="19"/>
                  </a:cubicBezTo>
                  <a:cubicBezTo>
                    <a:pt x="2026" y="10"/>
                    <a:pt x="1999" y="1"/>
                    <a:pt x="1981" y="1"/>
                  </a:cubicBezTo>
                  <a:close/>
                </a:path>
              </a:pathLst>
            </a:custGeom>
            <a:solidFill>
              <a:srgbClr val="13171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35"/>
            <p:cNvSpPr/>
            <p:nvPr/>
          </p:nvSpPr>
          <p:spPr>
            <a:xfrm>
              <a:off x="3639925" y="1968175"/>
              <a:ext cx="46425" cy="98750"/>
            </a:xfrm>
            <a:custGeom>
              <a:avLst/>
              <a:gdLst/>
              <a:ahLst/>
              <a:cxnLst/>
              <a:rect l="l" t="t" r="r" b="b"/>
              <a:pathLst>
                <a:path w="1857" h="3950" extrusionOk="0">
                  <a:moveTo>
                    <a:pt x="1856" y="0"/>
                  </a:moveTo>
                  <a:lnTo>
                    <a:pt x="1856" y="0"/>
                  </a:lnTo>
                  <a:cubicBezTo>
                    <a:pt x="1758" y="9"/>
                    <a:pt x="1669" y="36"/>
                    <a:pt x="1606" y="80"/>
                  </a:cubicBezTo>
                  <a:cubicBezTo>
                    <a:pt x="1598" y="89"/>
                    <a:pt x="1589" y="107"/>
                    <a:pt x="1571" y="116"/>
                  </a:cubicBezTo>
                  <a:cubicBezTo>
                    <a:pt x="1562" y="125"/>
                    <a:pt x="1553" y="134"/>
                    <a:pt x="1544" y="143"/>
                  </a:cubicBezTo>
                  <a:cubicBezTo>
                    <a:pt x="1544" y="152"/>
                    <a:pt x="1544" y="152"/>
                    <a:pt x="1544" y="161"/>
                  </a:cubicBezTo>
                  <a:cubicBezTo>
                    <a:pt x="1535" y="187"/>
                    <a:pt x="1526" y="214"/>
                    <a:pt x="1517" y="241"/>
                  </a:cubicBezTo>
                  <a:cubicBezTo>
                    <a:pt x="1517" y="241"/>
                    <a:pt x="1517" y="250"/>
                    <a:pt x="1517" y="250"/>
                  </a:cubicBezTo>
                  <a:cubicBezTo>
                    <a:pt x="1330" y="892"/>
                    <a:pt x="973" y="2079"/>
                    <a:pt x="955" y="2141"/>
                  </a:cubicBezTo>
                  <a:cubicBezTo>
                    <a:pt x="884" y="2444"/>
                    <a:pt x="732" y="2721"/>
                    <a:pt x="313" y="3247"/>
                  </a:cubicBezTo>
                  <a:cubicBezTo>
                    <a:pt x="295" y="3265"/>
                    <a:pt x="277" y="3283"/>
                    <a:pt x="268" y="3301"/>
                  </a:cubicBezTo>
                  <a:cubicBezTo>
                    <a:pt x="170" y="3435"/>
                    <a:pt x="72" y="3586"/>
                    <a:pt x="27" y="3756"/>
                  </a:cubicBezTo>
                  <a:cubicBezTo>
                    <a:pt x="19" y="3800"/>
                    <a:pt x="10" y="3827"/>
                    <a:pt x="10" y="3863"/>
                  </a:cubicBezTo>
                  <a:cubicBezTo>
                    <a:pt x="1" y="3872"/>
                    <a:pt x="10" y="3881"/>
                    <a:pt x="10" y="3890"/>
                  </a:cubicBezTo>
                  <a:cubicBezTo>
                    <a:pt x="18" y="3933"/>
                    <a:pt x="39" y="3950"/>
                    <a:pt x="68" y="3950"/>
                  </a:cubicBezTo>
                  <a:cubicBezTo>
                    <a:pt x="165" y="3950"/>
                    <a:pt x="345" y="3759"/>
                    <a:pt x="393" y="3711"/>
                  </a:cubicBezTo>
                  <a:cubicBezTo>
                    <a:pt x="527" y="3595"/>
                    <a:pt x="643" y="3461"/>
                    <a:pt x="750" y="3328"/>
                  </a:cubicBezTo>
                  <a:cubicBezTo>
                    <a:pt x="964" y="3051"/>
                    <a:pt x="1134" y="2748"/>
                    <a:pt x="1250" y="2418"/>
                  </a:cubicBezTo>
                  <a:cubicBezTo>
                    <a:pt x="1312" y="2230"/>
                    <a:pt x="1357" y="2043"/>
                    <a:pt x="1410" y="1856"/>
                  </a:cubicBezTo>
                  <a:cubicBezTo>
                    <a:pt x="1615" y="1035"/>
                    <a:pt x="1598" y="1079"/>
                    <a:pt x="1776" y="259"/>
                  </a:cubicBezTo>
                  <a:lnTo>
                    <a:pt x="1856" y="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35"/>
            <p:cNvSpPr/>
            <p:nvPr/>
          </p:nvSpPr>
          <p:spPr>
            <a:xfrm>
              <a:off x="3677850" y="1967825"/>
              <a:ext cx="23650" cy="14000"/>
            </a:xfrm>
            <a:custGeom>
              <a:avLst/>
              <a:gdLst/>
              <a:ahLst/>
              <a:cxnLst/>
              <a:rect l="l" t="t" r="r" b="b"/>
              <a:pathLst>
                <a:path w="946" h="560" extrusionOk="0">
                  <a:moveTo>
                    <a:pt x="442" y="0"/>
                  </a:moveTo>
                  <a:cubicBezTo>
                    <a:pt x="310" y="0"/>
                    <a:pt x="181" y="32"/>
                    <a:pt x="89" y="94"/>
                  </a:cubicBezTo>
                  <a:cubicBezTo>
                    <a:pt x="81" y="103"/>
                    <a:pt x="63" y="121"/>
                    <a:pt x="54" y="130"/>
                  </a:cubicBezTo>
                  <a:cubicBezTo>
                    <a:pt x="45" y="139"/>
                    <a:pt x="36" y="148"/>
                    <a:pt x="36" y="157"/>
                  </a:cubicBezTo>
                  <a:cubicBezTo>
                    <a:pt x="36" y="166"/>
                    <a:pt x="27" y="166"/>
                    <a:pt x="27" y="175"/>
                  </a:cubicBezTo>
                  <a:lnTo>
                    <a:pt x="18" y="175"/>
                  </a:lnTo>
                  <a:cubicBezTo>
                    <a:pt x="18" y="201"/>
                    <a:pt x="9" y="219"/>
                    <a:pt x="0" y="246"/>
                  </a:cubicBezTo>
                  <a:cubicBezTo>
                    <a:pt x="0" y="246"/>
                    <a:pt x="0" y="255"/>
                    <a:pt x="0" y="255"/>
                  </a:cubicBezTo>
                  <a:cubicBezTo>
                    <a:pt x="0" y="255"/>
                    <a:pt x="0" y="264"/>
                    <a:pt x="0" y="264"/>
                  </a:cubicBezTo>
                  <a:cubicBezTo>
                    <a:pt x="0" y="353"/>
                    <a:pt x="63" y="433"/>
                    <a:pt x="188" y="496"/>
                  </a:cubicBezTo>
                  <a:cubicBezTo>
                    <a:pt x="285" y="539"/>
                    <a:pt x="397" y="559"/>
                    <a:pt x="504" y="559"/>
                  </a:cubicBezTo>
                  <a:cubicBezTo>
                    <a:pt x="643" y="559"/>
                    <a:pt x="775" y="525"/>
                    <a:pt x="866" y="460"/>
                  </a:cubicBezTo>
                  <a:cubicBezTo>
                    <a:pt x="892" y="433"/>
                    <a:pt x="919" y="407"/>
                    <a:pt x="937" y="371"/>
                  </a:cubicBezTo>
                  <a:cubicBezTo>
                    <a:pt x="937" y="353"/>
                    <a:pt x="946" y="335"/>
                    <a:pt x="946" y="317"/>
                  </a:cubicBezTo>
                  <a:cubicBezTo>
                    <a:pt x="946" y="273"/>
                    <a:pt x="946" y="237"/>
                    <a:pt x="928" y="201"/>
                  </a:cubicBezTo>
                  <a:cubicBezTo>
                    <a:pt x="919" y="184"/>
                    <a:pt x="901" y="166"/>
                    <a:pt x="892" y="148"/>
                  </a:cubicBezTo>
                  <a:cubicBezTo>
                    <a:pt x="875" y="139"/>
                    <a:pt x="866" y="121"/>
                    <a:pt x="848" y="112"/>
                  </a:cubicBezTo>
                  <a:cubicBezTo>
                    <a:pt x="821" y="94"/>
                    <a:pt x="794" y="76"/>
                    <a:pt x="767" y="68"/>
                  </a:cubicBezTo>
                  <a:cubicBezTo>
                    <a:pt x="669" y="23"/>
                    <a:pt x="554" y="0"/>
                    <a:pt x="442" y="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35"/>
            <p:cNvSpPr/>
            <p:nvPr/>
          </p:nvSpPr>
          <p:spPr>
            <a:xfrm>
              <a:off x="3679850" y="1826775"/>
              <a:ext cx="60700" cy="153675"/>
            </a:xfrm>
            <a:custGeom>
              <a:avLst/>
              <a:gdLst/>
              <a:ahLst/>
              <a:cxnLst/>
              <a:rect l="l" t="t" r="r" b="b"/>
              <a:pathLst>
                <a:path w="2428" h="6147" extrusionOk="0">
                  <a:moveTo>
                    <a:pt x="1767" y="71"/>
                  </a:moveTo>
                  <a:cubicBezTo>
                    <a:pt x="1740" y="89"/>
                    <a:pt x="1722" y="107"/>
                    <a:pt x="1713" y="134"/>
                  </a:cubicBezTo>
                  <a:lnTo>
                    <a:pt x="1713" y="134"/>
                  </a:lnTo>
                  <a:cubicBezTo>
                    <a:pt x="1713" y="134"/>
                    <a:pt x="1713" y="134"/>
                    <a:pt x="1713" y="134"/>
                  </a:cubicBezTo>
                  <a:lnTo>
                    <a:pt x="1713" y="134"/>
                  </a:lnTo>
                  <a:cubicBezTo>
                    <a:pt x="1713" y="152"/>
                    <a:pt x="1704" y="170"/>
                    <a:pt x="1696" y="187"/>
                  </a:cubicBezTo>
                  <a:lnTo>
                    <a:pt x="1696" y="187"/>
                  </a:lnTo>
                  <a:cubicBezTo>
                    <a:pt x="1696" y="187"/>
                    <a:pt x="1696" y="196"/>
                    <a:pt x="1696" y="196"/>
                  </a:cubicBezTo>
                  <a:lnTo>
                    <a:pt x="1696" y="196"/>
                  </a:lnTo>
                  <a:cubicBezTo>
                    <a:pt x="1428" y="1124"/>
                    <a:pt x="473" y="4291"/>
                    <a:pt x="18" y="5826"/>
                  </a:cubicBezTo>
                  <a:lnTo>
                    <a:pt x="18" y="5826"/>
                  </a:lnTo>
                  <a:lnTo>
                    <a:pt x="18" y="5834"/>
                  </a:lnTo>
                  <a:cubicBezTo>
                    <a:pt x="9" y="5852"/>
                    <a:pt x="1" y="5879"/>
                    <a:pt x="1" y="5897"/>
                  </a:cubicBezTo>
                  <a:lnTo>
                    <a:pt x="1" y="5897"/>
                  </a:lnTo>
                  <a:cubicBezTo>
                    <a:pt x="1" y="5968"/>
                    <a:pt x="54" y="6031"/>
                    <a:pt x="152" y="6066"/>
                  </a:cubicBezTo>
                  <a:lnTo>
                    <a:pt x="152" y="6066"/>
                  </a:lnTo>
                  <a:cubicBezTo>
                    <a:pt x="331" y="6147"/>
                    <a:pt x="580" y="6138"/>
                    <a:pt x="705" y="6049"/>
                  </a:cubicBezTo>
                  <a:lnTo>
                    <a:pt x="705" y="6049"/>
                  </a:lnTo>
                  <a:cubicBezTo>
                    <a:pt x="732" y="6022"/>
                    <a:pt x="750" y="6004"/>
                    <a:pt x="759" y="5986"/>
                  </a:cubicBezTo>
                  <a:lnTo>
                    <a:pt x="759" y="5986"/>
                  </a:lnTo>
                  <a:cubicBezTo>
                    <a:pt x="768" y="5959"/>
                    <a:pt x="777" y="5942"/>
                    <a:pt x="786" y="5915"/>
                  </a:cubicBezTo>
                  <a:lnTo>
                    <a:pt x="786" y="5915"/>
                  </a:lnTo>
                  <a:lnTo>
                    <a:pt x="786" y="5915"/>
                  </a:lnTo>
                  <a:cubicBezTo>
                    <a:pt x="1312" y="4059"/>
                    <a:pt x="2391" y="375"/>
                    <a:pt x="2418" y="268"/>
                  </a:cubicBezTo>
                  <a:lnTo>
                    <a:pt x="2418" y="268"/>
                  </a:lnTo>
                  <a:cubicBezTo>
                    <a:pt x="2418" y="250"/>
                    <a:pt x="2418" y="232"/>
                    <a:pt x="2427" y="214"/>
                  </a:cubicBezTo>
                  <a:lnTo>
                    <a:pt x="2427" y="214"/>
                  </a:lnTo>
                  <a:cubicBezTo>
                    <a:pt x="2427" y="152"/>
                    <a:pt x="2374" y="98"/>
                    <a:pt x="2284" y="54"/>
                  </a:cubicBezTo>
                  <a:lnTo>
                    <a:pt x="2284" y="54"/>
                  </a:lnTo>
                  <a:cubicBezTo>
                    <a:pt x="2213" y="18"/>
                    <a:pt x="2124" y="0"/>
                    <a:pt x="2043" y="0"/>
                  </a:cubicBezTo>
                  <a:lnTo>
                    <a:pt x="2043" y="0"/>
                  </a:lnTo>
                  <a:cubicBezTo>
                    <a:pt x="1936" y="0"/>
                    <a:pt x="1838" y="27"/>
                    <a:pt x="1767" y="71"/>
                  </a:cubicBezTo>
                  <a:close/>
                </a:path>
              </a:pathLst>
            </a:custGeom>
            <a:solidFill>
              <a:srgbClr val="A1A1A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35"/>
            <p:cNvSpPr/>
            <p:nvPr/>
          </p:nvSpPr>
          <p:spPr>
            <a:xfrm>
              <a:off x="3722225" y="1826800"/>
              <a:ext cx="18325" cy="10500"/>
            </a:xfrm>
            <a:custGeom>
              <a:avLst/>
              <a:gdLst/>
              <a:ahLst/>
              <a:cxnLst/>
              <a:rect l="l" t="t" r="r" b="b"/>
              <a:pathLst>
                <a:path w="733" h="420" extrusionOk="0">
                  <a:moveTo>
                    <a:pt x="345" y="1"/>
                  </a:moveTo>
                  <a:cubicBezTo>
                    <a:pt x="241" y="1"/>
                    <a:pt x="141" y="26"/>
                    <a:pt x="72" y="70"/>
                  </a:cubicBezTo>
                  <a:cubicBezTo>
                    <a:pt x="45" y="88"/>
                    <a:pt x="36" y="106"/>
                    <a:pt x="18" y="133"/>
                  </a:cubicBezTo>
                  <a:cubicBezTo>
                    <a:pt x="18" y="151"/>
                    <a:pt x="9" y="169"/>
                    <a:pt x="1" y="186"/>
                  </a:cubicBezTo>
                  <a:cubicBezTo>
                    <a:pt x="1" y="186"/>
                    <a:pt x="1" y="195"/>
                    <a:pt x="1" y="195"/>
                  </a:cubicBezTo>
                  <a:cubicBezTo>
                    <a:pt x="1" y="267"/>
                    <a:pt x="54" y="329"/>
                    <a:pt x="143" y="365"/>
                  </a:cubicBezTo>
                  <a:cubicBezTo>
                    <a:pt x="221" y="402"/>
                    <a:pt x="311" y="420"/>
                    <a:pt x="397" y="420"/>
                  </a:cubicBezTo>
                  <a:cubicBezTo>
                    <a:pt x="497" y="420"/>
                    <a:pt x="593" y="395"/>
                    <a:pt x="661" y="347"/>
                  </a:cubicBezTo>
                  <a:cubicBezTo>
                    <a:pt x="687" y="320"/>
                    <a:pt x="714" y="294"/>
                    <a:pt x="723" y="267"/>
                  </a:cubicBezTo>
                  <a:cubicBezTo>
                    <a:pt x="723" y="249"/>
                    <a:pt x="723" y="231"/>
                    <a:pt x="732" y="213"/>
                  </a:cubicBezTo>
                  <a:cubicBezTo>
                    <a:pt x="732" y="151"/>
                    <a:pt x="679" y="97"/>
                    <a:pt x="589" y="53"/>
                  </a:cubicBezTo>
                  <a:cubicBezTo>
                    <a:pt x="514" y="17"/>
                    <a:pt x="428" y="1"/>
                    <a:pt x="345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35"/>
            <p:cNvSpPr/>
            <p:nvPr/>
          </p:nvSpPr>
          <p:spPr>
            <a:xfrm>
              <a:off x="3757700" y="1992825"/>
              <a:ext cx="35250" cy="42650"/>
            </a:xfrm>
            <a:custGeom>
              <a:avLst/>
              <a:gdLst/>
              <a:ahLst/>
              <a:cxnLst/>
              <a:rect l="l" t="t" r="r" b="b"/>
              <a:pathLst>
                <a:path w="1410" h="1706" extrusionOk="0">
                  <a:moveTo>
                    <a:pt x="109" y="0"/>
                  </a:moveTo>
                  <a:cubicBezTo>
                    <a:pt x="96" y="0"/>
                    <a:pt x="84" y="2"/>
                    <a:pt x="71" y="4"/>
                  </a:cubicBezTo>
                  <a:cubicBezTo>
                    <a:pt x="45" y="13"/>
                    <a:pt x="27" y="22"/>
                    <a:pt x="9" y="49"/>
                  </a:cubicBezTo>
                  <a:cubicBezTo>
                    <a:pt x="0" y="67"/>
                    <a:pt x="0" y="93"/>
                    <a:pt x="0" y="120"/>
                  </a:cubicBezTo>
                  <a:cubicBezTo>
                    <a:pt x="9" y="397"/>
                    <a:pt x="107" y="664"/>
                    <a:pt x="241" y="905"/>
                  </a:cubicBezTo>
                  <a:cubicBezTo>
                    <a:pt x="268" y="968"/>
                    <a:pt x="303" y="1030"/>
                    <a:pt x="339" y="1093"/>
                  </a:cubicBezTo>
                  <a:cubicBezTo>
                    <a:pt x="375" y="1137"/>
                    <a:pt x="410" y="1173"/>
                    <a:pt x="437" y="1218"/>
                  </a:cubicBezTo>
                  <a:cubicBezTo>
                    <a:pt x="491" y="1333"/>
                    <a:pt x="526" y="1449"/>
                    <a:pt x="624" y="1539"/>
                  </a:cubicBezTo>
                  <a:cubicBezTo>
                    <a:pt x="714" y="1628"/>
                    <a:pt x="848" y="1672"/>
                    <a:pt x="963" y="1699"/>
                  </a:cubicBezTo>
                  <a:cubicBezTo>
                    <a:pt x="1004" y="1704"/>
                    <a:pt x="1042" y="1706"/>
                    <a:pt x="1078" y="1706"/>
                  </a:cubicBezTo>
                  <a:cubicBezTo>
                    <a:pt x="1115" y="1706"/>
                    <a:pt x="1151" y="1704"/>
                    <a:pt x="1187" y="1699"/>
                  </a:cubicBezTo>
                  <a:cubicBezTo>
                    <a:pt x="1258" y="1681"/>
                    <a:pt x="1365" y="1637"/>
                    <a:pt x="1383" y="1565"/>
                  </a:cubicBezTo>
                  <a:cubicBezTo>
                    <a:pt x="1410" y="1494"/>
                    <a:pt x="1338" y="1369"/>
                    <a:pt x="1311" y="1298"/>
                  </a:cubicBezTo>
                  <a:cubicBezTo>
                    <a:pt x="1276" y="1218"/>
                    <a:pt x="1240" y="1137"/>
                    <a:pt x="1204" y="1057"/>
                  </a:cubicBezTo>
                  <a:cubicBezTo>
                    <a:pt x="1160" y="959"/>
                    <a:pt x="1115" y="852"/>
                    <a:pt x="1071" y="745"/>
                  </a:cubicBezTo>
                  <a:cubicBezTo>
                    <a:pt x="1097" y="727"/>
                    <a:pt x="1071" y="691"/>
                    <a:pt x="1053" y="664"/>
                  </a:cubicBezTo>
                  <a:cubicBezTo>
                    <a:pt x="830" y="441"/>
                    <a:pt x="580" y="245"/>
                    <a:pt x="312" y="76"/>
                  </a:cubicBezTo>
                  <a:cubicBezTo>
                    <a:pt x="252" y="38"/>
                    <a:pt x="179" y="0"/>
                    <a:pt x="109" y="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35"/>
            <p:cNvSpPr/>
            <p:nvPr/>
          </p:nvSpPr>
          <p:spPr>
            <a:xfrm>
              <a:off x="3605575" y="1968475"/>
              <a:ext cx="145675" cy="187050"/>
            </a:xfrm>
            <a:custGeom>
              <a:avLst/>
              <a:gdLst/>
              <a:ahLst/>
              <a:cxnLst/>
              <a:rect l="l" t="t" r="r" b="b"/>
              <a:pathLst>
                <a:path w="5827" h="7482" extrusionOk="0">
                  <a:moveTo>
                    <a:pt x="4222" y="1"/>
                  </a:moveTo>
                  <a:cubicBezTo>
                    <a:pt x="3828" y="1"/>
                    <a:pt x="3383" y="130"/>
                    <a:pt x="2909" y="398"/>
                  </a:cubicBezTo>
                  <a:cubicBezTo>
                    <a:pt x="1303" y="1326"/>
                    <a:pt x="1" y="3583"/>
                    <a:pt x="1" y="5421"/>
                  </a:cubicBezTo>
                  <a:cubicBezTo>
                    <a:pt x="1" y="6349"/>
                    <a:pt x="331" y="7000"/>
                    <a:pt x="866" y="7303"/>
                  </a:cubicBezTo>
                  <a:lnTo>
                    <a:pt x="884" y="7312"/>
                  </a:lnTo>
                  <a:cubicBezTo>
                    <a:pt x="1098" y="7428"/>
                    <a:pt x="1348" y="7482"/>
                    <a:pt x="1616" y="7482"/>
                  </a:cubicBezTo>
                  <a:cubicBezTo>
                    <a:pt x="2008" y="7482"/>
                    <a:pt x="2445" y="7357"/>
                    <a:pt x="2909" y="7080"/>
                  </a:cubicBezTo>
                  <a:cubicBezTo>
                    <a:pt x="4524" y="6152"/>
                    <a:pt x="5826" y="3904"/>
                    <a:pt x="5826" y="2067"/>
                  </a:cubicBezTo>
                  <a:cubicBezTo>
                    <a:pt x="5826" y="1522"/>
                    <a:pt x="5710" y="1085"/>
                    <a:pt x="5514" y="746"/>
                  </a:cubicBezTo>
                  <a:cubicBezTo>
                    <a:pt x="5398" y="550"/>
                    <a:pt x="5255" y="381"/>
                    <a:pt x="5086" y="265"/>
                  </a:cubicBezTo>
                  <a:lnTo>
                    <a:pt x="5077" y="265"/>
                  </a:lnTo>
                  <a:cubicBezTo>
                    <a:pt x="5006" y="211"/>
                    <a:pt x="4925" y="166"/>
                    <a:pt x="4836" y="131"/>
                  </a:cubicBezTo>
                  <a:lnTo>
                    <a:pt x="4836" y="122"/>
                  </a:lnTo>
                  <a:cubicBezTo>
                    <a:pt x="4650" y="42"/>
                    <a:pt x="4444" y="1"/>
                    <a:pt x="4222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35"/>
            <p:cNvSpPr/>
            <p:nvPr/>
          </p:nvSpPr>
          <p:spPr>
            <a:xfrm>
              <a:off x="3605575" y="1968475"/>
              <a:ext cx="146775" cy="193975"/>
            </a:xfrm>
            <a:custGeom>
              <a:avLst/>
              <a:gdLst/>
              <a:ahLst/>
              <a:cxnLst/>
              <a:rect l="l" t="t" r="r" b="b"/>
              <a:pathLst>
                <a:path w="5871" h="7759" extrusionOk="0">
                  <a:moveTo>
                    <a:pt x="4222" y="1"/>
                  </a:moveTo>
                  <a:cubicBezTo>
                    <a:pt x="3828" y="1"/>
                    <a:pt x="3383" y="130"/>
                    <a:pt x="2909" y="398"/>
                  </a:cubicBezTo>
                  <a:cubicBezTo>
                    <a:pt x="1303" y="1326"/>
                    <a:pt x="1" y="3583"/>
                    <a:pt x="1" y="5421"/>
                  </a:cubicBezTo>
                  <a:cubicBezTo>
                    <a:pt x="1" y="6349"/>
                    <a:pt x="331" y="7000"/>
                    <a:pt x="866" y="7303"/>
                  </a:cubicBezTo>
                  <a:lnTo>
                    <a:pt x="884" y="7312"/>
                  </a:lnTo>
                  <a:lnTo>
                    <a:pt x="1669" y="7758"/>
                  </a:lnTo>
                  <a:lnTo>
                    <a:pt x="1616" y="7482"/>
                  </a:lnTo>
                  <a:lnTo>
                    <a:pt x="1312" y="6010"/>
                  </a:lnTo>
                  <a:lnTo>
                    <a:pt x="2294" y="2941"/>
                  </a:lnTo>
                  <a:lnTo>
                    <a:pt x="3828" y="1282"/>
                  </a:lnTo>
                  <a:lnTo>
                    <a:pt x="4997" y="809"/>
                  </a:lnTo>
                  <a:lnTo>
                    <a:pt x="5514" y="746"/>
                  </a:lnTo>
                  <a:lnTo>
                    <a:pt x="5871" y="702"/>
                  </a:lnTo>
                  <a:lnTo>
                    <a:pt x="5086" y="265"/>
                  </a:lnTo>
                  <a:lnTo>
                    <a:pt x="5077" y="265"/>
                  </a:lnTo>
                  <a:lnTo>
                    <a:pt x="4836" y="131"/>
                  </a:lnTo>
                  <a:lnTo>
                    <a:pt x="4836" y="122"/>
                  </a:lnTo>
                  <a:cubicBezTo>
                    <a:pt x="4650" y="42"/>
                    <a:pt x="4444" y="1"/>
                    <a:pt x="4222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35"/>
            <p:cNvSpPr/>
            <p:nvPr/>
          </p:nvSpPr>
          <p:spPr>
            <a:xfrm>
              <a:off x="3628325" y="1981575"/>
              <a:ext cx="145675" cy="187025"/>
            </a:xfrm>
            <a:custGeom>
              <a:avLst/>
              <a:gdLst/>
              <a:ahLst/>
              <a:cxnLst/>
              <a:rect l="l" t="t" r="r" b="b"/>
              <a:pathLst>
                <a:path w="5827" h="7481" extrusionOk="0">
                  <a:moveTo>
                    <a:pt x="4224" y="1"/>
                  </a:moveTo>
                  <a:cubicBezTo>
                    <a:pt x="3831" y="1"/>
                    <a:pt x="3388" y="129"/>
                    <a:pt x="2918" y="401"/>
                  </a:cubicBezTo>
                  <a:cubicBezTo>
                    <a:pt x="1312" y="1329"/>
                    <a:pt x="1" y="3577"/>
                    <a:pt x="1" y="5423"/>
                  </a:cubicBezTo>
                  <a:cubicBezTo>
                    <a:pt x="1" y="6725"/>
                    <a:pt x="659" y="7481"/>
                    <a:pt x="1614" y="7481"/>
                  </a:cubicBezTo>
                  <a:cubicBezTo>
                    <a:pt x="2007" y="7481"/>
                    <a:pt x="2450" y="7353"/>
                    <a:pt x="2918" y="7083"/>
                  </a:cubicBezTo>
                  <a:cubicBezTo>
                    <a:pt x="4524" y="6155"/>
                    <a:pt x="5826" y="3907"/>
                    <a:pt x="5826" y="2060"/>
                  </a:cubicBezTo>
                  <a:cubicBezTo>
                    <a:pt x="5826" y="754"/>
                    <a:pt x="5174" y="1"/>
                    <a:pt x="4224" y="1"/>
                  </a:cubicBezTo>
                  <a:close/>
                </a:path>
              </a:pathLst>
            </a:custGeom>
            <a:solidFill>
              <a:srgbClr val="13171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35"/>
            <p:cNvSpPr/>
            <p:nvPr/>
          </p:nvSpPr>
          <p:spPr>
            <a:xfrm>
              <a:off x="3647300" y="2000500"/>
              <a:ext cx="107725" cy="149000"/>
            </a:xfrm>
            <a:custGeom>
              <a:avLst/>
              <a:gdLst/>
              <a:ahLst/>
              <a:cxnLst/>
              <a:rect l="l" t="t" r="r" b="b"/>
              <a:pathLst>
                <a:path w="4309" h="5960" extrusionOk="0">
                  <a:moveTo>
                    <a:pt x="3461" y="1"/>
                  </a:moveTo>
                  <a:cubicBezTo>
                    <a:pt x="3194" y="1"/>
                    <a:pt x="2873" y="99"/>
                    <a:pt x="2534" y="295"/>
                  </a:cubicBezTo>
                  <a:cubicBezTo>
                    <a:pt x="1160" y="1089"/>
                    <a:pt x="0" y="3087"/>
                    <a:pt x="0" y="4666"/>
                  </a:cubicBezTo>
                  <a:cubicBezTo>
                    <a:pt x="0" y="5050"/>
                    <a:pt x="89" y="5960"/>
                    <a:pt x="848" y="5960"/>
                  </a:cubicBezTo>
                  <a:cubicBezTo>
                    <a:pt x="1115" y="5960"/>
                    <a:pt x="1436" y="5862"/>
                    <a:pt x="1775" y="5665"/>
                  </a:cubicBezTo>
                  <a:cubicBezTo>
                    <a:pt x="3149" y="4871"/>
                    <a:pt x="4309" y="2873"/>
                    <a:pt x="4309" y="1303"/>
                  </a:cubicBezTo>
                  <a:cubicBezTo>
                    <a:pt x="4309" y="911"/>
                    <a:pt x="4229" y="1"/>
                    <a:pt x="3461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35"/>
            <p:cNvSpPr/>
            <p:nvPr/>
          </p:nvSpPr>
          <p:spPr>
            <a:xfrm>
              <a:off x="3653750" y="2006750"/>
              <a:ext cx="95050" cy="136525"/>
            </a:xfrm>
            <a:custGeom>
              <a:avLst/>
              <a:gdLst/>
              <a:ahLst/>
              <a:cxnLst/>
              <a:rect l="l" t="t" r="r" b="b"/>
              <a:pathLst>
                <a:path w="3802" h="5461" extrusionOk="0">
                  <a:moveTo>
                    <a:pt x="3203" y="0"/>
                  </a:moveTo>
                  <a:cubicBezTo>
                    <a:pt x="2980" y="0"/>
                    <a:pt x="2704" y="90"/>
                    <a:pt x="2401" y="268"/>
                  </a:cubicBezTo>
                  <a:cubicBezTo>
                    <a:pt x="2151" y="420"/>
                    <a:pt x="1901" y="607"/>
                    <a:pt x="1660" y="839"/>
                  </a:cubicBezTo>
                  <a:cubicBezTo>
                    <a:pt x="929" y="1544"/>
                    <a:pt x="340" y="2570"/>
                    <a:pt x="108" y="3551"/>
                  </a:cubicBezTo>
                  <a:cubicBezTo>
                    <a:pt x="36" y="3845"/>
                    <a:pt x="1" y="4140"/>
                    <a:pt x="1" y="4416"/>
                  </a:cubicBezTo>
                  <a:cubicBezTo>
                    <a:pt x="1" y="4800"/>
                    <a:pt x="72" y="5460"/>
                    <a:pt x="590" y="5460"/>
                  </a:cubicBezTo>
                  <a:cubicBezTo>
                    <a:pt x="822" y="5460"/>
                    <a:pt x="1098" y="5371"/>
                    <a:pt x="1392" y="5192"/>
                  </a:cubicBezTo>
                  <a:cubicBezTo>
                    <a:pt x="2695" y="4443"/>
                    <a:pt x="3801" y="2543"/>
                    <a:pt x="3801" y="1053"/>
                  </a:cubicBezTo>
                  <a:cubicBezTo>
                    <a:pt x="3801" y="661"/>
                    <a:pt x="3721" y="0"/>
                    <a:pt x="32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35"/>
            <p:cNvSpPr/>
            <p:nvPr/>
          </p:nvSpPr>
          <p:spPr>
            <a:xfrm>
              <a:off x="3655100" y="2006750"/>
              <a:ext cx="93700" cy="136525"/>
            </a:xfrm>
            <a:custGeom>
              <a:avLst/>
              <a:gdLst/>
              <a:ahLst/>
              <a:cxnLst/>
              <a:rect l="l" t="t" r="r" b="b"/>
              <a:pathLst>
                <a:path w="3748" h="5461" extrusionOk="0">
                  <a:moveTo>
                    <a:pt x="3149" y="0"/>
                  </a:moveTo>
                  <a:cubicBezTo>
                    <a:pt x="3078" y="0"/>
                    <a:pt x="3007" y="9"/>
                    <a:pt x="2926" y="27"/>
                  </a:cubicBezTo>
                  <a:cubicBezTo>
                    <a:pt x="2962" y="206"/>
                    <a:pt x="2980" y="384"/>
                    <a:pt x="2980" y="527"/>
                  </a:cubicBezTo>
                  <a:cubicBezTo>
                    <a:pt x="2980" y="2025"/>
                    <a:pt x="1874" y="3926"/>
                    <a:pt x="571" y="4675"/>
                  </a:cubicBezTo>
                  <a:cubicBezTo>
                    <a:pt x="366" y="4791"/>
                    <a:pt x="170" y="4871"/>
                    <a:pt x="0" y="4916"/>
                  </a:cubicBezTo>
                  <a:cubicBezTo>
                    <a:pt x="63" y="5201"/>
                    <a:pt x="214" y="5460"/>
                    <a:pt x="536" y="5460"/>
                  </a:cubicBezTo>
                  <a:cubicBezTo>
                    <a:pt x="759" y="5460"/>
                    <a:pt x="1044" y="5371"/>
                    <a:pt x="1338" y="5192"/>
                  </a:cubicBezTo>
                  <a:cubicBezTo>
                    <a:pt x="2641" y="4443"/>
                    <a:pt x="3747" y="2543"/>
                    <a:pt x="3747" y="1053"/>
                  </a:cubicBezTo>
                  <a:cubicBezTo>
                    <a:pt x="3747" y="661"/>
                    <a:pt x="3667" y="0"/>
                    <a:pt x="3149" y="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35"/>
            <p:cNvSpPr/>
            <p:nvPr/>
          </p:nvSpPr>
          <p:spPr>
            <a:xfrm>
              <a:off x="3656425" y="2027700"/>
              <a:ext cx="60700" cy="78325"/>
            </a:xfrm>
            <a:custGeom>
              <a:avLst/>
              <a:gdLst/>
              <a:ahLst/>
              <a:cxnLst/>
              <a:rect l="l" t="t" r="r" b="b"/>
              <a:pathLst>
                <a:path w="2428" h="3133" extrusionOk="0">
                  <a:moveTo>
                    <a:pt x="1553" y="1"/>
                  </a:moveTo>
                  <a:cubicBezTo>
                    <a:pt x="822" y="706"/>
                    <a:pt x="233" y="1732"/>
                    <a:pt x="1" y="2713"/>
                  </a:cubicBezTo>
                  <a:lnTo>
                    <a:pt x="831" y="3132"/>
                  </a:lnTo>
                  <a:lnTo>
                    <a:pt x="804" y="3025"/>
                  </a:lnTo>
                  <a:lnTo>
                    <a:pt x="688" y="2463"/>
                  </a:lnTo>
                  <a:lnTo>
                    <a:pt x="1062" y="1294"/>
                  </a:lnTo>
                  <a:lnTo>
                    <a:pt x="1651" y="661"/>
                  </a:lnTo>
                  <a:lnTo>
                    <a:pt x="2097" y="474"/>
                  </a:lnTo>
                  <a:lnTo>
                    <a:pt x="2294" y="456"/>
                  </a:lnTo>
                  <a:lnTo>
                    <a:pt x="2427" y="438"/>
                  </a:lnTo>
                  <a:lnTo>
                    <a:pt x="2383" y="411"/>
                  </a:lnTo>
                  <a:lnTo>
                    <a:pt x="1553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35"/>
            <p:cNvSpPr/>
            <p:nvPr/>
          </p:nvSpPr>
          <p:spPr>
            <a:xfrm>
              <a:off x="3669825" y="2036900"/>
              <a:ext cx="55775" cy="71475"/>
            </a:xfrm>
            <a:custGeom>
              <a:avLst/>
              <a:gdLst/>
              <a:ahLst/>
              <a:cxnLst/>
              <a:rect l="l" t="t" r="r" b="b"/>
              <a:pathLst>
                <a:path w="2231" h="2859" extrusionOk="0">
                  <a:moveTo>
                    <a:pt x="1615" y="0"/>
                  </a:moveTo>
                  <a:cubicBezTo>
                    <a:pt x="1465" y="0"/>
                    <a:pt x="1295" y="49"/>
                    <a:pt x="1115" y="150"/>
                  </a:cubicBezTo>
                  <a:cubicBezTo>
                    <a:pt x="500" y="507"/>
                    <a:pt x="0" y="1364"/>
                    <a:pt x="0" y="2068"/>
                  </a:cubicBezTo>
                  <a:cubicBezTo>
                    <a:pt x="0" y="2570"/>
                    <a:pt x="253" y="2859"/>
                    <a:pt x="620" y="2859"/>
                  </a:cubicBezTo>
                  <a:cubicBezTo>
                    <a:pt x="769" y="2859"/>
                    <a:pt x="938" y="2811"/>
                    <a:pt x="1115" y="2711"/>
                  </a:cubicBezTo>
                  <a:cubicBezTo>
                    <a:pt x="1731" y="2354"/>
                    <a:pt x="2230" y="1489"/>
                    <a:pt x="2230" y="784"/>
                  </a:cubicBezTo>
                  <a:cubicBezTo>
                    <a:pt x="2230" y="285"/>
                    <a:pt x="1980" y="0"/>
                    <a:pt x="1615" y="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35"/>
            <p:cNvSpPr/>
            <p:nvPr/>
          </p:nvSpPr>
          <p:spPr>
            <a:xfrm>
              <a:off x="3677175" y="2045800"/>
              <a:ext cx="43075" cy="56650"/>
            </a:xfrm>
            <a:custGeom>
              <a:avLst/>
              <a:gdLst/>
              <a:ahLst/>
              <a:cxnLst/>
              <a:rect l="l" t="t" r="r" b="b"/>
              <a:pathLst>
                <a:path w="1723" h="2266" extrusionOk="0">
                  <a:moveTo>
                    <a:pt x="1236" y="0"/>
                  </a:moveTo>
                  <a:cubicBezTo>
                    <a:pt x="1121" y="0"/>
                    <a:pt x="993" y="36"/>
                    <a:pt x="857" y="116"/>
                  </a:cubicBezTo>
                  <a:cubicBezTo>
                    <a:pt x="384" y="392"/>
                    <a:pt x="1" y="1043"/>
                    <a:pt x="1" y="1587"/>
                  </a:cubicBezTo>
                  <a:cubicBezTo>
                    <a:pt x="1" y="1855"/>
                    <a:pt x="99" y="2042"/>
                    <a:pt x="259" y="2132"/>
                  </a:cubicBezTo>
                  <a:lnTo>
                    <a:pt x="491" y="2265"/>
                  </a:lnTo>
                  <a:lnTo>
                    <a:pt x="491" y="2265"/>
                  </a:lnTo>
                  <a:lnTo>
                    <a:pt x="473" y="2185"/>
                  </a:lnTo>
                  <a:lnTo>
                    <a:pt x="384" y="1757"/>
                  </a:lnTo>
                  <a:lnTo>
                    <a:pt x="670" y="856"/>
                  </a:lnTo>
                  <a:lnTo>
                    <a:pt x="1125" y="374"/>
                  </a:lnTo>
                  <a:lnTo>
                    <a:pt x="1464" y="231"/>
                  </a:lnTo>
                  <a:lnTo>
                    <a:pt x="1615" y="214"/>
                  </a:lnTo>
                  <a:lnTo>
                    <a:pt x="1722" y="205"/>
                  </a:lnTo>
                  <a:lnTo>
                    <a:pt x="1490" y="80"/>
                  </a:lnTo>
                  <a:lnTo>
                    <a:pt x="1490" y="71"/>
                  </a:lnTo>
                  <a:lnTo>
                    <a:pt x="1419" y="35"/>
                  </a:lnTo>
                  <a:cubicBezTo>
                    <a:pt x="1363" y="12"/>
                    <a:pt x="1302" y="0"/>
                    <a:pt x="1236" y="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35"/>
            <p:cNvSpPr/>
            <p:nvPr/>
          </p:nvSpPr>
          <p:spPr>
            <a:xfrm>
              <a:off x="3683875" y="2049600"/>
              <a:ext cx="42625" cy="54700"/>
            </a:xfrm>
            <a:custGeom>
              <a:avLst/>
              <a:gdLst/>
              <a:ahLst/>
              <a:cxnLst/>
              <a:rect l="l" t="t" r="r" b="b"/>
              <a:pathLst>
                <a:path w="1705" h="2188" extrusionOk="0">
                  <a:moveTo>
                    <a:pt x="1234" y="0"/>
                  </a:moveTo>
                  <a:cubicBezTo>
                    <a:pt x="1120" y="0"/>
                    <a:pt x="992" y="37"/>
                    <a:pt x="857" y="115"/>
                  </a:cubicBezTo>
                  <a:cubicBezTo>
                    <a:pt x="384" y="392"/>
                    <a:pt x="0" y="1043"/>
                    <a:pt x="0" y="1587"/>
                  </a:cubicBezTo>
                  <a:cubicBezTo>
                    <a:pt x="0" y="1966"/>
                    <a:pt x="192" y="2188"/>
                    <a:pt x="472" y="2188"/>
                  </a:cubicBezTo>
                  <a:cubicBezTo>
                    <a:pt x="587" y="2188"/>
                    <a:pt x="718" y="2150"/>
                    <a:pt x="857" y="2069"/>
                  </a:cubicBezTo>
                  <a:cubicBezTo>
                    <a:pt x="1320" y="1801"/>
                    <a:pt x="1704" y="1141"/>
                    <a:pt x="1704" y="606"/>
                  </a:cubicBezTo>
                  <a:cubicBezTo>
                    <a:pt x="1704" y="220"/>
                    <a:pt x="1511" y="0"/>
                    <a:pt x="1234" y="0"/>
                  </a:cubicBezTo>
                  <a:close/>
                </a:path>
              </a:pathLst>
            </a:custGeom>
            <a:solidFill>
              <a:srgbClr val="13171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35"/>
            <p:cNvSpPr/>
            <p:nvPr/>
          </p:nvSpPr>
          <p:spPr>
            <a:xfrm>
              <a:off x="3602450" y="1947750"/>
              <a:ext cx="190500" cy="108300"/>
            </a:xfrm>
            <a:custGeom>
              <a:avLst/>
              <a:gdLst/>
              <a:ahLst/>
              <a:cxnLst/>
              <a:rect l="l" t="t" r="r" b="b"/>
              <a:pathLst>
                <a:path w="7620" h="4332" extrusionOk="0">
                  <a:moveTo>
                    <a:pt x="4529" y="1"/>
                  </a:moveTo>
                  <a:cubicBezTo>
                    <a:pt x="4068" y="1"/>
                    <a:pt x="3608" y="81"/>
                    <a:pt x="3186" y="237"/>
                  </a:cubicBezTo>
                  <a:cubicBezTo>
                    <a:pt x="2651" y="442"/>
                    <a:pt x="2169" y="755"/>
                    <a:pt x="1732" y="1120"/>
                  </a:cubicBezTo>
                  <a:cubicBezTo>
                    <a:pt x="1411" y="1388"/>
                    <a:pt x="1089" y="1673"/>
                    <a:pt x="848" y="2012"/>
                  </a:cubicBezTo>
                  <a:cubicBezTo>
                    <a:pt x="536" y="2441"/>
                    <a:pt x="1" y="3101"/>
                    <a:pt x="144" y="3663"/>
                  </a:cubicBezTo>
                  <a:cubicBezTo>
                    <a:pt x="179" y="3788"/>
                    <a:pt x="233" y="3922"/>
                    <a:pt x="322" y="4020"/>
                  </a:cubicBezTo>
                  <a:cubicBezTo>
                    <a:pt x="456" y="4162"/>
                    <a:pt x="670" y="4261"/>
                    <a:pt x="884" y="4305"/>
                  </a:cubicBezTo>
                  <a:cubicBezTo>
                    <a:pt x="969" y="4322"/>
                    <a:pt x="1056" y="4331"/>
                    <a:pt x="1142" y="4331"/>
                  </a:cubicBezTo>
                  <a:cubicBezTo>
                    <a:pt x="1281" y="4331"/>
                    <a:pt x="1416" y="4307"/>
                    <a:pt x="1526" y="4252"/>
                  </a:cubicBezTo>
                  <a:cubicBezTo>
                    <a:pt x="1589" y="4216"/>
                    <a:pt x="1651" y="4180"/>
                    <a:pt x="1714" y="4136"/>
                  </a:cubicBezTo>
                  <a:cubicBezTo>
                    <a:pt x="2187" y="3806"/>
                    <a:pt x="2445" y="3244"/>
                    <a:pt x="2874" y="2851"/>
                  </a:cubicBezTo>
                  <a:cubicBezTo>
                    <a:pt x="3619" y="2169"/>
                    <a:pt x="4399" y="1725"/>
                    <a:pt x="5203" y="1725"/>
                  </a:cubicBezTo>
                  <a:cubicBezTo>
                    <a:pt x="5409" y="1725"/>
                    <a:pt x="5617" y="1754"/>
                    <a:pt x="5826" y="1816"/>
                  </a:cubicBezTo>
                  <a:cubicBezTo>
                    <a:pt x="6183" y="1914"/>
                    <a:pt x="6549" y="2111"/>
                    <a:pt x="6915" y="2405"/>
                  </a:cubicBezTo>
                  <a:cubicBezTo>
                    <a:pt x="6950" y="2441"/>
                    <a:pt x="6977" y="2467"/>
                    <a:pt x="7013" y="2503"/>
                  </a:cubicBezTo>
                  <a:cubicBezTo>
                    <a:pt x="7040" y="2530"/>
                    <a:pt x="7075" y="2566"/>
                    <a:pt x="7102" y="2601"/>
                  </a:cubicBezTo>
                  <a:lnTo>
                    <a:pt x="7111" y="2601"/>
                  </a:lnTo>
                  <a:cubicBezTo>
                    <a:pt x="7129" y="2628"/>
                    <a:pt x="7147" y="2655"/>
                    <a:pt x="7165" y="2682"/>
                  </a:cubicBezTo>
                  <a:cubicBezTo>
                    <a:pt x="7173" y="2690"/>
                    <a:pt x="7182" y="2699"/>
                    <a:pt x="7191" y="2708"/>
                  </a:cubicBezTo>
                  <a:cubicBezTo>
                    <a:pt x="7209" y="2735"/>
                    <a:pt x="7227" y="2771"/>
                    <a:pt x="7245" y="2797"/>
                  </a:cubicBezTo>
                  <a:cubicBezTo>
                    <a:pt x="7263" y="2815"/>
                    <a:pt x="7272" y="2833"/>
                    <a:pt x="7289" y="2851"/>
                  </a:cubicBezTo>
                  <a:cubicBezTo>
                    <a:pt x="7325" y="2922"/>
                    <a:pt x="7370" y="2985"/>
                    <a:pt x="7405" y="3056"/>
                  </a:cubicBezTo>
                  <a:cubicBezTo>
                    <a:pt x="7414" y="3065"/>
                    <a:pt x="7414" y="3074"/>
                    <a:pt x="7423" y="3083"/>
                  </a:cubicBezTo>
                  <a:cubicBezTo>
                    <a:pt x="7441" y="3101"/>
                    <a:pt x="7450" y="3128"/>
                    <a:pt x="7468" y="3154"/>
                  </a:cubicBezTo>
                  <a:cubicBezTo>
                    <a:pt x="7477" y="3172"/>
                    <a:pt x="7495" y="3199"/>
                    <a:pt x="7512" y="3217"/>
                  </a:cubicBezTo>
                  <a:cubicBezTo>
                    <a:pt x="7539" y="3261"/>
                    <a:pt x="7566" y="3306"/>
                    <a:pt x="7602" y="3351"/>
                  </a:cubicBezTo>
                  <a:cubicBezTo>
                    <a:pt x="7620" y="3199"/>
                    <a:pt x="7620" y="3038"/>
                    <a:pt x="7602" y="2887"/>
                  </a:cubicBezTo>
                  <a:cubicBezTo>
                    <a:pt x="7584" y="2682"/>
                    <a:pt x="7539" y="2485"/>
                    <a:pt x="7477" y="2298"/>
                  </a:cubicBezTo>
                  <a:cubicBezTo>
                    <a:pt x="7423" y="2128"/>
                    <a:pt x="7352" y="1959"/>
                    <a:pt x="7272" y="1798"/>
                  </a:cubicBezTo>
                  <a:cubicBezTo>
                    <a:pt x="6950" y="1183"/>
                    <a:pt x="6487" y="469"/>
                    <a:pt x="5800" y="219"/>
                  </a:cubicBezTo>
                  <a:cubicBezTo>
                    <a:pt x="5397" y="72"/>
                    <a:pt x="4963" y="1"/>
                    <a:pt x="4529" y="1"/>
                  </a:cubicBez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35"/>
            <p:cNvSpPr/>
            <p:nvPr/>
          </p:nvSpPr>
          <p:spPr>
            <a:xfrm>
              <a:off x="3622525" y="1974175"/>
              <a:ext cx="166625" cy="81875"/>
            </a:xfrm>
            <a:custGeom>
              <a:avLst/>
              <a:gdLst/>
              <a:ahLst/>
              <a:cxnLst/>
              <a:rect l="l" t="t" r="r" b="b"/>
              <a:pathLst>
                <a:path w="6665" h="3275" extrusionOk="0">
                  <a:moveTo>
                    <a:pt x="1" y="3221"/>
                  </a:moveTo>
                  <a:cubicBezTo>
                    <a:pt x="188" y="3275"/>
                    <a:pt x="402" y="3230"/>
                    <a:pt x="581" y="3141"/>
                  </a:cubicBezTo>
                  <a:cubicBezTo>
                    <a:pt x="643" y="3114"/>
                    <a:pt x="706" y="3070"/>
                    <a:pt x="759" y="3034"/>
                  </a:cubicBezTo>
                  <a:cubicBezTo>
                    <a:pt x="1241" y="2704"/>
                    <a:pt x="1500" y="2142"/>
                    <a:pt x="1928" y="1749"/>
                  </a:cubicBezTo>
                  <a:cubicBezTo>
                    <a:pt x="2909" y="848"/>
                    <a:pt x="3944" y="367"/>
                    <a:pt x="5023" y="759"/>
                  </a:cubicBezTo>
                  <a:cubicBezTo>
                    <a:pt x="5380" y="857"/>
                    <a:pt x="5746" y="1054"/>
                    <a:pt x="6112" y="1348"/>
                  </a:cubicBezTo>
                  <a:cubicBezTo>
                    <a:pt x="6147" y="1384"/>
                    <a:pt x="6174" y="1410"/>
                    <a:pt x="6210" y="1446"/>
                  </a:cubicBezTo>
                  <a:cubicBezTo>
                    <a:pt x="6237" y="1473"/>
                    <a:pt x="6272" y="1509"/>
                    <a:pt x="6299" y="1544"/>
                  </a:cubicBezTo>
                  <a:cubicBezTo>
                    <a:pt x="6299" y="1544"/>
                    <a:pt x="6299" y="1544"/>
                    <a:pt x="6308" y="1544"/>
                  </a:cubicBezTo>
                  <a:cubicBezTo>
                    <a:pt x="6326" y="1571"/>
                    <a:pt x="6344" y="1598"/>
                    <a:pt x="6362" y="1625"/>
                  </a:cubicBezTo>
                  <a:cubicBezTo>
                    <a:pt x="6370" y="1633"/>
                    <a:pt x="6379" y="1642"/>
                    <a:pt x="6388" y="1651"/>
                  </a:cubicBezTo>
                  <a:cubicBezTo>
                    <a:pt x="6406" y="1678"/>
                    <a:pt x="6424" y="1714"/>
                    <a:pt x="6442" y="1740"/>
                  </a:cubicBezTo>
                  <a:cubicBezTo>
                    <a:pt x="6460" y="1758"/>
                    <a:pt x="6469" y="1776"/>
                    <a:pt x="6486" y="1794"/>
                  </a:cubicBezTo>
                  <a:cubicBezTo>
                    <a:pt x="6522" y="1865"/>
                    <a:pt x="6567" y="1928"/>
                    <a:pt x="6602" y="1999"/>
                  </a:cubicBezTo>
                  <a:cubicBezTo>
                    <a:pt x="6611" y="2008"/>
                    <a:pt x="6611" y="2017"/>
                    <a:pt x="6620" y="2026"/>
                  </a:cubicBezTo>
                  <a:cubicBezTo>
                    <a:pt x="6638" y="2044"/>
                    <a:pt x="6647" y="2071"/>
                    <a:pt x="6665" y="2097"/>
                  </a:cubicBezTo>
                  <a:cubicBezTo>
                    <a:pt x="6665" y="1990"/>
                    <a:pt x="6665" y="1883"/>
                    <a:pt x="6656" y="1785"/>
                  </a:cubicBezTo>
                  <a:cubicBezTo>
                    <a:pt x="6629" y="1696"/>
                    <a:pt x="6602" y="1616"/>
                    <a:pt x="6558" y="1544"/>
                  </a:cubicBezTo>
                  <a:cubicBezTo>
                    <a:pt x="6478" y="1375"/>
                    <a:pt x="6370" y="1214"/>
                    <a:pt x="6272" y="1054"/>
                  </a:cubicBezTo>
                  <a:cubicBezTo>
                    <a:pt x="6094" y="795"/>
                    <a:pt x="5808" y="572"/>
                    <a:pt x="5541" y="402"/>
                  </a:cubicBezTo>
                  <a:cubicBezTo>
                    <a:pt x="5148" y="153"/>
                    <a:pt x="4729" y="63"/>
                    <a:pt x="4265" y="37"/>
                  </a:cubicBezTo>
                  <a:cubicBezTo>
                    <a:pt x="3730" y="1"/>
                    <a:pt x="3212" y="179"/>
                    <a:pt x="2740" y="402"/>
                  </a:cubicBezTo>
                  <a:cubicBezTo>
                    <a:pt x="1919" y="795"/>
                    <a:pt x="1161" y="1348"/>
                    <a:pt x="616" y="2079"/>
                  </a:cubicBezTo>
                  <a:cubicBezTo>
                    <a:pt x="358" y="2427"/>
                    <a:pt x="144" y="2811"/>
                    <a:pt x="1" y="322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35"/>
            <p:cNvSpPr/>
            <p:nvPr/>
          </p:nvSpPr>
          <p:spPr>
            <a:xfrm>
              <a:off x="3626100" y="1975300"/>
              <a:ext cx="166850" cy="81875"/>
            </a:xfrm>
            <a:custGeom>
              <a:avLst/>
              <a:gdLst/>
              <a:ahLst/>
              <a:cxnLst/>
              <a:rect l="l" t="t" r="r" b="b"/>
              <a:pathLst>
                <a:path w="6674" h="3275" extrusionOk="0">
                  <a:moveTo>
                    <a:pt x="1" y="3230"/>
                  </a:moveTo>
                  <a:cubicBezTo>
                    <a:pt x="197" y="3275"/>
                    <a:pt x="402" y="3239"/>
                    <a:pt x="580" y="3150"/>
                  </a:cubicBezTo>
                  <a:cubicBezTo>
                    <a:pt x="643" y="3114"/>
                    <a:pt x="705" y="3078"/>
                    <a:pt x="768" y="3034"/>
                  </a:cubicBezTo>
                  <a:cubicBezTo>
                    <a:pt x="1241" y="2704"/>
                    <a:pt x="1499" y="2142"/>
                    <a:pt x="1928" y="1749"/>
                  </a:cubicBezTo>
                  <a:cubicBezTo>
                    <a:pt x="3185" y="598"/>
                    <a:pt x="4541" y="134"/>
                    <a:pt x="5969" y="1303"/>
                  </a:cubicBezTo>
                  <a:cubicBezTo>
                    <a:pt x="6004" y="1339"/>
                    <a:pt x="6031" y="1365"/>
                    <a:pt x="6067" y="1401"/>
                  </a:cubicBezTo>
                  <a:cubicBezTo>
                    <a:pt x="6094" y="1428"/>
                    <a:pt x="6129" y="1464"/>
                    <a:pt x="6156" y="1499"/>
                  </a:cubicBezTo>
                  <a:cubicBezTo>
                    <a:pt x="6156" y="1499"/>
                    <a:pt x="6156" y="1499"/>
                    <a:pt x="6165" y="1499"/>
                  </a:cubicBezTo>
                  <a:cubicBezTo>
                    <a:pt x="6183" y="1526"/>
                    <a:pt x="6201" y="1553"/>
                    <a:pt x="6219" y="1580"/>
                  </a:cubicBezTo>
                  <a:cubicBezTo>
                    <a:pt x="6227" y="1588"/>
                    <a:pt x="6236" y="1597"/>
                    <a:pt x="6245" y="1606"/>
                  </a:cubicBezTo>
                  <a:cubicBezTo>
                    <a:pt x="6263" y="1633"/>
                    <a:pt x="6281" y="1660"/>
                    <a:pt x="6299" y="1695"/>
                  </a:cubicBezTo>
                  <a:cubicBezTo>
                    <a:pt x="6308" y="1704"/>
                    <a:pt x="6317" y="1713"/>
                    <a:pt x="6317" y="1722"/>
                  </a:cubicBezTo>
                  <a:cubicBezTo>
                    <a:pt x="6326" y="1731"/>
                    <a:pt x="6335" y="1740"/>
                    <a:pt x="6343" y="1749"/>
                  </a:cubicBezTo>
                  <a:cubicBezTo>
                    <a:pt x="6397" y="1847"/>
                    <a:pt x="6459" y="1936"/>
                    <a:pt x="6504" y="2034"/>
                  </a:cubicBezTo>
                  <a:cubicBezTo>
                    <a:pt x="6522" y="2079"/>
                    <a:pt x="6549" y="2106"/>
                    <a:pt x="6575" y="2150"/>
                  </a:cubicBezTo>
                  <a:cubicBezTo>
                    <a:pt x="6593" y="2168"/>
                    <a:pt x="6602" y="2186"/>
                    <a:pt x="6620" y="2204"/>
                  </a:cubicBezTo>
                  <a:cubicBezTo>
                    <a:pt x="6629" y="2213"/>
                    <a:pt x="6656" y="2240"/>
                    <a:pt x="6656" y="2249"/>
                  </a:cubicBezTo>
                  <a:cubicBezTo>
                    <a:pt x="6674" y="2097"/>
                    <a:pt x="6674" y="1936"/>
                    <a:pt x="6656" y="1785"/>
                  </a:cubicBezTo>
                  <a:cubicBezTo>
                    <a:pt x="6629" y="1704"/>
                    <a:pt x="6602" y="1615"/>
                    <a:pt x="6566" y="1544"/>
                  </a:cubicBezTo>
                  <a:cubicBezTo>
                    <a:pt x="6486" y="1374"/>
                    <a:pt x="6379" y="1214"/>
                    <a:pt x="6272" y="1053"/>
                  </a:cubicBezTo>
                  <a:cubicBezTo>
                    <a:pt x="6103" y="794"/>
                    <a:pt x="5808" y="571"/>
                    <a:pt x="5549" y="402"/>
                  </a:cubicBezTo>
                  <a:cubicBezTo>
                    <a:pt x="5148" y="152"/>
                    <a:pt x="4729" y="63"/>
                    <a:pt x="4265" y="36"/>
                  </a:cubicBezTo>
                  <a:cubicBezTo>
                    <a:pt x="3739" y="1"/>
                    <a:pt x="3212" y="179"/>
                    <a:pt x="2739" y="402"/>
                  </a:cubicBezTo>
                  <a:cubicBezTo>
                    <a:pt x="1919" y="794"/>
                    <a:pt x="1169" y="1348"/>
                    <a:pt x="625" y="2079"/>
                  </a:cubicBezTo>
                  <a:cubicBezTo>
                    <a:pt x="357" y="2427"/>
                    <a:pt x="152" y="2820"/>
                    <a:pt x="1" y="3230"/>
                  </a:cubicBez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35"/>
            <p:cNvSpPr/>
            <p:nvPr/>
          </p:nvSpPr>
          <p:spPr>
            <a:xfrm>
              <a:off x="3695025" y="1985125"/>
              <a:ext cx="61575" cy="111075"/>
            </a:xfrm>
            <a:custGeom>
              <a:avLst/>
              <a:gdLst/>
              <a:ahLst/>
              <a:cxnLst/>
              <a:rect l="l" t="t" r="r" b="b"/>
              <a:pathLst>
                <a:path w="2463" h="4443" extrusionOk="0">
                  <a:moveTo>
                    <a:pt x="9" y="3907"/>
                  </a:moveTo>
                  <a:cubicBezTo>
                    <a:pt x="9" y="3916"/>
                    <a:pt x="9" y="3916"/>
                    <a:pt x="9" y="3916"/>
                  </a:cubicBezTo>
                  <a:cubicBezTo>
                    <a:pt x="9" y="3952"/>
                    <a:pt x="9" y="3988"/>
                    <a:pt x="27" y="4023"/>
                  </a:cubicBezTo>
                  <a:cubicBezTo>
                    <a:pt x="36" y="4050"/>
                    <a:pt x="45" y="4086"/>
                    <a:pt x="63" y="4113"/>
                  </a:cubicBezTo>
                  <a:cubicBezTo>
                    <a:pt x="89" y="4166"/>
                    <a:pt x="107" y="4202"/>
                    <a:pt x="143" y="4246"/>
                  </a:cubicBezTo>
                  <a:cubicBezTo>
                    <a:pt x="188" y="4282"/>
                    <a:pt x="232" y="4318"/>
                    <a:pt x="277" y="4345"/>
                  </a:cubicBezTo>
                  <a:cubicBezTo>
                    <a:pt x="375" y="4398"/>
                    <a:pt x="491" y="4443"/>
                    <a:pt x="616" y="4425"/>
                  </a:cubicBezTo>
                  <a:cubicBezTo>
                    <a:pt x="687" y="4416"/>
                    <a:pt x="732" y="4353"/>
                    <a:pt x="785" y="4300"/>
                  </a:cubicBezTo>
                  <a:cubicBezTo>
                    <a:pt x="848" y="4229"/>
                    <a:pt x="910" y="4148"/>
                    <a:pt x="964" y="4068"/>
                  </a:cubicBezTo>
                  <a:cubicBezTo>
                    <a:pt x="1142" y="3818"/>
                    <a:pt x="1303" y="3568"/>
                    <a:pt x="1454" y="3310"/>
                  </a:cubicBezTo>
                  <a:cubicBezTo>
                    <a:pt x="1544" y="3167"/>
                    <a:pt x="1624" y="3033"/>
                    <a:pt x="1713" y="2890"/>
                  </a:cubicBezTo>
                  <a:cubicBezTo>
                    <a:pt x="1713" y="2890"/>
                    <a:pt x="2159" y="1401"/>
                    <a:pt x="2445" y="393"/>
                  </a:cubicBezTo>
                  <a:cubicBezTo>
                    <a:pt x="2445" y="393"/>
                    <a:pt x="2453" y="384"/>
                    <a:pt x="2453" y="384"/>
                  </a:cubicBezTo>
                  <a:cubicBezTo>
                    <a:pt x="2453" y="366"/>
                    <a:pt x="2462" y="348"/>
                    <a:pt x="2462" y="321"/>
                  </a:cubicBezTo>
                  <a:cubicBezTo>
                    <a:pt x="2462" y="286"/>
                    <a:pt x="2462" y="250"/>
                    <a:pt x="2445" y="205"/>
                  </a:cubicBezTo>
                  <a:cubicBezTo>
                    <a:pt x="2445" y="205"/>
                    <a:pt x="2445" y="196"/>
                    <a:pt x="2436" y="196"/>
                  </a:cubicBezTo>
                  <a:lnTo>
                    <a:pt x="2436" y="196"/>
                  </a:lnTo>
                  <a:cubicBezTo>
                    <a:pt x="2427" y="178"/>
                    <a:pt x="2418" y="170"/>
                    <a:pt x="2409" y="161"/>
                  </a:cubicBezTo>
                  <a:cubicBezTo>
                    <a:pt x="2391" y="143"/>
                    <a:pt x="2373" y="134"/>
                    <a:pt x="2364" y="116"/>
                  </a:cubicBezTo>
                  <a:cubicBezTo>
                    <a:pt x="2338" y="98"/>
                    <a:pt x="2311" y="89"/>
                    <a:pt x="2284" y="71"/>
                  </a:cubicBezTo>
                  <a:cubicBezTo>
                    <a:pt x="2159" y="18"/>
                    <a:pt x="1990" y="0"/>
                    <a:pt x="1856" y="18"/>
                  </a:cubicBezTo>
                  <a:cubicBezTo>
                    <a:pt x="1758" y="27"/>
                    <a:pt x="1668" y="62"/>
                    <a:pt x="1606" y="107"/>
                  </a:cubicBezTo>
                  <a:cubicBezTo>
                    <a:pt x="1588" y="116"/>
                    <a:pt x="1579" y="125"/>
                    <a:pt x="1570" y="143"/>
                  </a:cubicBezTo>
                  <a:cubicBezTo>
                    <a:pt x="1561" y="152"/>
                    <a:pt x="1552" y="152"/>
                    <a:pt x="1544" y="170"/>
                  </a:cubicBezTo>
                  <a:cubicBezTo>
                    <a:pt x="1544" y="170"/>
                    <a:pt x="1544" y="170"/>
                    <a:pt x="1544" y="178"/>
                  </a:cubicBezTo>
                  <a:cubicBezTo>
                    <a:pt x="1535" y="214"/>
                    <a:pt x="1526" y="241"/>
                    <a:pt x="1517" y="268"/>
                  </a:cubicBezTo>
                  <a:cubicBezTo>
                    <a:pt x="1517" y="268"/>
                    <a:pt x="1517" y="268"/>
                    <a:pt x="1517" y="277"/>
                  </a:cubicBezTo>
                  <a:cubicBezTo>
                    <a:pt x="1329" y="910"/>
                    <a:pt x="964" y="2105"/>
                    <a:pt x="955" y="2159"/>
                  </a:cubicBezTo>
                  <a:cubicBezTo>
                    <a:pt x="874" y="2471"/>
                    <a:pt x="732" y="2739"/>
                    <a:pt x="312" y="3265"/>
                  </a:cubicBezTo>
                  <a:cubicBezTo>
                    <a:pt x="295" y="3283"/>
                    <a:pt x="277" y="3310"/>
                    <a:pt x="268" y="3328"/>
                  </a:cubicBezTo>
                  <a:cubicBezTo>
                    <a:pt x="161" y="3461"/>
                    <a:pt x="63" y="3613"/>
                    <a:pt x="18" y="3774"/>
                  </a:cubicBezTo>
                  <a:cubicBezTo>
                    <a:pt x="9" y="3818"/>
                    <a:pt x="9" y="3854"/>
                    <a:pt x="9" y="3890"/>
                  </a:cubicBezTo>
                  <a:cubicBezTo>
                    <a:pt x="0" y="3899"/>
                    <a:pt x="9" y="3899"/>
                    <a:pt x="9" y="3907"/>
                  </a:cubicBez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35"/>
            <p:cNvSpPr/>
            <p:nvPr/>
          </p:nvSpPr>
          <p:spPr>
            <a:xfrm>
              <a:off x="3700825" y="1986450"/>
              <a:ext cx="55775" cy="109750"/>
            </a:xfrm>
            <a:custGeom>
              <a:avLst/>
              <a:gdLst/>
              <a:ahLst/>
              <a:cxnLst/>
              <a:rect l="l" t="t" r="r" b="b"/>
              <a:pathLst>
                <a:path w="2231" h="4390" extrusionOk="0">
                  <a:moveTo>
                    <a:pt x="205" y="4283"/>
                  </a:moveTo>
                  <a:cubicBezTo>
                    <a:pt x="277" y="4274"/>
                    <a:pt x="321" y="4211"/>
                    <a:pt x="375" y="4158"/>
                  </a:cubicBezTo>
                  <a:cubicBezTo>
                    <a:pt x="437" y="4077"/>
                    <a:pt x="500" y="3997"/>
                    <a:pt x="562" y="3917"/>
                  </a:cubicBezTo>
                  <a:cubicBezTo>
                    <a:pt x="732" y="3676"/>
                    <a:pt x="892" y="3417"/>
                    <a:pt x="1044" y="3168"/>
                  </a:cubicBezTo>
                  <a:cubicBezTo>
                    <a:pt x="1133" y="3025"/>
                    <a:pt x="1222" y="2891"/>
                    <a:pt x="1303" y="2748"/>
                  </a:cubicBezTo>
                  <a:cubicBezTo>
                    <a:pt x="1303" y="2748"/>
                    <a:pt x="1749" y="1258"/>
                    <a:pt x="2034" y="250"/>
                  </a:cubicBezTo>
                  <a:cubicBezTo>
                    <a:pt x="2034" y="241"/>
                    <a:pt x="2043" y="241"/>
                    <a:pt x="2043" y="233"/>
                  </a:cubicBezTo>
                  <a:cubicBezTo>
                    <a:pt x="2043" y="224"/>
                    <a:pt x="2052" y="197"/>
                    <a:pt x="2052" y="179"/>
                  </a:cubicBezTo>
                  <a:cubicBezTo>
                    <a:pt x="2052" y="143"/>
                    <a:pt x="2052" y="99"/>
                    <a:pt x="2034" y="63"/>
                  </a:cubicBezTo>
                  <a:cubicBezTo>
                    <a:pt x="2034" y="54"/>
                    <a:pt x="2034" y="54"/>
                    <a:pt x="2025" y="54"/>
                  </a:cubicBezTo>
                  <a:lnTo>
                    <a:pt x="2025" y="45"/>
                  </a:lnTo>
                  <a:cubicBezTo>
                    <a:pt x="2016" y="36"/>
                    <a:pt x="2016" y="27"/>
                    <a:pt x="1998" y="18"/>
                  </a:cubicBezTo>
                  <a:cubicBezTo>
                    <a:pt x="1998" y="9"/>
                    <a:pt x="1990" y="9"/>
                    <a:pt x="1990" y="1"/>
                  </a:cubicBezTo>
                  <a:cubicBezTo>
                    <a:pt x="2007" y="9"/>
                    <a:pt x="2025" y="9"/>
                    <a:pt x="2052" y="18"/>
                  </a:cubicBezTo>
                  <a:cubicBezTo>
                    <a:pt x="2079" y="36"/>
                    <a:pt x="2106" y="45"/>
                    <a:pt x="2132" y="63"/>
                  </a:cubicBezTo>
                  <a:cubicBezTo>
                    <a:pt x="2141" y="81"/>
                    <a:pt x="2159" y="90"/>
                    <a:pt x="2177" y="108"/>
                  </a:cubicBezTo>
                  <a:cubicBezTo>
                    <a:pt x="2186" y="117"/>
                    <a:pt x="2195" y="125"/>
                    <a:pt x="2204" y="143"/>
                  </a:cubicBezTo>
                  <a:lnTo>
                    <a:pt x="2204" y="143"/>
                  </a:lnTo>
                  <a:cubicBezTo>
                    <a:pt x="2213" y="143"/>
                    <a:pt x="2213" y="152"/>
                    <a:pt x="2213" y="152"/>
                  </a:cubicBezTo>
                  <a:cubicBezTo>
                    <a:pt x="2230" y="197"/>
                    <a:pt x="2230" y="233"/>
                    <a:pt x="2230" y="268"/>
                  </a:cubicBezTo>
                  <a:cubicBezTo>
                    <a:pt x="2230" y="295"/>
                    <a:pt x="2221" y="313"/>
                    <a:pt x="2221" y="331"/>
                  </a:cubicBezTo>
                  <a:cubicBezTo>
                    <a:pt x="2221" y="331"/>
                    <a:pt x="2213" y="340"/>
                    <a:pt x="2213" y="340"/>
                  </a:cubicBezTo>
                  <a:cubicBezTo>
                    <a:pt x="1927" y="1348"/>
                    <a:pt x="1481" y="2837"/>
                    <a:pt x="1481" y="2837"/>
                  </a:cubicBezTo>
                  <a:cubicBezTo>
                    <a:pt x="1392" y="2980"/>
                    <a:pt x="1312" y="3114"/>
                    <a:pt x="1222" y="3257"/>
                  </a:cubicBezTo>
                  <a:cubicBezTo>
                    <a:pt x="1071" y="3515"/>
                    <a:pt x="910" y="3765"/>
                    <a:pt x="732" y="4015"/>
                  </a:cubicBezTo>
                  <a:cubicBezTo>
                    <a:pt x="678" y="4095"/>
                    <a:pt x="616" y="4176"/>
                    <a:pt x="553" y="4247"/>
                  </a:cubicBezTo>
                  <a:cubicBezTo>
                    <a:pt x="500" y="4300"/>
                    <a:pt x="455" y="4363"/>
                    <a:pt x="384" y="4372"/>
                  </a:cubicBezTo>
                  <a:cubicBezTo>
                    <a:pt x="259" y="4390"/>
                    <a:pt x="143" y="4345"/>
                    <a:pt x="45" y="4292"/>
                  </a:cubicBezTo>
                  <a:cubicBezTo>
                    <a:pt x="27" y="4283"/>
                    <a:pt x="18" y="4265"/>
                    <a:pt x="0" y="4256"/>
                  </a:cubicBezTo>
                  <a:cubicBezTo>
                    <a:pt x="72" y="4283"/>
                    <a:pt x="134" y="4292"/>
                    <a:pt x="205" y="4283"/>
                  </a:cubicBezTo>
                  <a:close/>
                </a:path>
              </a:pathLst>
            </a:custGeom>
            <a:solidFill>
              <a:srgbClr val="13171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35"/>
            <p:cNvSpPr/>
            <p:nvPr/>
          </p:nvSpPr>
          <p:spPr>
            <a:xfrm>
              <a:off x="3695025" y="1985550"/>
              <a:ext cx="46400" cy="101950"/>
            </a:xfrm>
            <a:custGeom>
              <a:avLst/>
              <a:gdLst/>
              <a:ahLst/>
              <a:cxnLst/>
              <a:rect l="l" t="t" r="r" b="b"/>
              <a:pathLst>
                <a:path w="1856" h="4078" extrusionOk="0">
                  <a:moveTo>
                    <a:pt x="9" y="3873"/>
                  </a:moveTo>
                  <a:cubicBezTo>
                    <a:pt x="0" y="3882"/>
                    <a:pt x="9" y="3882"/>
                    <a:pt x="9" y="3890"/>
                  </a:cubicBezTo>
                  <a:cubicBezTo>
                    <a:pt x="36" y="4078"/>
                    <a:pt x="321" y="3774"/>
                    <a:pt x="393" y="3721"/>
                  </a:cubicBezTo>
                  <a:cubicBezTo>
                    <a:pt x="527" y="3605"/>
                    <a:pt x="643" y="3471"/>
                    <a:pt x="750" y="3328"/>
                  </a:cubicBezTo>
                  <a:cubicBezTo>
                    <a:pt x="964" y="3061"/>
                    <a:pt x="1124" y="2749"/>
                    <a:pt x="1240" y="2418"/>
                  </a:cubicBezTo>
                  <a:cubicBezTo>
                    <a:pt x="1312" y="2240"/>
                    <a:pt x="1356" y="2044"/>
                    <a:pt x="1401" y="1856"/>
                  </a:cubicBezTo>
                  <a:cubicBezTo>
                    <a:pt x="1615" y="1045"/>
                    <a:pt x="1597" y="1080"/>
                    <a:pt x="1775" y="260"/>
                  </a:cubicBezTo>
                  <a:lnTo>
                    <a:pt x="1856" y="1"/>
                  </a:lnTo>
                  <a:cubicBezTo>
                    <a:pt x="1758" y="10"/>
                    <a:pt x="1668" y="45"/>
                    <a:pt x="1606" y="90"/>
                  </a:cubicBezTo>
                  <a:cubicBezTo>
                    <a:pt x="1588" y="99"/>
                    <a:pt x="1579" y="108"/>
                    <a:pt x="1570" y="126"/>
                  </a:cubicBezTo>
                  <a:cubicBezTo>
                    <a:pt x="1561" y="135"/>
                    <a:pt x="1552" y="135"/>
                    <a:pt x="1544" y="153"/>
                  </a:cubicBezTo>
                  <a:cubicBezTo>
                    <a:pt x="1544" y="153"/>
                    <a:pt x="1544" y="153"/>
                    <a:pt x="1544" y="161"/>
                  </a:cubicBezTo>
                  <a:cubicBezTo>
                    <a:pt x="1535" y="197"/>
                    <a:pt x="1526" y="224"/>
                    <a:pt x="1517" y="251"/>
                  </a:cubicBezTo>
                  <a:cubicBezTo>
                    <a:pt x="1517" y="251"/>
                    <a:pt x="1517" y="251"/>
                    <a:pt x="1517" y="260"/>
                  </a:cubicBezTo>
                  <a:cubicBezTo>
                    <a:pt x="1329" y="893"/>
                    <a:pt x="964" y="2088"/>
                    <a:pt x="955" y="2142"/>
                  </a:cubicBezTo>
                  <a:cubicBezTo>
                    <a:pt x="874" y="2454"/>
                    <a:pt x="732" y="2722"/>
                    <a:pt x="312" y="3248"/>
                  </a:cubicBezTo>
                  <a:cubicBezTo>
                    <a:pt x="295" y="3266"/>
                    <a:pt x="277" y="3293"/>
                    <a:pt x="268" y="3311"/>
                  </a:cubicBezTo>
                  <a:cubicBezTo>
                    <a:pt x="161" y="3444"/>
                    <a:pt x="63" y="3596"/>
                    <a:pt x="18" y="3757"/>
                  </a:cubicBezTo>
                  <a:cubicBezTo>
                    <a:pt x="9" y="3801"/>
                    <a:pt x="9" y="3837"/>
                    <a:pt x="9" y="3873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35"/>
            <p:cNvSpPr/>
            <p:nvPr/>
          </p:nvSpPr>
          <p:spPr>
            <a:xfrm>
              <a:off x="3732925" y="1984450"/>
              <a:ext cx="23675" cy="15625"/>
            </a:xfrm>
            <a:custGeom>
              <a:avLst/>
              <a:gdLst/>
              <a:ahLst/>
              <a:cxnLst/>
              <a:rect l="l" t="t" r="r" b="b"/>
              <a:pathLst>
                <a:path w="947" h="625" extrusionOk="0">
                  <a:moveTo>
                    <a:pt x="1" y="304"/>
                  </a:moveTo>
                  <a:cubicBezTo>
                    <a:pt x="1" y="384"/>
                    <a:pt x="63" y="473"/>
                    <a:pt x="188" y="527"/>
                  </a:cubicBezTo>
                  <a:cubicBezTo>
                    <a:pt x="402" y="625"/>
                    <a:pt x="706" y="607"/>
                    <a:pt x="857" y="491"/>
                  </a:cubicBezTo>
                  <a:cubicBezTo>
                    <a:pt x="884" y="473"/>
                    <a:pt x="920" y="446"/>
                    <a:pt x="929" y="411"/>
                  </a:cubicBezTo>
                  <a:cubicBezTo>
                    <a:pt x="937" y="393"/>
                    <a:pt x="946" y="375"/>
                    <a:pt x="946" y="348"/>
                  </a:cubicBezTo>
                  <a:cubicBezTo>
                    <a:pt x="946" y="313"/>
                    <a:pt x="946" y="277"/>
                    <a:pt x="929" y="232"/>
                  </a:cubicBezTo>
                  <a:cubicBezTo>
                    <a:pt x="920" y="214"/>
                    <a:pt x="902" y="197"/>
                    <a:pt x="893" y="188"/>
                  </a:cubicBezTo>
                  <a:cubicBezTo>
                    <a:pt x="875" y="170"/>
                    <a:pt x="857" y="161"/>
                    <a:pt x="839" y="143"/>
                  </a:cubicBezTo>
                  <a:cubicBezTo>
                    <a:pt x="822" y="125"/>
                    <a:pt x="795" y="107"/>
                    <a:pt x="768" y="98"/>
                  </a:cubicBezTo>
                  <a:cubicBezTo>
                    <a:pt x="554" y="0"/>
                    <a:pt x="251" y="18"/>
                    <a:pt x="90" y="134"/>
                  </a:cubicBezTo>
                  <a:cubicBezTo>
                    <a:pt x="81" y="143"/>
                    <a:pt x="63" y="152"/>
                    <a:pt x="54" y="170"/>
                  </a:cubicBezTo>
                  <a:cubicBezTo>
                    <a:pt x="45" y="179"/>
                    <a:pt x="36" y="179"/>
                    <a:pt x="28" y="197"/>
                  </a:cubicBezTo>
                  <a:cubicBezTo>
                    <a:pt x="28" y="197"/>
                    <a:pt x="28" y="197"/>
                    <a:pt x="28" y="205"/>
                  </a:cubicBezTo>
                  <a:lnTo>
                    <a:pt x="19" y="205"/>
                  </a:lnTo>
                  <a:cubicBezTo>
                    <a:pt x="19" y="232"/>
                    <a:pt x="10" y="250"/>
                    <a:pt x="1" y="277"/>
                  </a:cubicBezTo>
                  <a:cubicBezTo>
                    <a:pt x="1" y="286"/>
                    <a:pt x="1" y="286"/>
                    <a:pt x="1" y="295"/>
                  </a:cubicBezTo>
                  <a:cubicBezTo>
                    <a:pt x="1" y="295"/>
                    <a:pt x="1" y="295"/>
                    <a:pt x="1" y="304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35"/>
            <p:cNvSpPr/>
            <p:nvPr/>
          </p:nvSpPr>
          <p:spPr>
            <a:xfrm>
              <a:off x="3734725" y="1844375"/>
              <a:ext cx="60900" cy="153475"/>
            </a:xfrm>
            <a:custGeom>
              <a:avLst/>
              <a:gdLst/>
              <a:ahLst/>
              <a:cxnLst/>
              <a:rect l="l" t="t" r="r" b="b"/>
              <a:pathLst>
                <a:path w="2436" h="6139" extrusionOk="0">
                  <a:moveTo>
                    <a:pt x="1775" y="72"/>
                  </a:moveTo>
                  <a:cubicBezTo>
                    <a:pt x="1749" y="90"/>
                    <a:pt x="1731" y="108"/>
                    <a:pt x="1722" y="126"/>
                  </a:cubicBezTo>
                  <a:lnTo>
                    <a:pt x="1722" y="126"/>
                  </a:lnTo>
                  <a:cubicBezTo>
                    <a:pt x="1722" y="126"/>
                    <a:pt x="1722" y="126"/>
                    <a:pt x="1722" y="126"/>
                  </a:cubicBezTo>
                  <a:lnTo>
                    <a:pt x="1722" y="126"/>
                  </a:lnTo>
                  <a:cubicBezTo>
                    <a:pt x="1713" y="144"/>
                    <a:pt x="1713" y="161"/>
                    <a:pt x="1704" y="179"/>
                  </a:cubicBezTo>
                  <a:lnTo>
                    <a:pt x="1704" y="179"/>
                  </a:lnTo>
                  <a:cubicBezTo>
                    <a:pt x="1704" y="188"/>
                    <a:pt x="1704" y="188"/>
                    <a:pt x="1704" y="197"/>
                  </a:cubicBezTo>
                  <a:lnTo>
                    <a:pt x="1704" y="197"/>
                  </a:lnTo>
                  <a:cubicBezTo>
                    <a:pt x="1436" y="1116"/>
                    <a:pt x="473" y="4283"/>
                    <a:pt x="27" y="5826"/>
                  </a:cubicBezTo>
                  <a:lnTo>
                    <a:pt x="27" y="5826"/>
                  </a:lnTo>
                  <a:lnTo>
                    <a:pt x="27" y="5826"/>
                  </a:lnTo>
                  <a:cubicBezTo>
                    <a:pt x="18" y="5853"/>
                    <a:pt x="9" y="5871"/>
                    <a:pt x="0" y="5898"/>
                  </a:cubicBezTo>
                  <a:lnTo>
                    <a:pt x="0" y="5898"/>
                  </a:lnTo>
                  <a:cubicBezTo>
                    <a:pt x="0" y="5960"/>
                    <a:pt x="54" y="6023"/>
                    <a:pt x="161" y="6067"/>
                  </a:cubicBezTo>
                  <a:lnTo>
                    <a:pt x="161" y="6067"/>
                  </a:lnTo>
                  <a:cubicBezTo>
                    <a:pt x="339" y="6139"/>
                    <a:pt x="580" y="6130"/>
                    <a:pt x="714" y="6040"/>
                  </a:cubicBezTo>
                  <a:lnTo>
                    <a:pt x="714" y="6040"/>
                  </a:lnTo>
                  <a:cubicBezTo>
                    <a:pt x="741" y="6023"/>
                    <a:pt x="758" y="6005"/>
                    <a:pt x="767" y="5978"/>
                  </a:cubicBezTo>
                  <a:lnTo>
                    <a:pt x="767" y="5978"/>
                  </a:lnTo>
                  <a:cubicBezTo>
                    <a:pt x="776" y="5960"/>
                    <a:pt x="785" y="5933"/>
                    <a:pt x="794" y="5916"/>
                  </a:cubicBezTo>
                  <a:lnTo>
                    <a:pt x="794" y="5916"/>
                  </a:lnTo>
                  <a:lnTo>
                    <a:pt x="794" y="5907"/>
                  </a:lnTo>
                  <a:cubicBezTo>
                    <a:pt x="1320" y="4060"/>
                    <a:pt x="2400" y="376"/>
                    <a:pt x="2427" y="269"/>
                  </a:cubicBezTo>
                  <a:lnTo>
                    <a:pt x="2427" y="269"/>
                  </a:lnTo>
                  <a:cubicBezTo>
                    <a:pt x="2427" y="242"/>
                    <a:pt x="2427" y="233"/>
                    <a:pt x="2436" y="215"/>
                  </a:cubicBezTo>
                  <a:lnTo>
                    <a:pt x="2436" y="215"/>
                  </a:lnTo>
                  <a:cubicBezTo>
                    <a:pt x="2436" y="153"/>
                    <a:pt x="2382" y="90"/>
                    <a:pt x="2284" y="45"/>
                  </a:cubicBezTo>
                  <a:lnTo>
                    <a:pt x="2284" y="45"/>
                  </a:lnTo>
                  <a:cubicBezTo>
                    <a:pt x="2213" y="10"/>
                    <a:pt x="2132" y="1"/>
                    <a:pt x="2052" y="1"/>
                  </a:cubicBezTo>
                  <a:lnTo>
                    <a:pt x="2052" y="1"/>
                  </a:lnTo>
                  <a:cubicBezTo>
                    <a:pt x="1945" y="1"/>
                    <a:pt x="1847" y="19"/>
                    <a:pt x="1775" y="72"/>
                  </a:cubicBezTo>
                </a:path>
              </a:pathLst>
            </a:custGeom>
            <a:solidFill>
              <a:srgbClr val="A1A1A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35"/>
            <p:cNvSpPr/>
            <p:nvPr/>
          </p:nvSpPr>
          <p:spPr>
            <a:xfrm>
              <a:off x="3777325" y="1844300"/>
              <a:ext cx="18300" cy="10450"/>
            </a:xfrm>
            <a:custGeom>
              <a:avLst/>
              <a:gdLst/>
              <a:ahLst/>
              <a:cxnLst/>
              <a:rect l="l" t="t" r="r" b="b"/>
              <a:pathLst>
                <a:path w="732" h="418" extrusionOk="0">
                  <a:moveTo>
                    <a:pt x="343" y="1"/>
                  </a:moveTo>
                  <a:cubicBezTo>
                    <a:pt x="241" y="1"/>
                    <a:pt x="141" y="26"/>
                    <a:pt x="71" y="75"/>
                  </a:cubicBezTo>
                  <a:cubicBezTo>
                    <a:pt x="45" y="93"/>
                    <a:pt x="27" y="111"/>
                    <a:pt x="18" y="129"/>
                  </a:cubicBezTo>
                  <a:cubicBezTo>
                    <a:pt x="9" y="147"/>
                    <a:pt x="9" y="164"/>
                    <a:pt x="0" y="182"/>
                  </a:cubicBezTo>
                  <a:cubicBezTo>
                    <a:pt x="0" y="191"/>
                    <a:pt x="0" y="191"/>
                    <a:pt x="0" y="200"/>
                  </a:cubicBezTo>
                  <a:cubicBezTo>
                    <a:pt x="0" y="263"/>
                    <a:pt x="54" y="325"/>
                    <a:pt x="143" y="370"/>
                  </a:cubicBezTo>
                  <a:cubicBezTo>
                    <a:pt x="218" y="401"/>
                    <a:pt x="304" y="417"/>
                    <a:pt x="386" y="417"/>
                  </a:cubicBezTo>
                  <a:cubicBezTo>
                    <a:pt x="489" y="417"/>
                    <a:pt x="587" y="392"/>
                    <a:pt x="651" y="343"/>
                  </a:cubicBezTo>
                  <a:cubicBezTo>
                    <a:pt x="687" y="325"/>
                    <a:pt x="705" y="298"/>
                    <a:pt x="723" y="272"/>
                  </a:cubicBezTo>
                  <a:cubicBezTo>
                    <a:pt x="723" y="245"/>
                    <a:pt x="723" y="236"/>
                    <a:pt x="732" y="218"/>
                  </a:cubicBezTo>
                  <a:cubicBezTo>
                    <a:pt x="732" y="156"/>
                    <a:pt x="678" y="93"/>
                    <a:pt x="580" y="48"/>
                  </a:cubicBezTo>
                  <a:cubicBezTo>
                    <a:pt x="509" y="17"/>
                    <a:pt x="425" y="1"/>
                    <a:pt x="343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35"/>
            <p:cNvSpPr/>
            <p:nvPr/>
          </p:nvSpPr>
          <p:spPr>
            <a:xfrm>
              <a:off x="3716875" y="1789550"/>
              <a:ext cx="90350" cy="71375"/>
            </a:xfrm>
            <a:custGeom>
              <a:avLst/>
              <a:gdLst/>
              <a:ahLst/>
              <a:cxnLst/>
              <a:rect l="l" t="t" r="r" b="b"/>
              <a:pathLst>
                <a:path w="3614" h="2855" extrusionOk="0">
                  <a:moveTo>
                    <a:pt x="1755" y="1"/>
                  </a:moveTo>
                  <a:cubicBezTo>
                    <a:pt x="1611" y="1"/>
                    <a:pt x="1469" y="15"/>
                    <a:pt x="1330" y="44"/>
                  </a:cubicBezTo>
                  <a:cubicBezTo>
                    <a:pt x="857" y="142"/>
                    <a:pt x="259" y="624"/>
                    <a:pt x="81" y="1150"/>
                  </a:cubicBezTo>
                  <a:cubicBezTo>
                    <a:pt x="18" y="1320"/>
                    <a:pt x="0" y="1489"/>
                    <a:pt x="45" y="1659"/>
                  </a:cubicBezTo>
                  <a:cubicBezTo>
                    <a:pt x="45" y="1668"/>
                    <a:pt x="54" y="1694"/>
                    <a:pt x="63" y="1712"/>
                  </a:cubicBezTo>
                  <a:cubicBezTo>
                    <a:pt x="99" y="1828"/>
                    <a:pt x="188" y="1926"/>
                    <a:pt x="286" y="1998"/>
                  </a:cubicBezTo>
                  <a:cubicBezTo>
                    <a:pt x="402" y="2078"/>
                    <a:pt x="545" y="2114"/>
                    <a:pt x="687" y="2131"/>
                  </a:cubicBezTo>
                  <a:cubicBezTo>
                    <a:pt x="702" y="2132"/>
                    <a:pt x="717" y="2132"/>
                    <a:pt x="733" y="2132"/>
                  </a:cubicBezTo>
                  <a:cubicBezTo>
                    <a:pt x="935" y="2132"/>
                    <a:pt x="1152" y="2076"/>
                    <a:pt x="1285" y="1926"/>
                  </a:cubicBezTo>
                  <a:cubicBezTo>
                    <a:pt x="1401" y="1801"/>
                    <a:pt x="1392" y="1623"/>
                    <a:pt x="1490" y="1489"/>
                  </a:cubicBezTo>
                  <a:cubicBezTo>
                    <a:pt x="1553" y="1418"/>
                    <a:pt x="1624" y="1346"/>
                    <a:pt x="1713" y="1329"/>
                  </a:cubicBezTo>
                  <a:cubicBezTo>
                    <a:pt x="1733" y="1323"/>
                    <a:pt x="1754" y="1320"/>
                    <a:pt x="1774" y="1320"/>
                  </a:cubicBezTo>
                  <a:cubicBezTo>
                    <a:pt x="1847" y="1320"/>
                    <a:pt x="1919" y="1355"/>
                    <a:pt x="1954" y="1418"/>
                  </a:cubicBezTo>
                  <a:cubicBezTo>
                    <a:pt x="1972" y="1462"/>
                    <a:pt x="1981" y="1507"/>
                    <a:pt x="1981" y="1552"/>
                  </a:cubicBezTo>
                  <a:cubicBezTo>
                    <a:pt x="1990" y="1837"/>
                    <a:pt x="1874" y="2105"/>
                    <a:pt x="1981" y="2390"/>
                  </a:cubicBezTo>
                  <a:cubicBezTo>
                    <a:pt x="2079" y="2658"/>
                    <a:pt x="2311" y="2738"/>
                    <a:pt x="2570" y="2809"/>
                  </a:cubicBezTo>
                  <a:cubicBezTo>
                    <a:pt x="2673" y="2836"/>
                    <a:pt x="2779" y="2855"/>
                    <a:pt x="2882" y="2855"/>
                  </a:cubicBezTo>
                  <a:cubicBezTo>
                    <a:pt x="3022" y="2855"/>
                    <a:pt x="3157" y="2821"/>
                    <a:pt x="3274" y="2729"/>
                  </a:cubicBezTo>
                  <a:cubicBezTo>
                    <a:pt x="3408" y="2631"/>
                    <a:pt x="3453" y="2515"/>
                    <a:pt x="3489" y="2363"/>
                  </a:cubicBezTo>
                  <a:cubicBezTo>
                    <a:pt x="3498" y="2328"/>
                    <a:pt x="3506" y="2292"/>
                    <a:pt x="3515" y="2256"/>
                  </a:cubicBezTo>
                  <a:cubicBezTo>
                    <a:pt x="3515" y="2247"/>
                    <a:pt x="3515" y="2230"/>
                    <a:pt x="3515" y="2221"/>
                  </a:cubicBezTo>
                  <a:cubicBezTo>
                    <a:pt x="3587" y="1908"/>
                    <a:pt x="3613" y="1569"/>
                    <a:pt x="3533" y="1248"/>
                  </a:cubicBezTo>
                  <a:cubicBezTo>
                    <a:pt x="3524" y="1213"/>
                    <a:pt x="3515" y="1168"/>
                    <a:pt x="3498" y="1132"/>
                  </a:cubicBezTo>
                  <a:cubicBezTo>
                    <a:pt x="3243" y="385"/>
                    <a:pt x="2494" y="1"/>
                    <a:pt x="1755" y="1"/>
                  </a:cubicBez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35"/>
            <p:cNvSpPr/>
            <p:nvPr/>
          </p:nvSpPr>
          <p:spPr>
            <a:xfrm>
              <a:off x="3718875" y="1789550"/>
              <a:ext cx="88350" cy="56050"/>
            </a:xfrm>
            <a:custGeom>
              <a:avLst/>
              <a:gdLst/>
              <a:ahLst/>
              <a:cxnLst/>
              <a:rect l="l" t="t" r="r" b="b"/>
              <a:pathLst>
                <a:path w="3534" h="2242" extrusionOk="0">
                  <a:moveTo>
                    <a:pt x="1675" y="1"/>
                  </a:moveTo>
                  <a:cubicBezTo>
                    <a:pt x="1531" y="1"/>
                    <a:pt x="1389" y="15"/>
                    <a:pt x="1250" y="44"/>
                  </a:cubicBezTo>
                  <a:cubicBezTo>
                    <a:pt x="777" y="142"/>
                    <a:pt x="179" y="624"/>
                    <a:pt x="1" y="1150"/>
                  </a:cubicBezTo>
                  <a:cubicBezTo>
                    <a:pt x="36" y="1159"/>
                    <a:pt x="81" y="1159"/>
                    <a:pt x="117" y="1168"/>
                  </a:cubicBezTo>
                  <a:cubicBezTo>
                    <a:pt x="150" y="1170"/>
                    <a:pt x="184" y="1171"/>
                    <a:pt x="218" y="1171"/>
                  </a:cubicBezTo>
                  <a:cubicBezTo>
                    <a:pt x="326" y="1171"/>
                    <a:pt x="432" y="1160"/>
                    <a:pt x="527" y="1132"/>
                  </a:cubicBezTo>
                  <a:cubicBezTo>
                    <a:pt x="912" y="1050"/>
                    <a:pt x="1259" y="796"/>
                    <a:pt x="1638" y="796"/>
                  </a:cubicBezTo>
                  <a:cubicBezTo>
                    <a:pt x="1672" y="796"/>
                    <a:pt x="1706" y="798"/>
                    <a:pt x="1740" y="802"/>
                  </a:cubicBezTo>
                  <a:cubicBezTo>
                    <a:pt x="2079" y="838"/>
                    <a:pt x="2347" y="1079"/>
                    <a:pt x="2552" y="1337"/>
                  </a:cubicBezTo>
                  <a:cubicBezTo>
                    <a:pt x="2757" y="1605"/>
                    <a:pt x="2927" y="1899"/>
                    <a:pt x="3159" y="2131"/>
                  </a:cubicBezTo>
                  <a:cubicBezTo>
                    <a:pt x="3212" y="2176"/>
                    <a:pt x="3284" y="2230"/>
                    <a:pt x="3346" y="2238"/>
                  </a:cubicBezTo>
                  <a:cubicBezTo>
                    <a:pt x="3356" y="2241"/>
                    <a:pt x="3365" y="2242"/>
                    <a:pt x="3373" y="2242"/>
                  </a:cubicBezTo>
                  <a:cubicBezTo>
                    <a:pt x="3396" y="2242"/>
                    <a:pt x="3416" y="2234"/>
                    <a:pt x="3435" y="2221"/>
                  </a:cubicBezTo>
                  <a:cubicBezTo>
                    <a:pt x="3507" y="1908"/>
                    <a:pt x="3533" y="1569"/>
                    <a:pt x="3453" y="1248"/>
                  </a:cubicBezTo>
                  <a:cubicBezTo>
                    <a:pt x="3444" y="1213"/>
                    <a:pt x="3435" y="1168"/>
                    <a:pt x="3418" y="1132"/>
                  </a:cubicBezTo>
                  <a:cubicBezTo>
                    <a:pt x="3163" y="385"/>
                    <a:pt x="2414" y="1"/>
                    <a:pt x="1675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35"/>
            <p:cNvSpPr/>
            <p:nvPr/>
          </p:nvSpPr>
          <p:spPr>
            <a:xfrm>
              <a:off x="3701475" y="1651850"/>
              <a:ext cx="75200" cy="112950"/>
            </a:xfrm>
            <a:custGeom>
              <a:avLst/>
              <a:gdLst/>
              <a:ahLst/>
              <a:cxnLst/>
              <a:rect l="l" t="t" r="r" b="b"/>
              <a:pathLst>
                <a:path w="3008" h="4518" extrusionOk="0">
                  <a:moveTo>
                    <a:pt x="444" y="0"/>
                  </a:moveTo>
                  <a:cubicBezTo>
                    <a:pt x="296" y="0"/>
                    <a:pt x="150" y="86"/>
                    <a:pt x="90" y="226"/>
                  </a:cubicBezTo>
                  <a:cubicBezTo>
                    <a:pt x="1" y="422"/>
                    <a:pt x="90" y="654"/>
                    <a:pt x="286" y="735"/>
                  </a:cubicBezTo>
                  <a:lnTo>
                    <a:pt x="1000" y="1047"/>
                  </a:lnTo>
                  <a:cubicBezTo>
                    <a:pt x="1250" y="1163"/>
                    <a:pt x="1384" y="1422"/>
                    <a:pt x="1321" y="1689"/>
                  </a:cubicBezTo>
                  <a:lnTo>
                    <a:pt x="1116" y="2590"/>
                  </a:lnTo>
                  <a:cubicBezTo>
                    <a:pt x="982" y="3179"/>
                    <a:pt x="1268" y="3786"/>
                    <a:pt x="1794" y="4062"/>
                  </a:cubicBezTo>
                  <a:lnTo>
                    <a:pt x="2650" y="4517"/>
                  </a:lnTo>
                  <a:lnTo>
                    <a:pt x="3007" y="3830"/>
                  </a:lnTo>
                  <a:lnTo>
                    <a:pt x="2151" y="3384"/>
                  </a:lnTo>
                  <a:cubicBezTo>
                    <a:pt x="1928" y="3268"/>
                    <a:pt x="1812" y="3009"/>
                    <a:pt x="1865" y="2769"/>
                  </a:cubicBezTo>
                  <a:lnTo>
                    <a:pt x="2071" y="1859"/>
                  </a:lnTo>
                  <a:cubicBezTo>
                    <a:pt x="2213" y="1234"/>
                    <a:pt x="1892" y="601"/>
                    <a:pt x="1312" y="342"/>
                  </a:cubicBezTo>
                  <a:lnTo>
                    <a:pt x="590" y="30"/>
                  </a:lnTo>
                  <a:cubicBezTo>
                    <a:pt x="543" y="10"/>
                    <a:pt x="493" y="0"/>
                    <a:pt x="444" y="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35"/>
            <p:cNvSpPr/>
            <p:nvPr/>
          </p:nvSpPr>
          <p:spPr>
            <a:xfrm>
              <a:off x="3703950" y="1651800"/>
              <a:ext cx="72725" cy="113000"/>
            </a:xfrm>
            <a:custGeom>
              <a:avLst/>
              <a:gdLst/>
              <a:ahLst/>
              <a:cxnLst/>
              <a:rect l="l" t="t" r="r" b="b"/>
              <a:pathLst>
                <a:path w="2909" h="4520" extrusionOk="0">
                  <a:moveTo>
                    <a:pt x="344" y="0"/>
                  </a:moveTo>
                  <a:cubicBezTo>
                    <a:pt x="207" y="0"/>
                    <a:pt x="72" y="77"/>
                    <a:pt x="0" y="201"/>
                  </a:cubicBezTo>
                  <a:cubicBezTo>
                    <a:pt x="54" y="201"/>
                    <a:pt x="107" y="210"/>
                    <a:pt x="161" y="237"/>
                  </a:cubicBezTo>
                  <a:lnTo>
                    <a:pt x="874" y="549"/>
                  </a:lnTo>
                  <a:cubicBezTo>
                    <a:pt x="1463" y="808"/>
                    <a:pt x="1784" y="1441"/>
                    <a:pt x="1642" y="2057"/>
                  </a:cubicBezTo>
                  <a:lnTo>
                    <a:pt x="1436" y="2967"/>
                  </a:lnTo>
                  <a:cubicBezTo>
                    <a:pt x="1383" y="3217"/>
                    <a:pt x="1499" y="3466"/>
                    <a:pt x="1722" y="3582"/>
                  </a:cubicBezTo>
                  <a:lnTo>
                    <a:pt x="2578" y="4037"/>
                  </a:lnTo>
                  <a:lnTo>
                    <a:pt x="2373" y="4421"/>
                  </a:lnTo>
                  <a:lnTo>
                    <a:pt x="2551" y="4519"/>
                  </a:lnTo>
                  <a:lnTo>
                    <a:pt x="2908" y="3832"/>
                  </a:lnTo>
                  <a:lnTo>
                    <a:pt x="2052" y="3386"/>
                  </a:lnTo>
                  <a:cubicBezTo>
                    <a:pt x="1829" y="3270"/>
                    <a:pt x="1713" y="3011"/>
                    <a:pt x="1766" y="2771"/>
                  </a:cubicBezTo>
                  <a:lnTo>
                    <a:pt x="1972" y="1861"/>
                  </a:lnTo>
                  <a:cubicBezTo>
                    <a:pt x="2114" y="1236"/>
                    <a:pt x="1793" y="603"/>
                    <a:pt x="1213" y="344"/>
                  </a:cubicBezTo>
                  <a:lnTo>
                    <a:pt x="491" y="32"/>
                  </a:lnTo>
                  <a:cubicBezTo>
                    <a:pt x="443" y="10"/>
                    <a:pt x="393" y="0"/>
                    <a:pt x="344" y="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35"/>
            <p:cNvSpPr/>
            <p:nvPr/>
          </p:nvSpPr>
          <p:spPr>
            <a:xfrm>
              <a:off x="3751450" y="1748050"/>
              <a:ext cx="54650" cy="61575"/>
            </a:xfrm>
            <a:custGeom>
              <a:avLst/>
              <a:gdLst/>
              <a:ahLst/>
              <a:cxnLst/>
              <a:rect l="l" t="t" r="r" b="b"/>
              <a:pathLst>
                <a:path w="2186" h="2463" extrusionOk="0">
                  <a:moveTo>
                    <a:pt x="598" y="0"/>
                  </a:moveTo>
                  <a:lnTo>
                    <a:pt x="36" y="1909"/>
                  </a:lnTo>
                  <a:cubicBezTo>
                    <a:pt x="36" y="1909"/>
                    <a:pt x="36" y="1918"/>
                    <a:pt x="27" y="1927"/>
                  </a:cubicBezTo>
                  <a:lnTo>
                    <a:pt x="27" y="1945"/>
                  </a:lnTo>
                  <a:cubicBezTo>
                    <a:pt x="0" y="2079"/>
                    <a:pt x="72" y="2221"/>
                    <a:pt x="250" y="2328"/>
                  </a:cubicBezTo>
                  <a:cubicBezTo>
                    <a:pt x="406" y="2418"/>
                    <a:pt x="609" y="2462"/>
                    <a:pt x="813" y="2462"/>
                  </a:cubicBezTo>
                  <a:cubicBezTo>
                    <a:pt x="1017" y="2462"/>
                    <a:pt x="1222" y="2418"/>
                    <a:pt x="1383" y="2328"/>
                  </a:cubicBezTo>
                  <a:cubicBezTo>
                    <a:pt x="1499" y="2257"/>
                    <a:pt x="1570" y="2177"/>
                    <a:pt x="1597" y="2088"/>
                  </a:cubicBezTo>
                  <a:lnTo>
                    <a:pt x="2186" y="80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35"/>
            <p:cNvSpPr/>
            <p:nvPr/>
          </p:nvSpPr>
          <p:spPr>
            <a:xfrm>
              <a:off x="3764600" y="1736450"/>
              <a:ext cx="43750" cy="23075"/>
            </a:xfrm>
            <a:custGeom>
              <a:avLst/>
              <a:gdLst/>
              <a:ahLst/>
              <a:cxnLst/>
              <a:rect l="l" t="t" r="r" b="b"/>
              <a:pathLst>
                <a:path w="1750" h="923" extrusionOk="0">
                  <a:moveTo>
                    <a:pt x="878" y="0"/>
                  </a:moveTo>
                  <a:cubicBezTo>
                    <a:pt x="674" y="0"/>
                    <a:pt x="469" y="45"/>
                    <a:pt x="313" y="134"/>
                  </a:cubicBezTo>
                  <a:cubicBezTo>
                    <a:pt x="1" y="321"/>
                    <a:pt x="1" y="607"/>
                    <a:pt x="304" y="785"/>
                  </a:cubicBezTo>
                  <a:cubicBezTo>
                    <a:pt x="458" y="878"/>
                    <a:pt x="660" y="922"/>
                    <a:pt x="863" y="922"/>
                  </a:cubicBezTo>
                  <a:cubicBezTo>
                    <a:pt x="1071" y="922"/>
                    <a:pt x="1279" y="875"/>
                    <a:pt x="1437" y="785"/>
                  </a:cubicBezTo>
                  <a:cubicBezTo>
                    <a:pt x="1749" y="607"/>
                    <a:pt x="1749" y="312"/>
                    <a:pt x="1437" y="134"/>
                  </a:cubicBezTo>
                  <a:cubicBezTo>
                    <a:pt x="1285" y="45"/>
                    <a:pt x="1082" y="0"/>
                    <a:pt x="878" y="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35"/>
            <p:cNvSpPr/>
            <p:nvPr/>
          </p:nvSpPr>
          <p:spPr>
            <a:xfrm>
              <a:off x="3788900" y="1728075"/>
              <a:ext cx="137875" cy="57450"/>
            </a:xfrm>
            <a:custGeom>
              <a:avLst/>
              <a:gdLst/>
              <a:ahLst/>
              <a:cxnLst/>
              <a:rect l="l" t="t" r="r" b="b"/>
              <a:pathLst>
                <a:path w="5515" h="2298" extrusionOk="0">
                  <a:moveTo>
                    <a:pt x="3727" y="0"/>
                  </a:moveTo>
                  <a:cubicBezTo>
                    <a:pt x="3415" y="0"/>
                    <a:pt x="3105" y="111"/>
                    <a:pt x="2856" y="326"/>
                  </a:cubicBezTo>
                  <a:lnTo>
                    <a:pt x="1616" y="1397"/>
                  </a:lnTo>
                  <a:cubicBezTo>
                    <a:pt x="1509" y="1485"/>
                    <a:pt x="1376" y="1531"/>
                    <a:pt x="1243" y="1531"/>
                  </a:cubicBezTo>
                  <a:cubicBezTo>
                    <a:pt x="1175" y="1531"/>
                    <a:pt x="1108" y="1519"/>
                    <a:pt x="1045" y="1495"/>
                  </a:cubicBezTo>
                  <a:lnTo>
                    <a:pt x="581" y="1308"/>
                  </a:lnTo>
                  <a:cubicBezTo>
                    <a:pt x="534" y="1288"/>
                    <a:pt x="486" y="1279"/>
                    <a:pt x="439" y="1279"/>
                  </a:cubicBezTo>
                  <a:cubicBezTo>
                    <a:pt x="287" y="1279"/>
                    <a:pt x="142" y="1372"/>
                    <a:pt x="81" y="1522"/>
                  </a:cubicBezTo>
                  <a:cubicBezTo>
                    <a:pt x="1" y="1718"/>
                    <a:pt x="99" y="1941"/>
                    <a:pt x="295" y="2021"/>
                  </a:cubicBezTo>
                  <a:lnTo>
                    <a:pt x="759" y="2209"/>
                  </a:lnTo>
                  <a:cubicBezTo>
                    <a:pt x="920" y="2271"/>
                    <a:pt x="1080" y="2298"/>
                    <a:pt x="1250" y="2298"/>
                  </a:cubicBezTo>
                  <a:cubicBezTo>
                    <a:pt x="1562" y="2298"/>
                    <a:pt x="1874" y="2191"/>
                    <a:pt x="2115" y="1977"/>
                  </a:cubicBezTo>
                  <a:lnTo>
                    <a:pt x="3364" y="906"/>
                  </a:lnTo>
                  <a:cubicBezTo>
                    <a:pt x="3465" y="816"/>
                    <a:pt x="3595" y="772"/>
                    <a:pt x="3726" y="772"/>
                  </a:cubicBezTo>
                  <a:cubicBezTo>
                    <a:pt x="3803" y="772"/>
                    <a:pt x="3881" y="787"/>
                    <a:pt x="3953" y="817"/>
                  </a:cubicBezTo>
                  <a:lnTo>
                    <a:pt x="5202" y="1370"/>
                  </a:lnTo>
                  <a:lnTo>
                    <a:pt x="5514" y="665"/>
                  </a:lnTo>
                  <a:lnTo>
                    <a:pt x="4256" y="112"/>
                  </a:lnTo>
                  <a:cubicBezTo>
                    <a:pt x="4087" y="37"/>
                    <a:pt x="3906" y="0"/>
                    <a:pt x="37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35"/>
            <p:cNvSpPr/>
            <p:nvPr/>
          </p:nvSpPr>
          <p:spPr>
            <a:xfrm>
              <a:off x="3789800" y="1728075"/>
              <a:ext cx="136975" cy="48100"/>
            </a:xfrm>
            <a:custGeom>
              <a:avLst/>
              <a:gdLst/>
              <a:ahLst/>
              <a:cxnLst/>
              <a:rect l="l" t="t" r="r" b="b"/>
              <a:pathLst>
                <a:path w="5479" h="1924" extrusionOk="0">
                  <a:moveTo>
                    <a:pt x="3691" y="0"/>
                  </a:moveTo>
                  <a:cubicBezTo>
                    <a:pt x="3379" y="0"/>
                    <a:pt x="3069" y="111"/>
                    <a:pt x="2820" y="326"/>
                  </a:cubicBezTo>
                  <a:lnTo>
                    <a:pt x="1580" y="1397"/>
                  </a:lnTo>
                  <a:cubicBezTo>
                    <a:pt x="1473" y="1485"/>
                    <a:pt x="1340" y="1531"/>
                    <a:pt x="1207" y="1531"/>
                  </a:cubicBezTo>
                  <a:cubicBezTo>
                    <a:pt x="1139" y="1531"/>
                    <a:pt x="1072" y="1519"/>
                    <a:pt x="1009" y="1495"/>
                  </a:cubicBezTo>
                  <a:lnTo>
                    <a:pt x="545" y="1308"/>
                  </a:lnTo>
                  <a:cubicBezTo>
                    <a:pt x="498" y="1288"/>
                    <a:pt x="450" y="1279"/>
                    <a:pt x="403" y="1279"/>
                  </a:cubicBezTo>
                  <a:cubicBezTo>
                    <a:pt x="251" y="1279"/>
                    <a:pt x="106" y="1372"/>
                    <a:pt x="45" y="1522"/>
                  </a:cubicBezTo>
                  <a:cubicBezTo>
                    <a:pt x="1" y="1638"/>
                    <a:pt x="18" y="1762"/>
                    <a:pt x="72" y="1861"/>
                  </a:cubicBezTo>
                  <a:cubicBezTo>
                    <a:pt x="144" y="1742"/>
                    <a:pt x="270" y="1672"/>
                    <a:pt x="402" y="1672"/>
                  </a:cubicBezTo>
                  <a:cubicBezTo>
                    <a:pt x="450" y="1672"/>
                    <a:pt x="498" y="1681"/>
                    <a:pt x="545" y="1700"/>
                  </a:cubicBezTo>
                  <a:lnTo>
                    <a:pt x="1009" y="1887"/>
                  </a:lnTo>
                  <a:cubicBezTo>
                    <a:pt x="1072" y="1912"/>
                    <a:pt x="1139" y="1923"/>
                    <a:pt x="1207" y="1923"/>
                  </a:cubicBezTo>
                  <a:cubicBezTo>
                    <a:pt x="1340" y="1923"/>
                    <a:pt x="1473" y="1878"/>
                    <a:pt x="1580" y="1789"/>
                  </a:cubicBezTo>
                  <a:lnTo>
                    <a:pt x="2820" y="719"/>
                  </a:lnTo>
                  <a:cubicBezTo>
                    <a:pt x="3069" y="504"/>
                    <a:pt x="3379" y="393"/>
                    <a:pt x="3691" y="393"/>
                  </a:cubicBezTo>
                  <a:cubicBezTo>
                    <a:pt x="3870" y="393"/>
                    <a:pt x="4051" y="430"/>
                    <a:pt x="4220" y="505"/>
                  </a:cubicBezTo>
                  <a:lnTo>
                    <a:pt x="5327" y="995"/>
                  </a:lnTo>
                  <a:lnTo>
                    <a:pt x="5478" y="665"/>
                  </a:lnTo>
                  <a:lnTo>
                    <a:pt x="4220" y="112"/>
                  </a:lnTo>
                  <a:cubicBezTo>
                    <a:pt x="4051" y="37"/>
                    <a:pt x="3870" y="0"/>
                    <a:pt x="36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35"/>
            <p:cNvSpPr/>
            <p:nvPr/>
          </p:nvSpPr>
          <p:spPr>
            <a:xfrm>
              <a:off x="3740750" y="1793975"/>
              <a:ext cx="38375" cy="76525"/>
            </a:xfrm>
            <a:custGeom>
              <a:avLst/>
              <a:gdLst/>
              <a:ahLst/>
              <a:cxnLst/>
              <a:rect l="l" t="t" r="r" b="b"/>
              <a:pathLst>
                <a:path w="1535" h="3061" extrusionOk="0">
                  <a:moveTo>
                    <a:pt x="0" y="1"/>
                  </a:moveTo>
                  <a:lnTo>
                    <a:pt x="580" y="786"/>
                  </a:lnTo>
                  <a:lnTo>
                    <a:pt x="0" y="3061"/>
                  </a:lnTo>
                  <a:cubicBezTo>
                    <a:pt x="9" y="3052"/>
                    <a:pt x="27" y="3043"/>
                    <a:pt x="62" y="3043"/>
                  </a:cubicBezTo>
                  <a:cubicBezTo>
                    <a:pt x="143" y="3025"/>
                    <a:pt x="277" y="3025"/>
                    <a:pt x="303" y="3025"/>
                  </a:cubicBezTo>
                  <a:cubicBezTo>
                    <a:pt x="669" y="2971"/>
                    <a:pt x="1088" y="2820"/>
                    <a:pt x="1294" y="2481"/>
                  </a:cubicBezTo>
                  <a:cubicBezTo>
                    <a:pt x="1392" y="2311"/>
                    <a:pt x="1463" y="2097"/>
                    <a:pt x="1499" y="1910"/>
                  </a:cubicBezTo>
                  <a:cubicBezTo>
                    <a:pt x="1526" y="1794"/>
                    <a:pt x="1534" y="1678"/>
                    <a:pt x="1534" y="1562"/>
                  </a:cubicBezTo>
                  <a:cubicBezTo>
                    <a:pt x="1534" y="1383"/>
                    <a:pt x="1499" y="1205"/>
                    <a:pt x="1445" y="1027"/>
                  </a:cubicBezTo>
                  <a:cubicBezTo>
                    <a:pt x="1329" y="679"/>
                    <a:pt x="1071" y="384"/>
                    <a:pt x="732" y="233"/>
                  </a:cubicBezTo>
                  <a:cubicBezTo>
                    <a:pt x="732" y="224"/>
                    <a:pt x="732" y="224"/>
                    <a:pt x="732" y="224"/>
                  </a:cubicBezTo>
                  <a:cubicBezTo>
                    <a:pt x="500" y="126"/>
                    <a:pt x="250" y="36"/>
                    <a:pt x="0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35"/>
            <p:cNvSpPr/>
            <p:nvPr/>
          </p:nvSpPr>
          <p:spPr>
            <a:xfrm>
              <a:off x="3742300" y="1833000"/>
              <a:ext cx="36825" cy="37050"/>
            </a:xfrm>
            <a:custGeom>
              <a:avLst/>
              <a:gdLst/>
              <a:ahLst/>
              <a:cxnLst/>
              <a:rect l="l" t="t" r="r" b="b"/>
              <a:pathLst>
                <a:path w="1473" h="1482" extrusionOk="0">
                  <a:moveTo>
                    <a:pt x="1472" y="1"/>
                  </a:moveTo>
                  <a:lnTo>
                    <a:pt x="1472" y="1"/>
                  </a:lnTo>
                  <a:cubicBezTo>
                    <a:pt x="1446" y="99"/>
                    <a:pt x="1419" y="197"/>
                    <a:pt x="1401" y="295"/>
                  </a:cubicBezTo>
                  <a:cubicBezTo>
                    <a:pt x="1365" y="420"/>
                    <a:pt x="1330" y="545"/>
                    <a:pt x="1249" y="634"/>
                  </a:cubicBezTo>
                  <a:cubicBezTo>
                    <a:pt x="1181" y="710"/>
                    <a:pt x="1075" y="754"/>
                    <a:pt x="973" y="754"/>
                  </a:cubicBezTo>
                  <a:cubicBezTo>
                    <a:pt x="943" y="754"/>
                    <a:pt x="913" y="750"/>
                    <a:pt x="884" y="741"/>
                  </a:cubicBezTo>
                  <a:cubicBezTo>
                    <a:pt x="759" y="706"/>
                    <a:pt x="652" y="599"/>
                    <a:pt x="625" y="474"/>
                  </a:cubicBezTo>
                  <a:cubicBezTo>
                    <a:pt x="357" y="768"/>
                    <a:pt x="223" y="1152"/>
                    <a:pt x="0" y="1482"/>
                  </a:cubicBezTo>
                  <a:cubicBezTo>
                    <a:pt x="81" y="1464"/>
                    <a:pt x="215" y="1464"/>
                    <a:pt x="241" y="1464"/>
                  </a:cubicBezTo>
                  <a:cubicBezTo>
                    <a:pt x="607" y="1410"/>
                    <a:pt x="1026" y="1259"/>
                    <a:pt x="1232" y="920"/>
                  </a:cubicBezTo>
                  <a:cubicBezTo>
                    <a:pt x="1330" y="750"/>
                    <a:pt x="1401" y="536"/>
                    <a:pt x="1437" y="349"/>
                  </a:cubicBezTo>
                  <a:cubicBezTo>
                    <a:pt x="1464" y="233"/>
                    <a:pt x="1472" y="117"/>
                    <a:pt x="1472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35"/>
            <p:cNvSpPr/>
            <p:nvPr/>
          </p:nvSpPr>
          <p:spPr>
            <a:xfrm>
              <a:off x="3725125" y="1792650"/>
              <a:ext cx="36375" cy="78750"/>
            </a:xfrm>
            <a:custGeom>
              <a:avLst/>
              <a:gdLst/>
              <a:ahLst/>
              <a:cxnLst/>
              <a:rect l="l" t="t" r="r" b="b"/>
              <a:pathLst>
                <a:path w="1455" h="3150" extrusionOk="0">
                  <a:moveTo>
                    <a:pt x="18" y="0"/>
                  </a:moveTo>
                  <a:lnTo>
                    <a:pt x="1" y="3114"/>
                  </a:lnTo>
                  <a:lnTo>
                    <a:pt x="438" y="3149"/>
                  </a:lnTo>
                  <a:cubicBezTo>
                    <a:pt x="670" y="3149"/>
                    <a:pt x="902" y="3007"/>
                    <a:pt x="1080" y="2703"/>
                  </a:cubicBezTo>
                  <a:cubicBezTo>
                    <a:pt x="1437" y="2106"/>
                    <a:pt x="1455" y="1124"/>
                    <a:pt x="1116" y="509"/>
                  </a:cubicBezTo>
                  <a:cubicBezTo>
                    <a:pt x="946" y="196"/>
                    <a:pt x="723" y="45"/>
                    <a:pt x="491" y="36"/>
                  </a:cubicBezTo>
                  <a:lnTo>
                    <a:pt x="18" y="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35"/>
            <p:cNvSpPr/>
            <p:nvPr/>
          </p:nvSpPr>
          <p:spPr>
            <a:xfrm>
              <a:off x="3701050" y="1792750"/>
              <a:ext cx="49750" cy="77850"/>
            </a:xfrm>
            <a:custGeom>
              <a:avLst/>
              <a:gdLst/>
              <a:ahLst/>
              <a:cxnLst/>
              <a:rect l="l" t="t" r="r" b="b"/>
              <a:pathLst>
                <a:path w="1990" h="3114" extrusionOk="0">
                  <a:moveTo>
                    <a:pt x="1014" y="1"/>
                  </a:moveTo>
                  <a:cubicBezTo>
                    <a:pt x="787" y="1"/>
                    <a:pt x="559" y="148"/>
                    <a:pt x="384" y="442"/>
                  </a:cubicBezTo>
                  <a:cubicBezTo>
                    <a:pt x="18" y="1040"/>
                    <a:pt x="0" y="2021"/>
                    <a:pt x="348" y="2637"/>
                  </a:cubicBezTo>
                  <a:cubicBezTo>
                    <a:pt x="521" y="2955"/>
                    <a:pt x="753" y="3113"/>
                    <a:pt x="987" y="3113"/>
                  </a:cubicBezTo>
                  <a:cubicBezTo>
                    <a:pt x="1213" y="3113"/>
                    <a:pt x="1440" y="2966"/>
                    <a:pt x="1615" y="2673"/>
                  </a:cubicBezTo>
                  <a:cubicBezTo>
                    <a:pt x="1981" y="2075"/>
                    <a:pt x="1989" y="1085"/>
                    <a:pt x="1650" y="469"/>
                  </a:cubicBezTo>
                  <a:cubicBezTo>
                    <a:pt x="1478" y="157"/>
                    <a:pt x="1247" y="1"/>
                    <a:pt x="1014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35"/>
            <p:cNvSpPr/>
            <p:nvPr/>
          </p:nvSpPr>
          <p:spPr>
            <a:xfrm>
              <a:off x="3705050" y="1796575"/>
              <a:ext cx="41950" cy="70125"/>
            </a:xfrm>
            <a:custGeom>
              <a:avLst/>
              <a:gdLst/>
              <a:ahLst/>
              <a:cxnLst/>
              <a:rect l="l" t="t" r="r" b="b"/>
              <a:pathLst>
                <a:path w="1678" h="2805" extrusionOk="0">
                  <a:moveTo>
                    <a:pt x="848" y="1"/>
                  </a:moveTo>
                  <a:cubicBezTo>
                    <a:pt x="671" y="1"/>
                    <a:pt x="494" y="129"/>
                    <a:pt x="349" y="370"/>
                  </a:cubicBezTo>
                  <a:cubicBezTo>
                    <a:pt x="18" y="923"/>
                    <a:pt x="1" y="1842"/>
                    <a:pt x="322" y="2412"/>
                  </a:cubicBezTo>
                  <a:cubicBezTo>
                    <a:pt x="402" y="2564"/>
                    <a:pt x="500" y="2680"/>
                    <a:pt x="607" y="2743"/>
                  </a:cubicBezTo>
                  <a:cubicBezTo>
                    <a:pt x="679" y="2784"/>
                    <a:pt x="753" y="2804"/>
                    <a:pt x="826" y="2804"/>
                  </a:cubicBezTo>
                  <a:cubicBezTo>
                    <a:pt x="1006" y="2804"/>
                    <a:pt x="1181" y="2680"/>
                    <a:pt x="1321" y="2439"/>
                  </a:cubicBezTo>
                  <a:cubicBezTo>
                    <a:pt x="1660" y="1877"/>
                    <a:pt x="1678" y="958"/>
                    <a:pt x="1357" y="387"/>
                  </a:cubicBezTo>
                  <a:cubicBezTo>
                    <a:pt x="1276" y="245"/>
                    <a:pt x="1169" y="129"/>
                    <a:pt x="1062" y="66"/>
                  </a:cubicBezTo>
                  <a:cubicBezTo>
                    <a:pt x="992" y="22"/>
                    <a:pt x="920" y="1"/>
                    <a:pt x="848" y="1"/>
                  </a:cubicBez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35"/>
            <p:cNvSpPr/>
            <p:nvPr/>
          </p:nvSpPr>
          <p:spPr>
            <a:xfrm>
              <a:off x="3725800" y="1799100"/>
              <a:ext cx="16300" cy="68050"/>
            </a:xfrm>
            <a:custGeom>
              <a:avLst/>
              <a:gdLst/>
              <a:ahLst/>
              <a:cxnLst/>
              <a:rect l="l" t="t" r="r" b="b"/>
              <a:pathLst>
                <a:path w="652" h="2722" extrusionOk="0">
                  <a:moveTo>
                    <a:pt x="205" y="63"/>
                  </a:moveTo>
                  <a:cubicBezTo>
                    <a:pt x="277" y="108"/>
                    <a:pt x="339" y="179"/>
                    <a:pt x="357" y="215"/>
                  </a:cubicBezTo>
                  <a:cubicBezTo>
                    <a:pt x="437" y="331"/>
                    <a:pt x="473" y="474"/>
                    <a:pt x="518" y="608"/>
                  </a:cubicBezTo>
                  <a:cubicBezTo>
                    <a:pt x="598" y="831"/>
                    <a:pt x="643" y="1063"/>
                    <a:pt x="643" y="1294"/>
                  </a:cubicBezTo>
                  <a:cubicBezTo>
                    <a:pt x="652" y="1517"/>
                    <a:pt x="625" y="1741"/>
                    <a:pt x="562" y="1946"/>
                  </a:cubicBezTo>
                  <a:cubicBezTo>
                    <a:pt x="509" y="2133"/>
                    <a:pt x="420" y="2383"/>
                    <a:pt x="286" y="2526"/>
                  </a:cubicBezTo>
                  <a:cubicBezTo>
                    <a:pt x="241" y="2579"/>
                    <a:pt x="36" y="2722"/>
                    <a:pt x="72" y="2534"/>
                  </a:cubicBezTo>
                  <a:cubicBezTo>
                    <a:pt x="107" y="2374"/>
                    <a:pt x="179" y="2231"/>
                    <a:pt x="223" y="2071"/>
                  </a:cubicBezTo>
                  <a:cubicBezTo>
                    <a:pt x="295" y="1848"/>
                    <a:pt x="321" y="1607"/>
                    <a:pt x="330" y="1366"/>
                  </a:cubicBezTo>
                  <a:cubicBezTo>
                    <a:pt x="339" y="1152"/>
                    <a:pt x="330" y="920"/>
                    <a:pt x="250" y="724"/>
                  </a:cubicBezTo>
                  <a:cubicBezTo>
                    <a:pt x="205" y="608"/>
                    <a:pt x="197" y="492"/>
                    <a:pt x="143" y="385"/>
                  </a:cubicBezTo>
                  <a:cubicBezTo>
                    <a:pt x="98" y="304"/>
                    <a:pt x="0" y="188"/>
                    <a:pt x="36" y="99"/>
                  </a:cubicBezTo>
                  <a:cubicBezTo>
                    <a:pt x="72" y="1"/>
                    <a:pt x="143" y="19"/>
                    <a:pt x="205" y="63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35"/>
            <p:cNvSpPr/>
            <p:nvPr/>
          </p:nvSpPr>
          <p:spPr>
            <a:xfrm>
              <a:off x="3907550" y="1737100"/>
              <a:ext cx="21225" cy="29700"/>
            </a:xfrm>
            <a:custGeom>
              <a:avLst/>
              <a:gdLst/>
              <a:ahLst/>
              <a:cxnLst/>
              <a:rect l="l" t="t" r="r" b="b"/>
              <a:pathLst>
                <a:path w="849" h="1188" extrusionOk="0">
                  <a:moveTo>
                    <a:pt x="848" y="179"/>
                  </a:moveTo>
                  <a:lnTo>
                    <a:pt x="625" y="45"/>
                  </a:lnTo>
                  <a:cubicBezTo>
                    <a:pt x="608" y="37"/>
                    <a:pt x="599" y="28"/>
                    <a:pt x="581" y="28"/>
                  </a:cubicBezTo>
                  <a:cubicBezTo>
                    <a:pt x="527" y="1"/>
                    <a:pt x="447" y="10"/>
                    <a:pt x="367" y="54"/>
                  </a:cubicBezTo>
                  <a:cubicBezTo>
                    <a:pt x="162" y="170"/>
                    <a:pt x="1" y="474"/>
                    <a:pt x="1" y="741"/>
                  </a:cubicBezTo>
                  <a:cubicBezTo>
                    <a:pt x="1" y="902"/>
                    <a:pt x="54" y="1000"/>
                    <a:pt x="144" y="1045"/>
                  </a:cubicBezTo>
                  <a:lnTo>
                    <a:pt x="376" y="1187"/>
                  </a:lnTo>
                  <a:lnTo>
                    <a:pt x="385" y="1107"/>
                  </a:lnTo>
                  <a:cubicBezTo>
                    <a:pt x="411" y="1107"/>
                    <a:pt x="429" y="1089"/>
                    <a:pt x="456" y="1080"/>
                  </a:cubicBezTo>
                  <a:cubicBezTo>
                    <a:pt x="661" y="964"/>
                    <a:pt x="822" y="652"/>
                    <a:pt x="822" y="384"/>
                  </a:cubicBezTo>
                  <a:cubicBezTo>
                    <a:pt x="822" y="313"/>
                    <a:pt x="813" y="260"/>
                    <a:pt x="795" y="215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35"/>
            <p:cNvSpPr/>
            <p:nvPr/>
          </p:nvSpPr>
          <p:spPr>
            <a:xfrm>
              <a:off x="3907550" y="1742900"/>
              <a:ext cx="20550" cy="23900"/>
            </a:xfrm>
            <a:custGeom>
              <a:avLst/>
              <a:gdLst/>
              <a:ahLst/>
              <a:cxnLst/>
              <a:rect l="l" t="t" r="r" b="b"/>
              <a:pathLst>
                <a:path w="822" h="956" extrusionOk="0">
                  <a:moveTo>
                    <a:pt x="456" y="518"/>
                  </a:moveTo>
                  <a:cubicBezTo>
                    <a:pt x="429" y="527"/>
                    <a:pt x="411" y="536"/>
                    <a:pt x="385" y="545"/>
                  </a:cubicBezTo>
                  <a:lnTo>
                    <a:pt x="376" y="616"/>
                  </a:lnTo>
                  <a:lnTo>
                    <a:pt x="144" y="483"/>
                  </a:lnTo>
                  <a:cubicBezTo>
                    <a:pt x="90" y="456"/>
                    <a:pt x="54" y="384"/>
                    <a:pt x="28" y="313"/>
                  </a:cubicBezTo>
                  <a:cubicBezTo>
                    <a:pt x="19" y="376"/>
                    <a:pt x="1" y="456"/>
                    <a:pt x="1" y="509"/>
                  </a:cubicBezTo>
                  <a:cubicBezTo>
                    <a:pt x="1" y="670"/>
                    <a:pt x="54" y="768"/>
                    <a:pt x="144" y="813"/>
                  </a:cubicBezTo>
                  <a:lnTo>
                    <a:pt x="376" y="955"/>
                  </a:lnTo>
                  <a:lnTo>
                    <a:pt x="385" y="875"/>
                  </a:lnTo>
                  <a:cubicBezTo>
                    <a:pt x="411" y="875"/>
                    <a:pt x="429" y="857"/>
                    <a:pt x="456" y="848"/>
                  </a:cubicBezTo>
                  <a:cubicBezTo>
                    <a:pt x="661" y="732"/>
                    <a:pt x="822" y="420"/>
                    <a:pt x="822" y="152"/>
                  </a:cubicBezTo>
                  <a:cubicBezTo>
                    <a:pt x="822" y="99"/>
                    <a:pt x="813" y="45"/>
                    <a:pt x="795" y="1"/>
                  </a:cubicBezTo>
                  <a:cubicBezTo>
                    <a:pt x="750" y="215"/>
                    <a:pt x="617" y="420"/>
                    <a:pt x="456" y="518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35"/>
            <p:cNvSpPr/>
            <p:nvPr/>
          </p:nvSpPr>
          <p:spPr>
            <a:xfrm>
              <a:off x="3927625" y="1741125"/>
              <a:ext cx="1150" cy="1150"/>
            </a:xfrm>
            <a:custGeom>
              <a:avLst/>
              <a:gdLst/>
              <a:ahLst/>
              <a:cxnLst/>
              <a:rect l="l" t="t" r="r" b="b"/>
              <a:pathLst>
                <a:path w="46" h="46" extrusionOk="0">
                  <a:moveTo>
                    <a:pt x="1" y="45"/>
                  </a:moveTo>
                  <a:lnTo>
                    <a:pt x="45" y="18"/>
                  </a:lnTo>
                  <a:lnTo>
                    <a:pt x="10" y="0"/>
                  </a:lnTo>
                  <a:cubicBezTo>
                    <a:pt x="10" y="18"/>
                    <a:pt x="1" y="27"/>
                    <a:pt x="1" y="45"/>
                  </a:cubicBezTo>
                  <a:close/>
                </a:path>
              </a:pathLst>
            </a:custGeom>
            <a:solidFill>
              <a:srgbClr val="E0AF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35"/>
            <p:cNvSpPr/>
            <p:nvPr/>
          </p:nvSpPr>
          <p:spPr>
            <a:xfrm>
              <a:off x="3913350" y="1738900"/>
              <a:ext cx="18100" cy="29900"/>
            </a:xfrm>
            <a:custGeom>
              <a:avLst/>
              <a:gdLst/>
              <a:ahLst/>
              <a:cxnLst/>
              <a:rect l="l" t="t" r="r" b="b"/>
              <a:pathLst>
                <a:path w="724" h="1196" extrusionOk="0">
                  <a:moveTo>
                    <a:pt x="724" y="393"/>
                  </a:moveTo>
                  <a:cubicBezTo>
                    <a:pt x="724" y="660"/>
                    <a:pt x="563" y="964"/>
                    <a:pt x="358" y="1080"/>
                  </a:cubicBezTo>
                  <a:cubicBezTo>
                    <a:pt x="161" y="1196"/>
                    <a:pt x="1" y="1080"/>
                    <a:pt x="1" y="812"/>
                  </a:cubicBezTo>
                  <a:cubicBezTo>
                    <a:pt x="1" y="544"/>
                    <a:pt x="161" y="232"/>
                    <a:pt x="358" y="116"/>
                  </a:cubicBezTo>
                  <a:cubicBezTo>
                    <a:pt x="563" y="0"/>
                    <a:pt x="724" y="125"/>
                    <a:pt x="724" y="393"/>
                  </a:cubicBez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35"/>
            <p:cNvSpPr/>
            <p:nvPr/>
          </p:nvSpPr>
          <p:spPr>
            <a:xfrm>
              <a:off x="3916025" y="1744700"/>
              <a:ext cx="58925" cy="46625"/>
            </a:xfrm>
            <a:custGeom>
              <a:avLst/>
              <a:gdLst/>
              <a:ahLst/>
              <a:cxnLst/>
              <a:rect l="l" t="t" r="r" b="b"/>
              <a:pathLst>
                <a:path w="2357" h="1865" extrusionOk="0">
                  <a:moveTo>
                    <a:pt x="2356" y="1142"/>
                  </a:moveTo>
                  <a:lnTo>
                    <a:pt x="456" y="36"/>
                  </a:lnTo>
                  <a:cubicBezTo>
                    <a:pt x="447" y="27"/>
                    <a:pt x="438" y="27"/>
                    <a:pt x="429" y="18"/>
                  </a:cubicBezTo>
                  <a:cubicBezTo>
                    <a:pt x="385" y="0"/>
                    <a:pt x="331" y="9"/>
                    <a:pt x="269" y="45"/>
                  </a:cubicBezTo>
                  <a:cubicBezTo>
                    <a:pt x="126" y="125"/>
                    <a:pt x="1" y="348"/>
                    <a:pt x="1" y="544"/>
                  </a:cubicBezTo>
                  <a:cubicBezTo>
                    <a:pt x="1" y="651"/>
                    <a:pt x="46" y="732"/>
                    <a:pt x="108" y="758"/>
                  </a:cubicBezTo>
                  <a:lnTo>
                    <a:pt x="2008" y="1865"/>
                  </a:lnTo>
                  <a:lnTo>
                    <a:pt x="2017" y="1811"/>
                  </a:lnTo>
                  <a:cubicBezTo>
                    <a:pt x="2035" y="1811"/>
                    <a:pt x="2053" y="1802"/>
                    <a:pt x="2071" y="1793"/>
                  </a:cubicBezTo>
                  <a:cubicBezTo>
                    <a:pt x="2213" y="1704"/>
                    <a:pt x="2329" y="1481"/>
                    <a:pt x="2329" y="1285"/>
                  </a:cubicBezTo>
                  <a:cubicBezTo>
                    <a:pt x="2329" y="1240"/>
                    <a:pt x="2320" y="1196"/>
                    <a:pt x="2312" y="11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35"/>
            <p:cNvSpPr/>
            <p:nvPr/>
          </p:nvSpPr>
          <p:spPr>
            <a:xfrm>
              <a:off x="3916025" y="1748475"/>
              <a:ext cx="57350" cy="42850"/>
            </a:xfrm>
            <a:custGeom>
              <a:avLst/>
              <a:gdLst/>
              <a:ahLst/>
              <a:cxnLst/>
              <a:rect l="l" t="t" r="r" b="b"/>
              <a:pathLst>
                <a:path w="2294" h="1714" extrusionOk="0">
                  <a:moveTo>
                    <a:pt x="2178" y="1446"/>
                  </a:moveTo>
                  <a:cubicBezTo>
                    <a:pt x="2160" y="1455"/>
                    <a:pt x="2142" y="1464"/>
                    <a:pt x="2124" y="1464"/>
                  </a:cubicBezTo>
                  <a:lnTo>
                    <a:pt x="2115" y="1517"/>
                  </a:lnTo>
                  <a:lnTo>
                    <a:pt x="206" y="411"/>
                  </a:lnTo>
                  <a:cubicBezTo>
                    <a:pt x="153" y="384"/>
                    <a:pt x="108" y="304"/>
                    <a:pt x="108" y="197"/>
                  </a:cubicBezTo>
                  <a:cubicBezTo>
                    <a:pt x="108" y="135"/>
                    <a:pt x="126" y="63"/>
                    <a:pt x="144" y="1"/>
                  </a:cubicBezTo>
                  <a:cubicBezTo>
                    <a:pt x="63" y="108"/>
                    <a:pt x="1" y="260"/>
                    <a:pt x="1" y="393"/>
                  </a:cubicBezTo>
                  <a:cubicBezTo>
                    <a:pt x="1" y="500"/>
                    <a:pt x="46" y="581"/>
                    <a:pt x="108" y="607"/>
                  </a:cubicBezTo>
                  <a:lnTo>
                    <a:pt x="2008" y="1714"/>
                  </a:lnTo>
                  <a:lnTo>
                    <a:pt x="2017" y="1660"/>
                  </a:lnTo>
                  <a:cubicBezTo>
                    <a:pt x="2035" y="1660"/>
                    <a:pt x="2053" y="1651"/>
                    <a:pt x="2071" y="1642"/>
                  </a:cubicBezTo>
                  <a:cubicBezTo>
                    <a:pt x="2169" y="1580"/>
                    <a:pt x="2249" y="1464"/>
                    <a:pt x="2294" y="1330"/>
                  </a:cubicBezTo>
                  <a:cubicBezTo>
                    <a:pt x="2258" y="1375"/>
                    <a:pt x="2222" y="1419"/>
                    <a:pt x="2178" y="1446"/>
                  </a:cubicBez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35"/>
            <p:cNvSpPr/>
            <p:nvPr/>
          </p:nvSpPr>
          <p:spPr>
            <a:xfrm>
              <a:off x="3963550" y="1771225"/>
              <a:ext cx="13175" cy="21675"/>
            </a:xfrm>
            <a:custGeom>
              <a:avLst/>
              <a:gdLst/>
              <a:ahLst/>
              <a:cxnLst/>
              <a:rect l="l" t="t" r="r" b="b"/>
              <a:pathLst>
                <a:path w="527" h="867" extrusionOk="0">
                  <a:moveTo>
                    <a:pt x="526" y="286"/>
                  </a:moveTo>
                  <a:cubicBezTo>
                    <a:pt x="526" y="474"/>
                    <a:pt x="411" y="706"/>
                    <a:pt x="268" y="786"/>
                  </a:cubicBezTo>
                  <a:cubicBezTo>
                    <a:pt x="125" y="866"/>
                    <a:pt x="0" y="777"/>
                    <a:pt x="0" y="590"/>
                  </a:cubicBezTo>
                  <a:cubicBezTo>
                    <a:pt x="0" y="393"/>
                    <a:pt x="125" y="170"/>
                    <a:pt x="268" y="90"/>
                  </a:cubicBezTo>
                  <a:cubicBezTo>
                    <a:pt x="411" y="1"/>
                    <a:pt x="526" y="90"/>
                    <a:pt x="526" y="286"/>
                  </a:cubicBezTo>
                  <a:close/>
                </a:path>
              </a:pathLst>
            </a:custGeom>
            <a:solidFill>
              <a:srgbClr val="13171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35"/>
            <p:cNvSpPr/>
            <p:nvPr/>
          </p:nvSpPr>
          <p:spPr>
            <a:xfrm>
              <a:off x="3894850" y="1677350"/>
              <a:ext cx="47075" cy="43725"/>
            </a:xfrm>
            <a:custGeom>
              <a:avLst/>
              <a:gdLst/>
              <a:ahLst/>
              <a:cxnLst/>
              <a:rect l="l" t="t" r="r" b="b"/>
              <a:pathLst>
                <a:path w="1883" h="1749" extrusionOk="0">
                  <a:moveTo>
                    <a:pt x="232" y="901"/>
                  </a:moveTo>
                  <a:cubicBezTo>
                    <a:pt x="232" y="901"/>
                    <a:pt x="232" y="901"/>
                    <a:pt x="241" y="901"/>
                  </a:cubicBezTo>
                  <a:cubicBezTo>
                    <a:pt x="420" y="1008"/>
                    <a:pt x="607" y="1115"/>
                    <a:pt x="786" y="1222"/>
                  </a:cubicBezTo>
                  <a:cubicBezTo>
                    <a:pt x="893" y="1285"/>
                    <a:pt x="1000" y="1338"/>
                    <a:pt x="1107" y="1401"/>
                  </a:cubicBezTo>
                  <a:cubicBezTo>
                    <a:pt x="1133" y="1427"/>
                    <a:pt x="1169" y="1445"/>
                    <a:pt x="1187" y="1481"/>
                  </a:cubicBezTo>
                  <a:cubicBezTo>
                    <a:pt x="1205" y="1499"/>
                    <a:pt x="1214" y="1526"/>
                    <a:pt x="1223" y="1543"/>
                  </a:cubicBezTo>
                  <a:cubicBezTo>
                    <a:pt x="1258" y="1597"/>
                    <a:pt x="1330" y="1642"/>
                    <a:pt x="1383" y="1659"/>
                  </a:cubicBezTo>
                  <a:cubicBezTo>
                    <a:pt x="1606" y="1749"/>
                    <a:pt x="1785" y="1543"/>
                    <a:pt x="1829" y="1347"/>
                  </a:cubicBezTo>
                  <a:cubicBezTo>
                    <a:pt x="1883" y="1097"/>
                    <a:pt x="1794" y="803"/>
                    <a:pt x="1597" y="642"/>
                  </a:cubicBezTo>
                  <a:cubicBezTo>
                    <a:pt x="1428" y="482"/>
                    <a:pt x="1223" y="366"/>
                    <a:pt x="1017" y="250"/>
                  </a:cubicBezTo>
                  <a:cubicBezTo>
                    <a:pt x="803" y="134"/>
                    <a:pt x="571" y="0"/>
                    <a:pt x="313" y="71"/>
                  </a:cubicBezTo>
                  <a:cubicBezTo>
                    <a:pt x="197" y="107"/>
                    <a:pt x="90" y="187"/>
                    <a:pt x="27" y="294"/>
                  </a:cubicBezTo>
                  <a:cubicBezTo>
                    <a:pt x="0" y="357"/>
                    <a:pt x="0" y="393"/>
                    <a:pt x="27" y="446"/>
                  </a:cubicBezTo>
                  <a:cubicBezTo>
                    <a:pt x="54" y="500"/>
                    <a:pt x="81" y="562"/>
                    <a:pt x="90" y="616"/>
                  </a:cubicBezTo>
                  <a:cubicBezTo>
                    <a:pt x="90" y="669"/>
                    <a:pt x="81" y="705"/>
                    <a:pt x="99" y="758"/>
                  </a:cubicBezTo>
                  <a:cubicBezTo>
                    <a:pt x="125" y="821"/>
                    <a:pt x="179" y="865"/>
                    <a:pt x="232" y="90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35"/>
            <p:cNvSpPr/>
            <p:nvPr/>
          </p:nvSpPr>
          <p:spPr>
            <a:xfrm>
              <a:off x="3892625" y="1677125"/>
              <a:ext cx="44400" cy="46625"/>
            </a:xfrm>
            <a:custGeom>
              <a:avLst/>
              <a:gdLst/>
              <a:ahLst/>
              <a:cxnLst/>
              <a:rect l="l" t="t" r="r" b="b"/>
              <a:pathLst>
                <a:path w="1776" h="1865" extrusionOk="0">
                  <a:moveTo>
                    <a:pt x="188" y="1008"/>
                  </a:moveTo>
                  <a:cubicBezTo>
                    <a:pt x="268" y="1071"/>
                    <a:pt x="348" y="1124"/>
                    <a:pt x="437" y="1169"/>
                  </a:cubicBezTo>
                  <a:cubicBezTo>
                    <a:pt x="598" y="1267"/>
                    <a:pt x="759" y="1356"/>
                    <a:pt x="910" y="1445"/>
                  </a:cubicBezTo>
                  <a:cubicBezTo>
                    <a:pt x="1106" y="1561"/>
                    <a:pt x="1490" y="1865"/>
                    <a:pt x="1686" y="1597"/>
                  </a:cubicBezTo>
                  <a:cubicBezTo>
                    <a:pt x="1776" y="1472"/>
                    <a:pt x="1767" y="1267"/>
                    <a:pt x="1722" y="1115"/>
                  </a:cubicBezTo>
                  <a:cubicBezTo>
                    <a:pt x="1686" y="981"/>
                    <a:pt x="1606" y="865"/>
                    <a:pt x="1508" y="767"/>
                  </a:cubicBezTo>
                  <a:cubicBezTo>
                    <a:pt x="1437" y="687"/>
                    <a:pt x="1312" y="634"/>
                    <a:pt x="1214" y="580"/>
                  </a:cubicBezTo>
                  <a:lnTo>
                    <a:pt x="857" y="375"/>
                  </a:lnTo>
                  <a:cubicBezTo>
                    <a:pt x="651" y="250"/>
                    <a:pt x="384" y="0"/>
                    <a:pt x="143" y="187"/>
                  </a:cubicBezTo>
                  <a:cubicBezTo>
                    <a:pt x="45" y="268"/>
                    <a:pt x="18" y="393"/>
                    <a:pt x="9" y="509"/>
                  </a:cubicBezTo>
                  <a:cubicBezTo>
                    <a:pt x="9" y="634"/>
                    <a:pt x="0" y="785"/>
                    <a:pt x="81" y="892"/>
                  </a:cubicBezTo>
                  <a:cubicBezTo>
                    <a:pt x="107" y="937"/>
                    <a:pt x="143" y="973"/>
                    <a:pt x="188" y="1008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35"/>
            <p:cNvSpPr/>
            <p:nvPr/>
          </p:nvSpPr>
          <p:spPr>
            <a:xfrm>
              <a:off x="3891275" y="1696975"/>
              <a:ext cx="24775" cy="53100"/>
            </a:xfrm>
            <a:custGeom>
              <a:avLst/>
              <a:gdLst/>
              <a:ahLst/>
              <a:cxnLst/>
              <a:rect l="l" t="t" r="r" b="b"/>
              <a:pathLst>
                <a:path w="991" h="2124" extrusionOk="0">
                  <a:moveTo>
                    <a:pt x="152" y="2123"/>
                  </a:moveTo>
                  <a:lnTo>
                    <a:pt x="152" y="2123"/>
                  </a:lnTo>
                  <a:cubicBezTo>
                    <a:pt x="242" y="2123"/>
                    <a:pt x="304" y="2052"/>
                    <a:pt x="304" y="1972"/>
                  </a:cubicBezTo>
                  <a:lnTo>
                    <a:pt x="304" y="892"/>
                  </a:lnTo>
                  <a:cubicBezTo>
                    <a:pt x="304" y="625"/>
                    <a:pt x="500" y="402"/>
                    <a:pt x="759" y="348"/>
                  </a:cubicBezTo>
                  <a:lnTo>
                    <a:pt x="866" y="321"/>
                  </a:lnTo>
                  <a:cubicBezTo>
                    <a:pt x="946" y="294"/>
                    <a:pt x="991" y="214"/>
                    <a:pt x="973" y="143"/>
                  </a:cubicBezTo>
                  <a:cubicBezTo>
                    <a:pt x="955" y="54"/>
                    <a:pt x="866" y="0"/>
                    <a:pt x="786" y="18"/>
                  </a:cubicBezTo>
                  <a:lnTo>
                    <a:pt x="697" y="45"/>
                  </a:lnTo>
                  <a:cubicBezTo>
                    <a:pt x="295" y="125"/>
                    <a:pt x="1" y="482"/>
                    <a:pt x="1" y="892"/>
                  </a:cubicBezTo>
                  <a:lnTo>
                    <a:pt x="1" y="1972"/>
                  </a:lnTo>
                  <a:cubicBezTo>
                    <a:pt x="1" y="2052"/>
                    <a:pt x="72" y="2123"/>
                    <a:pt x="152" y="2123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35"/>
            <p:cNvSpPr/>
            <p:nvPr/>
          </p:nvSpPr>
          <p:spPr>
            <a:xfrm>
              <a:off x="3722225" y="1602400"/>
              <a:ext cx="47300" cy="43750"/>
            </a:xfrm>
            <a:custGeom>
              <a:avLst/>
              <a:gdLst/>
              <a:ahLst/>
              <a:cxnLst/>
              <a:rect l="l" t="t" r="r" b="b"/>
              <a:pathLst>
                <a:path w="1892" h="1750" extrusionOk="0">
                  <a:moveTo>
                    <a:pt x="241" y="902"/>
                  </a:moveTo>
                  <a:cubicBezTo>
                    <a:pt x="241" y="902"/>
                    <a:pt x="241" y="902"/>
                    <a:pt x="241" y="902"/>
                  </a:cubicBezTo>
                  <a:cubicBezTo>
                    <a:pt x="429" y="1009"/>
                    <a:pt x="607" y="1116"/>
                    <a:pt x="795" y="1223"/>
                  </a:cubicBezTo>
                  <a:cubicBezTo>
                    <a:pt x="902" y="1285"/>
                    <a:pt x="1009" y="1339"/>
                    <a:pt x="1116" y="1401"/>
                  </a:cubicBezTo>
                  <a:cubicBezTo>
                    <a:pt x="1142" y="1428"/>
                    <a:pt x="1169" y="1446"/>
                    <a:pt x="1196" y="1473"/>
                  </a:cubicBezTo>
                  <a:cubicBezTo>
                    <a:pt x="1214" y="1499"/>
                    <a:pt x="1214" y="1517"/>
                    <a:pt x="1232" y="1544"/>
                  </a:cubicBezTo>
                  <a:cubicBezTo>
                    <a:pt x="1267" y="1597"/>
                    <a:pt x="1339" y="1642"/>
                    <a:pt x="1392" y="1660"/>
                  </a:cubicBezTo>
                  <a:cubicBezTo>
                    <a:pt x="1606" y="1749"/>
                    <a:pt x="1794" y="1544"/>
                    <a:pt x="1838" y="1348"/>
                  </a:cubicBezTo>
                  <a:cubicBezTo>
                    <a:pt x="1892" y="1098"/>
                    <a:pt x="1794" y="803"/>
                    <a:pt x="1606" y="634"/>
                  </a:cubicBezTo>
                  <a:cubicBezTo>
                    <a:pt x="1437" y="482"/>
                    <a:pt x="1232" y="366"/>
                    <a:pt x="1026" y="250"/>
                  </a:cubicBezTo>
                  <a:cubicBezTo>
                    <a:pt x="803" y="134"/>
                    <a:pt x="572" y="1"/>
                    <a:pt x="322" y="72"/>
                  </a:cubicBezTo>
                  <a:cubicBezTo>
                    <a:pt x="197" y="108"/>
                    <a:pt x="90" y="188"/>
                    <a:pt x="36" y="295"/>
                  </a:cubicBezTo>
                  <a:cubicBezTo>
                    <a:pt x="1" y="357"/>
                    <a:pt x="9" y="393"/>
                    <a:pt x="36" y="447"/>
                  </a:cubicBezTo>
                  <a:cubicBezTo>
                    <a:pt x="63" y="500"/>
                    <a:pt x="90" y="563"/>
                    <a:pt x="90" y="616"/>
                  </a:cubicBezTo>
                  <a:cubicBezTo>
                    <a:pt x="99" y="670"/>
                    <a:pt x="90" y="705"/>
                    <a:pt x="108" y="759"/>
                  </a:cubicBezTo>
                  <a:cubicBezTo>
                    <a:pt x="134" y="821"/>
                    <a:pt x="179" y="866"/>
                    <a:pt x="241" y="902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35"/>
            <p:cNvSpPr/>
            <p:nvPr/>
          </p:nvSpPr>
          <p:spPr>
            <a:xfrm>
              <a:off x="3720225" y="1602175"/>
              <a:ext cx="44400" cy="46650"/>
            </a:xfrm>
            <a:custGeom>
              <a:avLst/>
              <a:gdLst/>
              <a:ahLst/>
              <a:cxnLst/>
              <a:rect l="l" t="t" r="r" b="b"/>
              <a:pathLst>
                <a:path w="1776" h="1866" extrusionOk="0">
                  <a:moveTo>
                    <a:pt x="188" y="1009"/>
                  </a:moveTo>
                  <a:cubicBezTo>
                    <a:pt x="259" y="1071"/>
                    <a:pt x="348" y="1125"/>
                    <a:pt x="437" y="1169"/>
                  </a:cubicBezTo>
                  <a:cubicBezTo>
                    <a:pt x="598" y="1259"/>
                    <a:pt x="750" y="1357"/>
                    <a:pt x="910" y="1446"/>
                  </a:cubicBezTo>
                  <a:cubicBezTo>
                    <a:pt x="1106" y="1562"/>
                    <a:pt x="1490" y="1865"/>
                    <a:pt x="1686" y="1598"/>
                  </a:cubicBezTo>
                  <a:cubicBezTo>
                    <a:pt x="1776" y="1473"/>
                    <a:pt x="1767" y="1267"/>
                    <a:pt x="1722" y="1116"/>
                  </a:cubicBezTo>
                  <a:cubicBezTo>
                    <a:pt x="1686" y="982"/>
                    <a:pt x="1597" y="866"/>
                    <a:pt x="1508" y="768"/>
                  </a:cubicBezTo>
                  <a:cubicBezTo>
                    <a:pt x="1437" y="688"/>
                    <a:pt x="1312" y="634"/>
                    <a:pt x="1214" y="581"/>
                  </a:cubicBezTo>
                  <a:cubicBezTo>
                    <a:pt x="1098" y="509"/>
                    <a:pt x="973" y="438"/>
                    <a:pt x="857" y="375"/>
                  </a:cubicBezTo>
                  <a:cubicBezTo>
                    <a:pt x="643" y="250"/>
                    <a:pt x="375" y="1"/>
                    <a:pt x="143" y="188"/>
                  </a:cubicBezTo>
                  <a:cubicBezTo>
                    <a:pt x="36" y="268"/>
                    <a:pt x="9" y="393"/>
                    <a:pt x="9" y="509"/>
                  </a:cubicBezTo>
                  <a:cubicBezTo>
                    <a:pt x="9" y="634"/>
                    <a:pt x="0" y="786"/>
                    <a:pt x="72" y="893"/>
                  </a:cubicBezTo>
                  <a:cubicBezTo>
                    <a:pt x="107" y="937"/>
                    <a:pt x="143" y="973"/>
                    <a:pt x="188" y="1009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35"/>
            <p:cNvSpPr/>
            <p:nvPr/>
          </p:nvSpPr>
          <p:spPr>
            <a:xfrm>
              <a:off x="3718875" y="1622025"/>
              <a:ext cx="24775" cy="53100"/>
            </a:xfrm>
            <a:custGeom>
              <a:avLst/>
              <a:gdLst/>
              <a:ahLst/>
              <a:cxnLst/>
              <a:rect l="l" t="t" r="r" b="b"/>
              <a:pathLst>
                <a:path w="991" h="2124" extrusionOk="0">
                  <a:moveTo>
                    <a:pt x="152" y="2124"/>
                  </a:moveTo>
                  <a:lnTo>
                    <a:pt x="152" y="2124"/>
                  </a:lnTo>
                  <a:cubicBezTo>
                    <a:pt x="233" y="2124"/>
                    <a:pt x="304" y="2052"/>
                    <a:pt x="304" y="1972"/>
                  </a:cubicBezTo>
                  <a:lnTo>
                    <a:pt x="304" y="893"/>
                  </a:lnTo>
                  <a:cubicBezTo>
                    <a:pt x="304" y="625"/>
                    <a:pt x="491" y="402"/>
                    <a:pt x="750" y="349"/>
                  </a:cubicBezTo>
                  <a:lnTo>
                    <a:pt x="866" y="322"/>
                  </a:lnTo>
                  <a:cubicBezTo>
                    <a:pt x="937" y="295"/>
                    <a:pt x="991" y="215"/>
                    <a:pt x="973" y="143"/>
                  </a:cubicBezTo>
                  <a:cubicBezTo>
                    <a:pt x="955" y="54"/>
                    <a:pt x="866" y="1"/>
                    <a:pt x="786" y="18"/>
                  </a:cubicBezTo>
                  <a:lnTo>
                    <a:pt x="697" y="45"/>
                  </a:lnTo>
                  <a:cubicBezTo>
                    <a:pt x="286" y="126"/>
                    <a:pt x="1" y="482"/>
                    <a:pt x="1" y="893"/>
                  </a:cubicBezTo>
                  <a:lnTo>
                    <a:pt x="1" y="1972"/>
                  </a:lnTo>
                  <a:cubicBezTo>
                    <a:pt x="1" y="2052"/>
                    <a:pt x="63" y="2124"/>
                    <a:pt x="152" y="2124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35"/>
            <p:cNvSpPr/>
            <p:nvPr/>
          </p:nvSpPr>
          <p:spPr>
            <a:xfrm>
              <a:off x="2056000" y="2726675"/>
              <a:ext cx="1055150" cy="608875"/>
            </a:xfrm>
            <a:custGeom>
              <a:avLst/>
              <a:gdLst/>
              <a:ahLst/>
              <a:cxnLst/>
              <a:rect l="l" t="t" r="r" b="b"/>
              <a:pathLst>
                <a:path w="42206" h="24355" extrusionOk="0">
                  <a:moveTo>
                    <a:pt x="42206" y="928"/>
                  </a:moveTo>
                  <a:lnTo>
                    <a:pt x="5567" y="22080"/>
                  </a:lnTo>
                  <a:lnTo>
                    <a:pt x="1624" y="24355"/>
                  </a:lnTo>
                  <a:lnTo>
                    <a:pt x="0" y="23418"/>
                  </a:lnTo>
                  <a:lnTo>
                    <a:pt x="3944" y="21143"/>
                  </a:lnTo>
                  <a:lnTo>
                    <a:pt x="405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35"/>
            <p:cNvSpPr/>
            <p:nvPr/>
          </p:nvSpPr>
          <p:spPr>
            <a:xfrm>
              <a:off x="2816975" y="3165350"/>
              <a:ext cx="1057600" cy="610450"/>
            </a:xfrm>
            <a:custGeom>
              <a:avLst/>
              <a:gdLst/>
              <a:ahLst/>
              <a:cxnLst/>
              <a:rect l="l" t="t" r="r" b="b"/>
              <a:pathLst>
                <a:path w="42304" h="24418" extrusionOk="0">
                  <a:moveTo>
                    <a:pt x="42304" y="929"/>
                  </a:moveTo>
                  <a:lnTo>
                    <a:pt x="5558" y="22143"/>
                  </a:lnTo>
                  <a:lnTo>
                    <a:pt x="1615" y="24418"/>
                  </a:lnTo>
                  <a:lnTo>
                    <a:pt x="0" y="23472"/>
                  </a:lnTo>
                  <a:lnTo>
                    <a:pt x="3934" y="21197"/>
                  </a:lnTo>
                  <a:lnTo>
                    <a:pt x="406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35"/>
            <p:cNvSpPr/>
            <p:nvPr/>
          </p:nvSpPr>
          <p:spPr>
            <a:xfrm>
              <a:off x="1301275" y="2832825"/>
              <a:ext cx="2375925" cy="1377200"/>
            </a:xfrm>
            <a:custGeom>
              <a:avLst/>
              <a:gdLst/>
              <a:ahLst/>
              <a:cxnLst/>
              <a:rect l="l" t="t" r="r" b="b"/>
              <a:pathLst>
                <a:path w="95037" h="55088" extrusionOk="0">
                  <a:moveTo>
                    <a:pt x="95037" y="48531"/>
                  </a:moveTo>
                  <a:lnTo>
                    <a:pt x="83876" y="55088"/>
                  </a:lnTo>
                  <a:lnTo>
                    <a:pt x="1" y="6549"/>
                  </a:lnTo>
                  <a:lnTo>
                    <a:pt x="3801" y="4318"/>
                  </a:lnTo>
                  <a:lnTo>
                    <a:pt x="5862" y="3105"/>
                  </a:lnTo>
                  <a:lnTo>
                    <a:pt x="11152" y="1"/>
                  </a:lnTo>
                  <a:close/>
                </a:path>
              </a:pathLst>
            </a:custGeom>
            <a:solidFill>
              <a:srgbClr val="9AD1D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35"/>
            <p:cNvSpPr/>
            <p:nvPr/>
          </p:nvSpPr>
          <p:spPr>
            <a:xfrm>
              <a:off x="1301275" y="2996525"/>
              <a:ext cx="2097150" cy="1417575"/>
            </a:xfrm>
            <a:custGeom>
              <a:avLst/>
              <a:gdLst/>
              <a:ahLst/>
              <a:cxnLst/>
              <a:rect l="l" t="t" r="r" b="b"/>
              <a:pathLst>
                <a:path w="83886" h="56703" extrusionOk="0">
                  <a:moveTo>
                    <a:pt x="1" y="1"/>
                  </a:moveTo>
                  <a:lnTo>
                    <a:pt x="1" y="8163"/>
                  </a:lnTo>
                  <a:lnTo>
                    <a:pt x="83885" y="56703"/>
                  </a:lnTo>
                  <a:lnTo>
                    <a:pt x="83885" y="4854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35"/>
            <p:cNvSpPr/>
            <p:nvPr/>
          </p:nvSpPr>
          <p:spPr>
            <a:xfrm>
              <a:off x="3398400" y="4046075"/>
              <a:ext cx="278800" cy="368025"/>
            </a:xfrm>
            <a:custGeom>
              <a:avLst/>
              <a:gdLst/>
              <a:ahLst/>
              <a:cxnLst/>
              <a:rect l="l" t="t" r="r" b="b"/>
              <a:pathLst>
                <a:path w="11152" h="14721" extrusionOk="0">
                  <a:moveTo>
                    <a:pt x="11152" y="1"/>
                  </a:moveTo>
                  <a:lnTo>
                    <a:pt x="11152" y="8164"/>
                  </a:lnTo>
                  <a:lnTo>
                    <a:pt x="0" y="14721"/>
                  </a:lnTo>
                  <a:lnTo>
                    <a:pt x="0" y="6558"/>
                  </a:lnTo>
                  <a:close/>
                </a:path>
              </a:pathLst>
            </a:custGeom>
            <a:solidFill>
              <a:srgbClr val="9AD1D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35"/>
            <p:cNvSpPr/>
            <p:nvPr/>
          </p:nvSpPr>
          <p:spPr>
            <a:xfrm>
              <a:off x="3680975" y="1884075"/>
              <a:ext cx="864025" cy="498725"/>
            </a:xfrm>
            <a:custGeom>
              <a:avLst/>
              <a:gdLst/>
              <a:ahLst/>
              <a:cxnLst/>
              <a:rect l="l" t="t" r="r" b="b"/>
              <a:pathLst>
                <a:path w="34561" h="19949" extrusionOk="0">
                  <a:moveTo>
                    <a:pt x="34560" y="946"/>
                  </a:moveTo>
                  <a:lnTo>
                    <a:pt x="1642" y="19948"/>
                  </a:lnTo>
                  <a:lnTo>
                    <a:pt x="0" y="19020"/>
                  </a:lnTo>
                  <a:lnTo>
                    <a:pt x="329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35"/>
            <p:cNvSpPr/>
            <p:nvPr/>
          </p:nvSpPr>
          <p:spPr>
            <a:xfrm>
              <a:off x="4444375" y="2324325"/>
              <a:ext cx="861350" cy="496925"/>
            </a:xfrm>
            <a:custGeom>
              <a:avLst/>
              <a:gdLst/>
              <a:ahLst/>
              <a:cxnLst/>
              <a:rect l="l" t="t" r="r" b="b"/>
              <a:pathLst>
                <a:path w="34454" h="19877" extrusionOk="0">
                  <a:moveTo>
                    <a:pt x="34454" y="938"/>
                  </a:moveTo>
                  <a:lnTo>
                    <a:pt x="1642" y="19877"/>
                  </a:lnTo>
                  <a:lnTo>
                    <a:pt x="1" y="18958"/>
                  </a:lnTo>
                  <a:lnTo>
                    <a:pt x="3283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35"/>
            <p:cNvSpPr/>
            <p:nvPr/>
          </p:nvSpPr>
          <p:spPr>
            <a:xfrm>
              <a:off x="3761925" y="3102700"/>
              <a:ext cx="217025" cy="125350"/>
            </a:xfrm>
            <a:custGeom>
              <a:avLst/>
              <a:gdLst/>
              <a:ahLst/>
              <a:cxnLst/>
              <a:rect l="l" t="t" r="r" b="b"/>
              <a:pathLst>
                <a:path w="8681" h="5014" extrusionOk="0">
                  <a:moveTo>
                    <a:pt x="8681" y="4077"/>
                  </a:moveTo>
                  <a:lnTo>
                    <a:pt x="1642" y="0"/>
                  </a:lnTo>
                  <a:lnTo>
                    <a:pt x="1" y="937"/>
                  </a:lnTo>
                  <a:lnTo>
                    <a:pt x="7039" y="50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35"/>
            <p:cNvSpPr/>
            <p:nvPr/>
          </p:nvSpPr>
          <p:spPr>
            <a:xfrm>
              <a:off x="4335775" y="2758775"/>
              <a:ext cx="217250" cy="125150"/>
            </a:xfrm>
            <a:custGeom>
              <a:avLst/>
              <a:gdLst/>
              <a:ahLst/>
              <a:cxnLst/>
              <a:rect l="l" t="t" r="r" b="b"/>
              <a:pathLst>
                <a:path w="8690" h="5006" extrusionOk="0">
                  <a:moveTo>
                    <a:pt x="8689" y="4078"/>
                  </a:moveTo>
                  <a:lnTo>
                    <a:pt x="1651" y="1"/>
                  </a:lnTo>
                  <a:lnTo>
                    <a:pt x="0" y="929"/>
                  </a:lnTo>
                  <a:lnTo>
                    <a:pt x="7039" y="500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35"/>
            <p:cNvSpPr/>
            <p:nvPr/>
          </p:nvSpPr>
          <p:spPr>
            <a:xfrm>
              <a:off x="3580150" y="2317200"/>
              <a:ext cx="217250" cy="125150"/>
            </a:xfrm>
            <a:custGeom>
              <a:avLst/>
              <a:gdLst/>
              <a:ahLst/>
              <a:cxnLst/>
              <a:rect l="l" t="t" r="r" b="b"/>
              <a:pathLst>
                <a:path w="8690" h="5006" extrusionOk="0">
                  <a:moveTo>
                    <a:pt x="8690" y="4077"/>
                  </a:moveTo>
                  <a:lnTo>
                    <a:pt x="1651" y="0"/>
                  </a:lnTo>
                  <a:lnTo>
                    <a:pt x="1" y="928"/>
                  </a:lnTo>
                  <a:lnTo>
                    <a:pt x="7040" y="50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35"/>
            <p:cNvSpPr/>
            <p:nvPr/>
          </p:nvSpPr>
          <p:spPr>
            <a:xfrm>
              <a:off x="2995600" y="2659325"/>
              <a:ext cx="217025" cy="125125"/>
            </a:xfrm>
            <a:custGeom>
              <a:avLst/>
              <a:gdLst/>
              <a:ahLst/>
              <a:cxnLst/>
              <a:rect l="l" t="t" r="r" b="b"/>
              <a:pathLst>
                <a:path w="8681" h="5005" extrusionOk="0">
                  <a:moveTo>
                    <a:pt x="8681" y="4077"/>
                  </a:moveTo>
                  <a:lnTo>
                    <a:pt x="1642" y="0"/>
                  </a:lnTo>
                  <a:lnTo>
                    <a:pt x="1" y="928"/>
                  </a:lnTo>
                  <a:lnTo>
                    <a:pt x="7040" y="50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35"/>
            <p:cNvSpPr/>
            <p:nvPr/>
          </p:nvSpPr>
          <p:spPr>
            <a:xfrm>
              <a:off x="1960325" y="2868300"/>
              <a:ext cx="26125" cy="48625"/>
            </a:xfrm>
            <a:custGeom>
              <a:avLst/>
              <a:gdLst/>
              <a:ahLst/>
              <a:cxnLst/>
              <a:rect l="l" t="t" r="r" b="b"/>
              <a:pathLst>
                <a:path w="1045" h="1945" extrusionOk="0">
                  <a:moveTo>
                    <a:pt x="0" y="598"/>
                  </a:moveTo>
                  <a:lnTo>
                    <a:pt x="1044" y="0"/>
                  </a:lnTo>
                  <a:lnTo>
                    <a:pt x="1044" y="1097"/>
                  </a:lnTo>
                  <a:lnTo>
                    <a:pt x="0" y="1945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35"/>
            <p:cNvSpPr/>
            <p:nvPr/>
          </p:nvSpPr>
          <p:spPr>
            <a:xfrm>
              <a:off x="1949850" y="2877000"/>
              <a:ext cx="10500" cy="39925"/>
            </a:xfrm>
            <a:custGeom>
              <a:avLst/>
              <a:gdLst/>
              <a:ahLst/>
              <a:cxnLst/>
              <a:rect l="l" t="t" r="r" b="b"/>
              <a:pathLst>
                <a:path w="420" h="1597" extrusionOk="0">
                  <a:moveTo>
                    <a:pt x="419" y="1597"/>
                  </a:moveTo>
                  <a:lnTo>
                    <a:pt x="0" y="1356"/>
                  </a:lnTo>
                  <a:lnTo>
                    <a:pt x="0" y="0"/>
                  </a:lnTo>
                  <a:lnTo>
                    <a:pt x="419" y="25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35"/>
            <p:cNvSpPr/>
            <p:nvPr/>
          </p:nvSpPr>
          <p:spPr>
            <a:xfrm>
              <a:off x="1949850" y="2862050"/>
              <a:ext cx="36600" cy="21200"/>
            </a:xfrm>
            <a:custGeom>
              <a:avLst/>
              <a:gdLst/>
              <a:ahLst/>
              <a:cxnLst/>
              <a:rect l="l" t="t" r="r" b="b"/>
              <a:pathLst>
                <a:path w="1464" h="848" extrusionOk="0">
                  <a:moveTo>
                    <a:pt x="1463" y="250"/>
                  </a:moveTo>
                  <a:lnTo>
                    <a:pt x="1044" y="0"/>
                  </a:lnTo>
                  <a:lnTo>
                    <a:pt x="0" y="598"/>
                  </a:lnTo>
                  <a:lnTo>
                    <a:pt x="419" y="848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35"/>
            <p:cNvSpPr/>
            <p:nvPr/>
          </p:nvSpPr>
          <p:spPr>
            <a:xfrm>
              <a:off x="2769025" y="2467950"/>
              <a:ext cx="187125" cy="127150"/>
            </a:xfrm>
            <a:custGeom>
              <a:avLst/>
              <a:gdLst/>
              <a:ahLst/>
              <a:cxnLst/>
              <a:rect l="l" t="t" r="r" b="b"/>
              <a:pathLst>
                <a:path w="7485" h="5086" extrusionOk="0">
                  <a:moveTo>
                    <a:pt x="7485" y="4283"/>
                  </a:moveTo>
                  <a:lnTo>
                    <a:pt x="0" y="1"/>
                  </a:lnTo>
                  <a:lnTo>
                    <a:pt x="0" y="795"/>
                  </a:lnTo>
                  <a:lnTo>
                    <a:pt x="7485" y="5086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35"/>
            <p:cNvSpPr/>
            <p:nvPr/>
          </p:nvSpPr>
          <p:spPr>
            <a:xfrm>
              <a:off x="2956125" y="2570550"/>
              <a:ext cx="7625" cy="24550"/>
            </a:xfrm>
            <a:custGeom>
              <a:avLst/>
              <a:gdLst/>
              <a:ahLst/>
              <a:cxnLst/>
              <a:rect l="l" t="t" r="r" b="b"/>
              <a:pathLst>
                <a:path w="305" h="982" extrusionOk="0">
                  <a:moveTo>
                    <a:pt x="1" y="982"/>
                  </a:moveTo>
                  <a:lnTo>
                    <a:pt x="304" y="804"/>
                  </a:lnTo>
                  <a:lnTo>
                    <a:pt x="304" y="1"/>
                  </a:lnTo>
                  <a:lnTo>
                    <a:pt x="1" y="179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35"/>
            <p:cNvSpPr/>
            <p:nvPr/>
          </p:nvSpPr>
          <p:spPr>
            <a:xfrm>
              <a:off x="2769025" y="2463500"/>
              <a:ext cx="194725" cy="111550"/>
            </a:xfrm>
            <a:custGeom>
              <a:avLst/>
              <a:gdLst/>
              <a:ahLst/>
              <a:cxnLst/>
              <a:rect l="l" t="t" r="r" b="b"/>
              <a:pathLst>
                <a:path w="7789" h="4462" extrusionOk="0">
                  <a:moveTo>
                    <a:pt x="0" y="179"/>
                  </a:moveTo>
                  <a:lnTo>
                    <a:pt x="303" y="1"/>
                  </a:lnTo>
                  <a:lnTo>
                    <a:pt x="7788" y="4283"/>
                  </a:lnTo>
                  <a:lnTo>
                    <a:pt x="7485" y="446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35"/>
            <p:cNvSpPr/>
            <p:nvPr/>
          </p:nvSpPr>
          <p:spPr>
            <a:xfrm>
              <a:off x="2204975" y="2616950"/>
              <a:ext cx="47300" cy="60000"/>
            </a:xfrm>
            <a:custGeom>
              <a:avLst/>
              <a:gdLst/>
              <a:ahLst/>
              <a:cxnLst/>
              <a:rect l="l" t="t" r="r" b="b"/>
              <a:pathLst>
                <a:path w="1892" h="2400" extrusionOk="0">
                  <a:moveTo>
                    <a:pt x="1714" y="2400"/>
                  </a:moveTo>
                  <a:lnTo>
                    <a:pt x="1892" y="2114"/>
                  </a:lnTo>
                  <a:lnTo>
                    <a:pt x="813" y="1436"/>
                  </a:lnTo>
                  <a:cubicBezTo>
                    <a:pt x="518" y="1258"/>
                    <a:pt x="340" y="937"/>
                    <a:pt x="340" y="589"/>
                  </a:cubicBezTo>
                  <a:lnTo>
                    <a:pt x="340" y="0"/>
                  </a:lnTo>
                  <a:lnTo>
                    <a:pt x="1" y="0"/>
                  </a:lnTo>
                  <a:lnTo>
                    <a:pt x="1" y="589"/>
                  </a:lnTo>
                  <a:cubicBezTo>
                    <a:pt x="1" y="1053"/>
                    <a:pt x="242" y="1481"/>
                    <a:pt x="634" y="173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35"/>
            <p:cNvSpPr/>
            <p:nvPr/>
          </p:nvSpPr>
          <p:spPr>
            <a:xfrm>
              <a:off x="2189600" y="2587500"/>
              <a:ext cx="46625" cy="43300"/>
            </a:xfrm>
            <a:custGeom>
              <a:avLst/>
              <a:gdLst/>
              <a:ahLst/>
              <a:cxnLst/>
              <a:rect l="l" t="t" r="r" b="b"/>
              <a:pathLst>
                <a:path w="1865" h="1732" extrusionOk="0">
                  <a:moveTo>
                    <a:pt x="232" y="893"/>
                  </a:moveTo>
                  <a:cubicBezTo>
                    <a:pt x="232" y="893"/>
                    <a:pt x="232" y="893"/>
                    <a:pt x="241" y="902"/>
                  </a:cubicBezTo>
                  <a:cubicBezTo>
                    <a:pt x="419" y="1000"/>
                    <a:pt x="598" y="1107"/>
                    <a:pt x="776" y="1214"/>
                  </a:cubicBezTo>
                  <a:cubicBezTo>
                    <a:pt x="883" y="1267"/>
                    <a:pt x="999" y="1330"/>
                    <a:pt x="1097" y="1392"/>
                  </a:cubicBezTo>
                  <a:cubicBezTo>
                    <a:pt x="1124" y="1410"/>
                    <a:pt x="1151" y="1437"/>
                    <a:pt x="1178" y="1464"/>
                  </a:cubicBezTo>
                  <a:cubicBezTo>
                    <a:pt x="1196" y="1482"/>
                    <a:pt x="1196" y="1508"/>
                    <a:pt x="1213" y="1526"/>
                  </a:cubicBezTo>
                  <a:cubicBezTo>
                    <a:pt x="1249" y="1580"/>
                    <a:pt x="1320" y="1624"/>
                    <a:pt x="1374" y="1651"/>
                  </a:cubicBezTo>
                  <a:cubicBezTo>
                    <a:pt x="1588" y="1731"/>
                    <a:pt x="1767" y="1526"/>
                    <a:pt x="1811" y="1339"/>
                  </a:cubicBezTo>
                  <a:cubicBezTo>
                    <a:pt x="1865" y="1089"/>
                    <a:pt x="1775" y="804"/>
                    <a:pt x="1588" y="634"/>
                  </a:cubicBezTo>
                  <a:cubicBezTo>
                    <a:pt x="1410" y="482"/>
                    <a:pt x="1213" y="366"/>
                    <a:pt x="1008" y="250"/>
                  </a:cubicBezTo>
                  <a:cubicBezTo>
                    <a:pt x="794" y="134"/>
                    <a:pt x="562" y="1"/>
                    <a:pt x="312" y="72"/>
                  </a:cubicBezTo>
                  <a:cubicBezTo>
                    <a:pt x="196" y="108"/>
                    <a:pt x="89" y="188"/>
                    <a:pt x="27" y="295"/>
                  </a:cubicBezTo>
                  <a:cubicBezTo>
                    <a:pt x="0" y="357"/>
                    <a:pt x="9" y="384"/>
                    <a:pt x="36" y="447"/>
                  </a:cubicBezTo>
                  <a:cubicBezTo>
                    <a:pt x="54" y="500"/>
                    <a:pt x="80" y="554"/>
                    <a:pt x="89" y="616"/>
                  </a:cubicBezTo>
                  <a:cubicBezTo>
                    <a:pt x="98" y="670"/>
                    <a:pt x="80" y="705"/>
                    <a:pt x="107" y="759"/>
                  </a:cubicBezTo>
                  <a:cubicBezTo>
                    <a:pt x="134" y="812"/>
                    <a:pt x="179" y="866"/>
                    <a:pt x="232" y="893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35"/>
            <p:cNvSpPr/>
            <p:nvPr/>
          </p:nvSpPr>
          <p:spPr>
            <a:xfrm>
              <a:off x="2187350" y="2587500"/>
              <a:ext cx="43975" cy="45975"/>
            </a:xfrm>
            <a:custGeom>
              <a:avLst/>
              <a:gdLst/>
              <a:ahLst/>
              <a:cxnLst/>
              <a:rect l="l" t="t" r="r" b="b"/>
              <a:pathLst>
                <a:path w="1759" h="1839" extrusionOk="0">
                  <a:moveTo>
                    <a:pt x="188" y="991"/>
                  </a:moveTo>
                  <a:cubicBezTo>
                    <a:pt x="269" y="1053"/>
                    <a:pt x="349" y="1107"/>
                    <a:pt x="438" y="1151"/>
                  </a:cubicBezTo>
                  <a:cubicBezTo>
                    <a:pt x="599" y="1241"/>
                    <a:pt x="750" y="1330"/>
                    <a:pt x="902" y="1428"/>
                  </a:cubicBezTo>
                  <a:cubicBezTo>
                    <a:pt x="1098" y="1535"/>
                    <a:pt x="1482" y="1838"/>
                    <a:pt x="1669" y="1580"/>
                  </a:cubicBezTo>
                  <a:cubicBezTo>
                    <a:pt x="1758" y="1446"/>
                    <a:pt x="1749" y="1250"/>
                    <a:pt x="1714" y="1098"/>
                  </a:cubicBezTo>
                  <a:cubicBezTo>
                    <a:pt x="1669" y="973"/>
                    <a:pt x="1589" y="857"/>
                    <a:pt x="1500" y="750"/>
                  </a:cubicBezTo>
                  <a:cubicBezTo>
                    <a:pt x="1428" y="670"/>
                    <a:pt x="1303" y="625"/>
                    <a:pt x="1205" y="572"/>
                  </a:cubicBezTo>
                  <a:cubicBezTo>
                    <a:pt x="1089" y="500"/>
                    <a:pt x="973" y="429"/>
                    <a:pt x="848" y="366"/>
                  </a:cubicBezTo>
                  <a:cubicBezTo>
                    <a:pt x="643" y="242"/>
                    <a:pt x="385" y="1"/>
                    <a:pt x="144" y="179"/>
                  </a:cubicBezTo>
                  <a:cubicBezTo>
                    <a:pt x="46" y="259"/>
                    <a:pt x="19" y="384"/>
                    <a:pt x="19" y="500"/>
                  </a:cubicBezTo>
                  <a:cubicBezTo>
                    <a:pt x="10" y="625"/>
                    <a:pt x="1" y="777"/>
                    <a:pt x="81" y="884"/>
                  </a:cubicBezTo>
                  <a:cubicBezTo>
                    <a:pt x="117" y="920"/>
                    <a:pt x="153" y="964"/>
                    <a:pt x="188" y="99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35"/>
            <p:cNvSpPr/>
            <p:nvPr/>
          </p:nvSpPr>
          <p:spPr>
            <a:xfrm>
              <a:off x="1970800" y="2336600"/>
              <a:ext cx="748050" cy="588600"/>
            </a:xfrm>
            <a:custGeom>
              <a:avLst/>
              <a:gdLst/>
              <a:ahLst/>
              <a:cxnLst/>
              <a:rect l="l" t="t" r="r" b="b"/>
              <a:pathLst>
                <a:path w="29922" h="23544" extrusionOk="0">
                  <a:moveTo>
                    <a:pt x="9983" y="12427"/>
                  </a:moveTo>
                  <a:lnTo>
                    <a:pt x="11562" y="8083"/>
                  </a:lnTo>
                  <a:lnTo>
                    <a:pt x="24855" y="1"/>
                  </a:lnTo>
                  <a:lnTo>
                    <a:pt x="25898" y="2820"/>
                  </a:lnTo>
                  <a:lnTo>
                    <a:pt x="29922" y="1963"/>
                  </a:lnTo>
                  <a:lnTo>
                    <a:pt x="29922" y="5987"/>
                  </a:lnTo>
                  <a:lnTo>
                    <a:pt x="26853" y="7762"/>
                  </a:lnTo>
                  <a:lnTo>
                    <a:pt x="26853" y="7271"/>
                  </a:lnTo>
                  <a:cubicBezTo>
                    <a:pt x="26853" y="6557"/>
                    <a:pt x="26353" y="6272"/>
                    <a:pt x="25738" y="6629"/>
                  </a:cubicBezTo>
                  <a:lnTo>
                    <a:pt x="24881" y="7128"/>
                  </a:lnTo>
                  <a:cubicBezTo>
                    <a:pt x="24266" y="7485"/>
                    <a:pt x="19930" y="10964"/>
                    <a:pt x="19930" y="11669"/>
                  </a:cubicBezTo>
                  <a:lnTo>
                    <a:pt x="19930" y="12160"/>
                  </a:lnTo>
                  <a:lnTo>
                    <a:pt x="9314" y="18289"/>
                  </a:lnTo>
                  <a:lnTo>
                    <a:pt x="9314" y="17798"/>
                  </a:lnTo>
                  <a:cubicBezTo>
                    <a:pt x="9314" y="17084"/>
                    <a:pt x="8815" y="16808"/>
                    <a:pt x="8199" y="17156"/>
                  </a:cubicBezTo>
                  <a:lnTo>
                    <a:pt x="3837" y="19555"/>
                  </a:lnTo>
                  <a:cubicBezTo>
                    <a:pt x="3221" y="19912"/>
                    <a:pt x="2722" y="20769"/>
                    <a:pt x="2722" y="21473"/>
                  </a:cubicBezTo>
                  <a:lnTo>
                    <a:pt x="2722" y="21973"/>
                  </a:lnTo>
                  <a:lnTo>
                    <a:pt x="1" y="23543"/>
                  </a:lnTo>
                  <a:lnTo>
                    <a:pt x="1" y="19493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35"/>
            <p:cNvSpPr/>
            <p:nvPr/>
          </p:nvSpPr>
          <p:spPr>
            <a:xfrm>
              <a:off x="2618250" y="2385675"/>
              <a:ext cx="337900" cy="156575"/>
            </a:xfrm>
            <a:custGeom>
              <a:avLst/>
              <a:gdLst/>
              <a:ahLst/>
              <a:cxnLst/>
              <a:rect l="l" t="t" r="r" b="b"/>
              <a:pathLst>
                <a:path w="13516" h="6263" extrusionOk="0">
                  <a:moveTo>
                    <a:pt x="13516" y="5406"/>
                  </a:moveTo>
                  <a:lnTo>
                    <a:pt x="4024" y="0"/>
                  </a:lnTo>
                  <a:lnTo>
                    <a:pt x="0" y="857"/>
                  </a:lnTo>
                  <a:lnTo>
                    <a:pt x="9501" y="6263"/>
                  </a:ln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35"/>
            <p:cNvSpPr/>
            <p:nvPr/>
          </p:nvSpPr>
          <p:spPr>
            <a:xfrm>
              <a:off x="2220375" y="2538650"/>
              <a:ext cx="276800" cy="243575"/>
            </a:xfrm>
            <a:custGeom>
              <a:avLst/>
              <a:gdLst/>
              <a:ahLst/>
              <a:cxnLst/>
              <a:rect l="l" t="t" r="r" b="b"/>
              <a:pathLst>
                <a:path w="11072" h="9743" extrusionOk="0">
                  <a:moveTo>
                    <a:pt x="11071" y="5398"/>
                  </a:moveTo>
                  <a:lnTo>
                    <a:pt x="1579" y="1"/>
                  </a:lnTo>
                  <a:lnTo>
                    <a:pt x="0" y="4345"/>
                  </a:lnTo>
                  <a:lnTo>
                    <a:pt x="9492" y="9743"/>
                  </a:ln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35"/>
            <p:cNvSpPr/>
            <p:nvPr/>
          </p:nvSpPr>
          <p:spPr>
            <a:xfrm>
              <a:off x="2230625" y="2550925"/>
              <a:ext cx="256050" cy="219050"/>
            </a:xfrm>
            <a:custGeom>
              <a:avLst/>
              <a:gdLst/>
              <a:ahLst/>
              <a:cxnLst/>
              <a:rect l="l" t="t" r="r" b="b"/>
              <a:pathLst>
                <a:path w="10242" h="8762" extrusionOk="0">
                  <a:moveTo>
                    <a:pt x="10242" y="5068"/>
                  </a:moveTo>
                  <a:lnTo>
                    <a:pt x="1348" y="1"/>
                  </a:lnTo>
                  <a:lnTo>
                    <a:pt x="1" y="3703"/>
                  </a:lnTo>
                  <a:lnTo>
                    <a:pt x="8904" y="876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35"/>
            <p:cNvSpPr/>
            <p:nvPr/>
          </p:nvSpPr>
          <p:spPr>
            <a:xfrm>
              <a:off x="2235975" y="2557175"/>
              <a:ext cx="245575" cy="206550"/>
            </a:xfrm>
            <a:custGeom>
              <a:avLst/>
              <a:gdLst/>
              <a:ahLst/>
              <a:cxnLst/>
              <a:rect l="l" t="t" r="r" b="b"/>
              <a:pathLst>
                <a:path w="9823" h="8262" extrusionOk="0">
                  <a:moveTo>
                    <a:pt x="1" y="3373"/>
                  </a:moveTo>
                  <a:lnTo>
                    <a:pt x="8592" y="8261"/>
                  </a:lnTo>
                  <a:lnTo>
                    <a:pt x="9823" y="4889"/>
                  </a:lnTo>
                  <a:lnTo>
                    <a:pt x="3533" y="1312"/>
                  </a:lnTo>
                  <a:lnTo>
                    <a:pt x="1223" y="0"/>
                  </a:lnTo>
                  <a:lnTo>
                    <a:pt x="10" y="334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35"/>
            <p:cNvSpPr/>
            <p:nvPr/>
          </p:nvSpPr>
          <p:spPr>
            <a:xfrm>
              <a:off x="2781275" y="2622075"/>
              <a:ext cx="115100" cy="62250"/>
            </a:xfrm>
            <a:custGeom>
              <a:avLst/>
              <a:gdLst/>
              <a:ahLst/>
              <a:cxnLst/>
              <a:rect l="l" t="t" r="r" b="b"/>
              <a:pathLst>
                <a:path w="4604" h="2490" extrusionOk="0">
                  <a:moveTo>
                    <a:pt x="4113" y="2489"/>
                  </a:moveTo>
                  <a:lnTo>
                    <a:pt x="1" y="0"/>
                  </a:lnTo>
                  <a:lnTo>
                    <a:pt x="3962" y="375"/>
                  </a:lnTo>
                  <a:lnTo>
                    <a:pt x="4604" y="1758"/>
                  </a:ln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35"/>
            <p:cNvSpPr/>
            <p:nvPr/>
          </p:nvSpPr>
          <p:spPr>
            <a:xfrm>
              <a:off x="2765000" y="2631000"/>
              <a:ext cx="106400" cy="128250"/>
            </a:xfrm>
            <a:custGeom>
              <a:avLst/>
              <a:gdLst/>
              <a:ahLst/>
              <a:cxnLst/>
              <a:rect l="l" t="t" r="r" b="b"/>
              <a:pathLst>
                <a:path w="4256" h="5130" extrusionOk="0">
                  <a:moveTo>
                    <a:pt x="0" y="3310"/>
                  </a:moveTo>
                  <a:cubicBezTo>
                    <a:pt x="0" y="2204"/>
                    <a:pt x="777" y="857"/>
                    <a:pt x="1740" y="304"/>
                  </a:cubicBezTo>
                  <a:cubicBezTo>
                    <a:pt x="2222" y="27"/>
                    <a:pt x="2659" y="0"/>
                    <a:pt x="2971" y="170"/>
                  </a:cubicBezTo>
                  <a:lnTo>
                    <a:pt x="2971" y="170"/>
                  </a:lnTo>
                  <a:lnTo>
                    <a:pt x="2971" y="179"/>
                  </a:lnTo>
                  <a:cubicBezTo>
                    <a:pt x="2971" y="179"/>
                    <a:pt x="2971" y="179"/>
                    <a:pt x="2971" y="179"/>
                  </a:cubicBezTo>
                  <a:lnTo>
                    <a:pt x="4256" y="910"/>
                  </a:lnTo>
                  <a:lnTo>
                    <a:pt x="1740" y="5130"/>
                  </a:lnTo>
                  <a:lnTo>
                    <a:pt x="509" y="4434"/>
                  </a:lnTo>
                  <a:cubicBezTo>
                    <a:pt x="509" y="4425"/>
                    <a:pt x="509" y="4425"/>
                    <a:pt x="509" y="4425"/>
                  </a:cubicBezTo>
                  <a:lnTo>
                    <a:pt x="500" y="4425"/>
                  </a:lnTo>
                  <a:lnTo>
                    <a:pt x="500" y="4425"/>
                  </a:lnTo>
                  <a:cubicBezTo>
                    <a:pt x="188" y="4247"/>
                    <a:pt x="0" y="3854"/>
                    <a:pt x="0" y="331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35"/>
            <p:cNvSpPr/>
            <p:nvPr/>
          </p:nvSpPr>
          <p:spPr>
            <a:xfrm>
              <a:off x="2795550" y="2642150"/>
              <a:ext cx="87225" cy="127825"/>
            </a:xfrm>
            <a:custGeom>
              <a:avLst/>
              <a:gdLst/>
              <a:ahLst/>
              <a:cxnLst/>
              <a:rect l="l" t="t" r="r" b="b"/>
              <a:pathLst>
                <a:path w="3489" h="5113" extrusionOk="0">
                  <a:moveTo>
                    <a:pt x="1" y="3560"/>
                  </a:moveTo>
                  <a:cubicBezTo>
                    <a:pt x="1" y="4666"/>
                    <a:pt x="786" y="5112"/>
                    <a:pt x="1740" y="4550"/>
                  </a:cubicBezTo>
                  <a:cubicBezTo>
                    <a:pt x="2704" y="3997"/>
                    <a:pt x="3489" y="2650"/>
                    <a:pt x="3489" y="1544"/>
                  </a:cubicBezTo>
                  <a:cubicBezTo>
                    <a:pt x="3489" y="437"/>
                    <a:pt x="2704" y="0"/>
                    <a:pt x="1740" y="553"/>
                  </a:cubicBezTo>
                  <a:cubicBezTo>
                    <a:pt x="786" y="1106"/>
                    <a:pt x="1" y="2454"/>
                    <a:pt x="1" y="356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35"/>
            <p:cNvSpPr/>
            <p:nvPr/>
          </p:nvSpPr>
          <p:spPr>
            <a:xfrm>
              <a:off x="2813625" y="2670475"/>
              <a:ext cx="51100" cy="70950"/>
            </a:xfrm>
            <a:custGeom>
              <a:avLst/>
              <a:gdLst/>
              <a:ahLst/>
              <a:cxnLst/>
              <a:rect l="l" t="t" r="r" b="b"/>
              <a:pathLst>
                <a:path w="2044" h="2838" extrusionOk="0">
                  <a:moveTo>
                    <a:pt x="0" y="2222"/>
                  </a:moveTo>
                  <a:cubicBezTo>
                    <a:pt x="0" y="2338"/>
                    <a:pt x="9" y="2552"/>
                    <a:pt x="116" y="2694"/>
                  </a:cubicBezTo>
                  <a:cubicBezTo>
                    <a:pt x="125" y="2712"/>
                    <a:pt x="143" y="2730"/>
                    <a:pt x="161" y="2748"/>
                  </a:cubicBezTo>
                  <a:lnTo>
                    <a:pt x="170" y="2748"/>
                  </a:lnTo>
                  <a:cubicBezTo>
                    <a:pt x="188" y="2775"/>
                    <a:pt x="214" y="2793"/>
                    <a:pt x="250" y="2810"/>
                  </a:cubicBezTo>
                  <a:cubicBezTo>
                    <a:pt x="295" y="2828"/>
                    <a:pt x="339" y="2837"/>
                    <a:pt x="393" y="2837"/>
                  </a:cubicBezTo>
                  <a:cubicBezTo>
                    <a:pt x="428" y="2837"/>
                    <a:pt x="455" y="2837"/>
                    <a:pt x="491" y="2828"/>
                  </a:cubicBezTo>
                  <a:cubicBezTo>
                    <a:pt x="589" y="2810"/>
                    <a:pt x="714" y="2775"/>
                    <a:pt x="839" y="2694"/>
                  </a:cubicBezTo>
                  <a:cubicBezTo>
                    <a:pt x="1062" y="2561"/>
                    <a:pt x="1285" y="2364"/>
                    <a:pt x="1472" y="2123"/>
                  </a:cubicBezTo>
                  <a:cubicBezTo>
                    <a:pt x="1544" y="2016"/>
                    <a:pt x="1624" y="1909"/>
                    <a:pt x="1686" y="1802"/>
                  </a:cubicBezTo>
                  <a:cubicBezTo>
                    <a:pt x="1900" y="1419"/>
                    <a:pt x="2043" y="990"/>
                    <a:pt x="2043" y="616"/>
                  </a:cubicBezTo>
                  <a:lnTo>
                    <a:pt x="2043" y="598"/>
                  </a:lnTo>
                  <a:cubicBezTo>
                    <a:pt x="2043" y="518"/>
                    <a:pt x="2034" y="411"/>
                    <a:pt x="1999" y="312"/>
                  </a:cubicBezTo>
                  <a:cubicBezTo>
                    <a:pt x="1963" y="152"/>
                    <a:pt x="1856" y="0"/>
                    <a:pt x="1642" y="0"/>
                  </a:cubicBezTo>
                  <a:cubicBezTo>
                    <a:pt x="1517" y="0"/>
                    <a:pt x="1365" y="45"/>
                    <a:pt x="1205" y="143"/>
                  </a:cubicBezTo>
                  <a:cubicBezTo>
                    <a:pt x="1187" y="152"/>
                    <a:pt x="1169" y="161"/>
                    <a:pt x="1151" y="170"/>
                  </a:cubicBezTo>
                  <a:cubicBezTo>
                    <a:pt x="1151" y="179"/>
                    <a:pt x="1142" y="179"/>
                    <a:pt x="1142" y="179"/>
                  </a:cubicBezTo>
                  <a:cubicBezTo>
                    <a:pt x="1098" y="214"/>
                    <a:pt x="1044" y="250"/>
                    <a:pt x="999" y="286"/>
                  </a:cubicBezTo>
                  <a:cubicBezTo>
                    <a:pt x="973" y="304"/>
                    <a:pt x="955" y="321"/>
                    <a:pt x="928" y="339"/>
                  </a:cubicBezTo>
                  <a:cubicBezTo>
                    <a:pt x="910" y="357"/>
                    <a:pt x="892" y="366"/>
                    <a:pt x="874" y="384"/>
                  </a:cubicBezTo>
                  <a:cubicBezTo>
                    <a:pt x="866" y="402"/>
                    <a:pt x="848" y="411"/>
                    <a:pt x="839" y="428"/>
                  </a:cubicBezTo>
                  <a:cubicBezTo>
                    <a:pt x="803" y="464"/>
                    <a:pt x="759" y="500"/>
                    <a:pt x="723" y="536"/>
                  </a:cubicBezTo>
                  <a:cubicBezTo>
                    <a:pt x="527" y="759"/>
                    <a:pt x="348" y="1026"/>
                    <a:pt x="223" y="1303"/>
                  </a:cubicBezTo>
                  <a:cubicBezTo>
                    <a:pt x="196" y="1347"/>
                    <a:pt x="188" y="1383"/>
                    <a:pt x="170" y="1419"/>
                  </a:cubicBezTo>
                  <a:cubicBezTo>
                    <a:pt x="143" y="1490"/>
                    <a:pt x="116" y="1561"/>
                    <a:pt x="98" y="1633"/>
                  </a:cubicBezTo>
                  <a:lnTo>
                    <a:pt x="98" y="1642"/>
                  </a:lnTo>
                  <a:cubicBezTo>
                    <a:pt x="89" y="1651"/>
                    <a:pt x="89" y="1651"/>
                    <a:pt x="89" y="1660"/>
                  </a:cubicBezTo>
                  <a:cubicBezTo>
                    <a:pt x="81" y="1695"/>
                    <a:pt x="72" y="1740"/>
                    <a:pt x="54" y="1776"/>
                  </a:cubicBezTo>
                  <a:cubicBezTo>
                    <a:pt x="36" y="1856"/>
                    <a:pt x="18" y="1927"/>
                    <a:pt x="18" y="1999"/>
                  </a:cubicBezTo>
                  <a:cubicBezTo>
                    <a:pt x="0" y="2079"/>
                    <a:pt x="0" y="2150"/>
                    <a:pt x="0" y="2222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35"/>
            <p:cNvSpPr/>
            <p:nvPr/>
          </p:nvSpPr>
          <p:spPr>
            <a:xfrm>
              <a:off x="2816075" y="2670700"/>
              <a:ext cx="48650" cy="70725"/>
            </a:xfrm>
            <a:custGeom>
              <a:avLst/>
              <a:gdLst/>
              <a:ahLst/>
              <a:cxnLst/>
              <a:rect l="l" t="t" r="r" b="b"/>
              <a:pathLst>
                <a:path w="1946" h="2829" extrusionOk="0">
                  <a:moveTo>
                    <a:pt x="90" y="2676"/>
                  </a:moveTo>
                  <a:cubicBezTo>
                    <a:pt x="214" y="2676"/>
                    <a:pt x="366" y="2632"/>
                    <a:pt x="527" y="2534"/>
                  </a:cubicBezTo>
                  <a:cubicBezTo>
                    <a:pt x="1178" y="2159"/>
                    <a:pt x="1731" y="1205"/>
                    <a:pt x="1731" y="455"/>
                  </a:cubicBezTo>
                  <a:cubicBezTo>
                    <a:pt x="1731" y="339"/>
                    <a:pt x="1722" y="143"/>
                    <a:pt x="1633" y="0"/>
                  </a:cubicBezTo>
                  <a:cubicBezTo>
                    <a:pt x="1909" y="63"/>
                    <a:pt x="1945" y="437"/>
                    <a:pt x="1945" y="607"/>
                  </a:cubicBezTo>
                  <a:cubicBezTo>
                    <a:pt x="1945" y="1356"/>
                    <a:pt x="1392" y="2311"/>
                    <a:pt x="741" y="2685"/>
                  </a:cubicBezTo>
                  <a:cubicBezTo>
                    <a:pt x="580" y="2784"/>
                    <a:pt x="429" y="2828"/>
                    <a:pt x="295" y="2828"/>
                  </a:cubicBezTo>
                  <a:cubicBezTo>
                    <a:pt x="152" y="2828"/>
                    <a:pt x="63" y="2766"/>
                    <a:pt x="0" y="2668"/>
                  </a:cubicBezTo>
                  <a:cubicBezTo>
                    <a:pt x="27" y="2676"/>
                    <a:pt x="54" y="2676"/>
                    <a:pt x="90" y="2676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35"/>
            <p:cNvSpPr/>
            <p:nvPr/>
          </p:nvSpPr>
          <p:spPr>
            <a:xfrm>
              <a:off x="2815850" y="2676275"/>
              <a:ext cx="45075" cy="63125"/>
            </a:xfrm>
            <a:custGeom>
              <a:avLst/>
              <a:gdLst/>
              <a:ahLst/>
              <a:cxnLst/>
              <a:rect l="l" t="t" r="r" b="b"/>
              <a:pathLst>
                <a:path w="1803" h="2525" extrusionOk="0">
                  <a:moveTo>
                    <a:pt x="27" y="2462"/>
                  </a:moveTo>
                  <a:lnTo>
                    <a:pt x="322" y="1829"/>
                  </a:lnTo>
                  <a:cubicBezTo>
                    <a:pt x="223" y="1758"/>
                    <a:pt x="170" y="1624"/>
                    <a:pt x="170" y="1445"/>
                  </a:cubicBezTo>
                  <a:cubicBezTo>
                    <a:pt x="170" y="1428"/>
                    <a:pt x="170" y="1410"/>
                    <a:pt x="170" y="1392"/>
                  </a:cubicBezTo>
                  <a:lnTo>
                    <a:pt x="0" y="1428"/>
                  </a:lnTo>
                  <a:cubicBezTo>
                    <a:pt x="0" y="1419"/>
                    <a:pt x="0" y="1419"/>
                    <a:pt x="9" y="1410"/>
                  </a:cubicBezTo>
                  <a:lnTo>
                    <a:pt x="9" y="1401"/>
                  </a:lnTo>
                  <a:cubicBezTo>
                    <a:pt x="27" y="1329"/>
                    <a:pt x="54" y="1258"/>
                    <a:pt x="81" y="1187"/>
                  </a:cubicBezTo>
                  <a:cubicBezTo>
                    <a:pt x="99" y="1151"/>
                    <a:pt x="107" y="1115"/>
                    <a:pt x="134" y="1071"/>
                  </a:cubicBezTo>
                  <a:lnTo>
                    <a:pt x="250" y="1044"/>
                  </a:lnTo>
                  <a:cubicBezTo>
                    <a:pt x="339" y="839"/>
                    <a:pt x="473" y="634"/>
                    <a:pt x="634" y="491"/>
                  </a:cubicBezTo>
                  <a:lnTo>
                    <a:pt x="634" y="304"/>
                  </a:lnTo>
                  <a:cubicBezTo>
                    <a:pt x="670" y="268"/>
                    <a:pt x="714" y="232"/>
                    <a:pt x="750" y="196"/>
                  </a:cubicBezTo>
                  <a:cubicBezTo>
                    <a:pt x="759" y="179"/>
                    <a:pt x="777" y="170"/>
                    <a:pt x="785" y="152"/>
                  </a:cubicBezTo>
                  <a:cubicBezTo>
                    <a:pt x="803" y="134"/>
                    <a:pt x="821" y="125"/>
                    <a:pt x="839" y="107"/>
                  </a:cubicBezTo>
                  <a:cubicBezTo>
                    <a:pt x="866" y="89"/>
                    <a:pt x="884" y="72"/>
                    <a:pt x="910" y="54"/>
                  </a:cubicBezTo>
                  <a:lnTo>
                    <a:pt x="910" y="330"/>
                  </a:lnTo>
                  <a:cubicBezTo>
                    <a:pt x="1080" y="277"/>
                    <a:pt x="1223" y="321"/>
                    <a:pt x="1303" y="428"/>
                  </a:cubicBezTo>
                  <a:lnTo>
                    <a:pt x="1767" y="0"/>
                  </a:lnTo>
                  <a:cubicBezTo>
                    <a:pt x="1794" y="98"/>
                    <a:pt x="1802" y="205"/>
                    <a:pt x="1802" y="286"/>
                  </a:cubicBezTo>
                  <a:lnTo>
                    <a:pt x="1392" y="678"/>
                  </a:lnTo>
                  <a:cubicBezTo>
                    <a:pt x="1392" y="696"/>
                    <a:pt x="1392" y="714"/>
                    <a:pt x="1392" y="741"/>
                  </a:cubicBezTo>
                  <a:cubicBezTo>
                    <a:pt x="1392" y="919"/>
                    <a:pt x="1339" y="1106"/>
                    <a:pt x="1240" y="1285"/>
                  </a:cubicBezTo>
                  <a:lnTo>
                    <a:pt x="1446" y="1490"/>
                  </a:lnTo>
                  <a:cubicBezTo>
                    <a:pt x="1383" y="1597"/>
                    <a:pt x="1303" y="1704"/>
                    <a:pt x="1232" y="1811"/>
                  </a:cubicBezTo>
                  <a:lnTo>
                    <a:pt x="1026" y="1597"/>
                  </a:lnTo>
                  <a:cubicBezTo>
                    <a:pt x="955" y="1677"/>
                    <a:pt x="866" y="1749"/>
                    <a:pt x="785" y="1802"/>
                  </a:cubicBezTo>
                  <a:cubicBezTo>
                    <a:pt x="696" y="1847"/>
                    <a:pt x="616" y="1874"/>
                    <a:pt x="545" y="1883"/>
                  </a:cubicBezTo>
                  <a:lnTo>
                    <a:pt x="250" y="2516"/>
                  </a:lnTo>
                  <a:cubicBezTo>
                    <a:pt x="215" y="2525"/>
                    <a:pt x="188" y="2525"/>
                    <a:pt x="161" y="2525"/>
                  </a:cubicBezTo>
                  <a:cubicBezTo>
                    <a:pt x="125" y="2525"/>
                    <a:pt x="107" y="2525"/>
                    <a:pt x="81" y="2516"/>
                  </a:cubicBezTo>
                  <a:lnTo>
                    <a:pt x="72" y="2516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35"/>
            <p:cNvSpPr/>
            <p:nvPr/>
          </p:nvSpPr>
          <p:spPr>
            <a:xfrm>
              <a:off x="2829450" y="2697225"/>
              <a:ext cx="11850" cy="14300"/>
            </a:xfrm>
            <a:custGeom>
              <a:avLst/>
              <a:gdLst/>
              <a:ahLst/>
              <a:cxnLst/>
              <a:rect l="l" t="t" r="r" b="b"/>
              <a:pathLst>
                <a:path w="474" h="572" extrusionOk="0">
                  <a:moveTo>
                    <a:pt x="1" y="367"/>
                  </a:moveTo>
                  <a:cubicBezTo>
                    <a:pt x="1" y="242"/>
                    <a:pt x="90" y="99"/>
                    <a:pt x="197" y="36"/>
                  </a:cubicBezTo>
                  <a:cubicBezTo>
                    <a:pt x="250" y="1"/>
                    <a:pt x="295" y="1"/>
                    <a:pt x="331" y="19"/>
                  </a:cubicBezTo>
                  <a:lnTo>
                    <a:pt x="331" y="19"/>
                  </a:lnTo>
                  <a:lnTo>
                    <a:pt x="331" y="19"/>
                  </a:lnTo>
                  <a:lnTo>
                    <a:pt x="473" y="99"/>
                  </a:lnTo>
                  <a:lnTo>
                    <a:pt x="197" y="572"/>
                  </a:lnTo>
                  <a:lnTo>
                    <a:pt x="63" y="491"/>
                  </a:lnTo>
                  <a:cubicBezTo>
                    <a:pt x="63" y="491"/>
                    <a:pt x="63" y="491"/>
                    <a:pt x="63" y="491"/>
                  </a:cubicBezTo>
                  <a:lnTo>
                    <a:pt x="63" y="491"/>
                  </a:lnTo>
                  <a:cubicBezTo>
                    <a:pt x="27" y="474"/>
                    <a:pt x="1" y="429"/>
                    <a:pt x="1" y="367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35"/>
            <p:cNvSpPr/>
            <p:nvPr/>
          </p:nvSpPr>
          <p:spPr>
            <a:xfrm>
              <a:off x="2832800" y="2698575"/>
              <a:ext cx="9825" cy="14075"/>
            </a:xfrm>
            <a:custGeom>
              <a:avLst/>
              <a:gdLst/>
              <a:ahLst/>
              <a:cxnLst/>
              <a:rect l="l" t="t" r="r" b="b"/>
              <a:pathLst>
                <a:path w="393" h="563" extrusionOk="0">
                  <a:moveTo>
                    <a:pt x="0" y="393"/>
                  </a:moveTo>
                  <a:cubicBezTo>
                    <a:pt x="0" y="509"/>
                    <a:pt x="90" y="562"/>
                    <a:pt x="197" y="500"/>
                  </a:cubicBezTo>
                  <a:cubicBezTo>
                    <a:pt x="304" y="437"/>
                    <a:pt x="393" y="286"/>
                    <a:pt x="393" y="170"/>
                  </a:cubicBezTo>
                  <a:cubicBezTo>
                    <a:pt x="393" y="45"/>
                    <a:pt x="304" y="0"/>
                    <a:pt x="197" y="54"/>
                  </a:cubicBezTo>
                  <a:cubicBezTo>
                    <a:pt x="90" y="116"/>
                    <a:pt x="0" y="268"/>
                    <a:pt x="0" y="393"/>
                  </a:cubicBez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35"/>
            <p:cNvSpPr/>
            <p:nvPr/>
          </p:nvSpPr>
          <p:spPr>
            <a:xfrm>
              <a:off x="2307350" y="2905525"/>
              <a:ext cx="115100" cy="62250"/>
            </a:xfrm>
            <a:custGeom>
              <a:avLst/>
              <a:gdLst/>
              <a:ahLst/>
              <a:cxnLst/>
              <a:rect l="l" t="t" r="r" b="b"/>
              <a:pathLst>
                <a:path w="4604" h="2490" extrusionOk="0">
                  <a:moveTo>
                    <a:pt x="4113" y="2490"/>
                  </a:moveTo>
                  <a:lnTo>
                    <a:pt x="0" y="1"/>
                  </a:lnTo>
                  <a:lnTo>
                    <a:pt x="3952" y="367"/>
                  </a:lnTo>
                  <a:lnTo>
                    <a:pt x="4604" y="1749"/>
                  </a:ln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35"/>
            <p:cNvSpPr/>
            <p:nvPr/>
          </p:nvSpPr>
          <p:spPr>
            <a:xfrm>
              <a:off x="2292400" y="2908650"/>
              <a:ext cx="106650" cy="128500"/>
            </a:xfrm>
            <a:custGeom>
              <a:avLst/>
              <a:gdLst/>
              <a:ahLst/>
              <a:cxnLst/>
              <a:rect l="l" t="t" r="r" b="b"/>
              <a:pathLst>
                <a:path w="4266" h="5140" extrusionOk="0">
                  <a:moveTo>
                    <a:pt x="1" y="3311"/>
                  </a:moveTo>
                  <a:cubicBezTo>
                    <a:pt x="1" y="2213"/>
                    <a:pt x="786" y="866"/>
                    <a:pt x="1740" y="304"/>
                  </a:cubicBezTo>
                  <a:cubicBezTo>
                    <a:pt x="2222" y="28"/>
                    <a:pt x="2659" y="1"/>
                    <a:pt x="2971" y="179"/>
                  </a:cubicBezTo>
                  <a:lnTo>
                    <a:pt x="2971" y="179"/>
                  </a:lnTo>
                  <a:lnTo>
                    <a:pt x="2980" y="179"/>
                  </a:lnTo>
                  <a:lnTo>
                    <a:pt x="2980" y="179"/>
                  </a:lnTo>
                  <a:lnTo>
                    <a:pt x="4265" y="920"/>
                  </a:lnTo>
                  <a:lnTo>
                    <a:pt x="1740" y="5139"/>
                  </a:lnTo>
                  <a:lnTo>
                    <a:pt x="518" y="4435"/>
                  </a:lnTo>
                  <a:cubicBezTo>
                    <a:pt x="509" y="4435"/>
                    <a:pt x="509" y="4435"/>
                    <a:pt x="509" y="4435"/>
                  </a:cubicBezTo>
                  <a:lnTo>
                    <a:pt x="509" y="4435"/>
                  </a:lnTo>
                  <a:lnTo>
                    <a:pt x="509" y="4435"/>
                  </a:lnTo>
                  <a:cubicBezTo>
                    <a:pt x="197" y="4247"/>
                    <a:pt x="1" y="3864"/>
                    <a:pt x="1" y="331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35"/>
            <p:cNvSpPr/>
            <p:nvPr/>
          </p:nvSpPr>
          <p:spPr>
            <a:xfrm>
              <a:off x="2322950" y="2919800"/>
              <a:ext cx="87250" cy="127825"/>
            </a:xfrm>
            <a:custGeom>
              <a:avLst/>
              <a:gdLst/>
              <a:ahLst/>
              <a:cxnLst/>
              <a:rect l="l" t="t" r="r" b="b"/>
              <a:pathLst>
                <a:path w="3490" h="5113" extrusionOk="0">
                  <a:moveTo>
                    <a:pt x="1" y="3569"/>
                  </a:moveTo>
                  <a:cubicBezTo>
                    <a:pt x="1" y="4667"/>
                    <a:pt x="786" y="5113"/>
                    <a:pt x="1749" y="4560"/>
                  </a:cubicBezTo>
                  <a:cubicBezTo>
                    <a:pt x="2713" y="4006"/>
                    <a:pt x="3489" y="2659"/>
                    <a:pt x="3489" y="1553"/>
                  </a:cubicBezTo>
                  <a:cubicBezTo>
                    <a:pt x="3489" y="447"/>
                    <a:pt x="2713" y="1"/>
                    <a:pt x="1749" y="554"/>
                  </a:cubicBezTo>
                  <a:cubicBezTo>
                    <a:pt x="786" y="1116"/>
                    <a:pt x="1" y="2463"/>
                    <a:pt x="1" y="3569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35"/>
            <p:cNvSpPr/>
            <p:nvPr/>
          </p:nvSpPr>
          <p:spPr>
            <a:xfrm>
              <a:off x="2341025" y="2948125"/>
              <a:ext cx="51100" cy="71175"/>
            </a:xfrm>
            <a:custGeom>
              <a:avLst/>
              <a:gdLst/>
              <a:ahLst/>
              <a:cxnLst/>
              <a:rect l="l" t="t" r="r" b="b"/>
              <a:pathLst>
                <a:path w="2044" h="2847" extrusionOk="0">
                  <a:moveTo>
                    <a:pt x="1" y="2231"/>
                  </a:moveTo>
                  <a:cubicBezTo>
                    <a:pt x="1" y="2347"/>
                    <a:pt x="9" y="2561"/>
                    <a:pt x="117" y="2704"/>
                  </a:cubicBezTo>
                  <a:cubicBezTo>
                    <a:pt x="125" y="2722"/>
                    <a:pt x="143" y="2740"/>
                    <a:pt x="161" y="2757"/>
                  </a:cubicBezTo>
                  <a:lnTo>
                    <a:pt x="170" y="2757"/>
                  </a:lnTo>
                  <a:cubicBezTo>
                    <a:pt x="188" y="2784"/>
                    <a:pt x="215" y="2802"/>
                    <a:pt x="250" y="2820"/>
                  </a:cubicBezTo>
                  <a:cubicBezTo>
                    <a:pt x="295" y="2838"/>
                    <a:pt x="340" y="2847"/>
                    <a:pt x="402" y="2847"/>
                  </a:cubicBezTo>
                  <a:cubicBezTo>
                    <a:pt x="429" y="2847"/>
                    <a:pt x="456" y="2838"/>
                    <a:pt x="491" y="2838"/>
                  </a:cubicBezTo>
                  <a:cubicBezTo>
                    <a:pt x="598" y="2820"/>
                    <a:pt x="714" y="2775"/>
                    <a:pt x="839" y="2704"/>
                  </a:cubicBezTo>
                  <a:cubicBezTo>
                    <a:pt x="1062" y="2570"/>
                    <a:pt x="1285" y="2365"/>
                    <a:pt x="1473" y="2124"/>
                  </a:cubicBezTo>
                  <a:cubicBezTo>
                    <a:pt x="1553" y="2026"/>
                    <a:pt x="1624" y="1919"/>
                    <a:pt x="1687" y="1803"/>
                  </a:cubicBezTo>
                  <a:cubicBezTo>
                    <a:pt x="1910" y="1428"/>
                    <a:pt x="2043" y="1000"/>
                    <a:pt x="2043" y="625"/>
                  </a:cubicBezTo>
                  <a:lnTo>
                    <a:pt x="2043" y="608"/>
                  </a:lnTo>
                  <a:cubicBezTo>
                    <a:pt x="2043" y="527"/>
                    <a:pt x="2035" y="420"/>
                    <a:pt x="2008" y="313"/>
                  </a:cubicBezTo>
                  <a:cubicBezTo>
                    <a:pt x="1963" y="153"/>
                    <a:pt x="1865" y="1"/>
                    <a:pt x="1651" y="1"/>
                  </a:cubicBezTo>
                  <a:cubicBezTo>
                    <a:pt x="1517" y="1"/>
                    <a:pt x="1374" y="54"/>
                    <a:pt x="1205" y="153"/>
                  </a:cubicBezTo>
                  <a:cubicBezTo>
                    <a:pt x="1187" y="161"/>
                    <a:pt x="1169" y="170"/>
                    <a:pt x="1151" y="179"/>
                  </a:cubicBezTo>
                  <a:cubicBezTo>
                    <a:pt x="1151" y="179"/>
                    <a:pt x="1142" y="179"/>
                    <a:pt x="1142" y="188"/>
                  </a:cubicBezTo>
                  <a:cubicBezTo>
                    <a:pt x="1098" y="215"/>
                    <a:pt x="1044" y="251"/>
                    <a:pt x="1000" y="286"/>
                  </a:cubicBezTo>
                  <a:cubicBezTo>
                    <a:pt x="973" y="313"/>
                    <a:pt x="955" y="331"/>
                    <a:pt x="928" y="349"/>
                  </a:cubicBezTo>
                  <a:cubicBezTo>
                    <a:pt x="910" y="367"/>
                    <a:pt x="893" y="376"/>
                    <a:pt x="875" y="393"/>
                  </a:cubicBezTo>
                  <a:cubicBezTo>
                    <a:pt x="866" y="402"/>
                    <a:pt x="848" y="420"/>
                    <a:pt x="839" y="429"/>
                  </a:cubicBezTo>
                  <a:cubicBezTo>
                    <a:pt x="803" y="465"/>
                    <a:pt x="768" y="509"/>
                    <a:pt x="732" y="545"/>
                  </a:cubicBezTo>
                  <a:cubicBezTo>
                    <a:pt x="527" y="759"/>
                    <a:pt x="348" y="1036"/>
                    <a:pt x="224" y="1312"/>
                  </a:cubicBezTo>
                  <a:cubicBezTo>
                    <a:pt x="206" y="1348"/>
                    <a:pt x="188" y="1393"/>
                    <a:pt x="170" y="1428"/>
                  </a:cubicBezTo>
                  <a:cubicBezTo>
                    <a:pt x="143" y="1491"/>
                    <a:pt x="117" y="1562"/>
                    <a:pt x="99" y="1633"/>
                  </a:cubicBezTo>
                  <a:lnTo>
                    <a:pt x="99" y="1642"/>
                  </a:lnTo>
                  <a:cubicBezTo>
                    <a:pt x="90" y="1651"/>
                    <a:pt x="90" y="1660"/>
                    <a:pt x="90" y="1669"/>
                  </a:cubicBezTo>
                  <a:cubicBezTo>
                    <a:pt x="81" y="1705"/>
                    <a:pt x="72" y="1740"/>
                    <a:pt x="63" y="1785"/>
                  </a:cubicBezTo>
                  <a:cubicBezTo>
                    <a:pt x="36" y="1856"/>
                    <a:pt x="27" y="1937"/>
                    <a:pt x="18" y="2008"/>
                  </a:cubicBezTo>
                  <a:cubicBezTo>
                    <a:pt x="9" y="2088"/>
                    <a:pt x="1" y="2160"/>
                    <a:pt x="1" y="223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35"/>
            <p:cNvSpPr/>
            <p:nvPr/>
          </p:nvSpPr>
          <p:spPr>
            <a:xfrm>
              <a:off x="2343700" y="2948575"/>
              <a:ext cx="48425" cy="70725"/>
            </a:xfrm>
            <a:custGeom>
              <a:avLst/>
              <a:gdLst/>
              <a:ahLst/>
              <a:cxnLst/>
              <a:rect l="l" t="t" r="r" b="b"/>
              <a:pathLst>
                <a:path w="1937" h="2829" extrusionOk="0">
                  <a:moveTo>
                    <a:pt x="81" y="2677"/>
                  </a:moveTo>
                  <a:cubicBezTo>
                    <a:pt x="206" y="2677"/>
                    <a:pt x="357" y="2624"/>
                    <a:pt x="518" y="2534"/>
                  </a:cubicBezTo>
                  <a:cubicBezTo>
                    <a:pt x="1178" y="2151"/>
                    <a:pt x="1731" y="1205"/>
                    <a:pt x="1731" y="447"/>
                  </a:cubicBezTo>
                  <a:cubicBezTo>
                    <a:pt x="1731" y="340"/>
                    <a:pt x="1713" y="135"/>
                    <a:pt x="1624" y="1"/>
                  </a:cubicBezTo>
                  <a:cubicBezTo>
                    <a:pt x="1910" y="54"/>
                    <a:pt x="1936" y="438"/>
                    <a:pt x="1936" y="607"/>
                  </a:cubicBezTo>
                  <a:cubicBezTo>
                    <a:pt x="1936" y="1357"/>
                    <a:pt x="1383" y="2311"/>
                    <a:pt x="732" y="2686"/>
                  </a:cubicBezTo>
                  <a:cubicBezTo>
                    <a:pt x="572" y="2784"/>
                    <a:pt x="420" y="2829"/>
                    <a:pt x="295" y="2829"/>
                  </a:cubicBezTo>
                  <a:cubicBezTo>
                    <a:pt x="143" y="2829"/>
                    <a:pt x="54" y="2757"/>
                    <a:pt x="1" y="2668"/>
                  </a:cubicBezTo>
                  <a:cubicBezTo>
                    <a:pt x="18" y="2668"/>
                    <a:pt x="45" y="2677"/>
                    <a:pt x="81" y="2677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35"/>
            <p:cNvSpPr/>
            <p:nvPr/>
          </p:nvSpPr>
          <p:spPr>
            <a:xfrm>
              <a:off x="2343250" y="2953925"/>
              <a:ext cx="45075" cy="63375"/>
            </a:xfrm>
            <a:custGeom>
              <a:avLst/>
              <a:gdLst/>
              <a:ahLst/>
              <a:cxnLst/>
              <a:rect l="l" t="t" r="r" b="b"/>
              <a:pathLst>
                <a:path w="1803" h="2535" extrusionOk="0">
                  <a:moveTo>
                    <a:pt x="28" y="2472"/>
                  </a:moveTo>
                  <a:lnTo>
                    <a:pt x="322" y="1830"/>
                  </a:lnTo>
                  <a:cubicBezTo>
                    <a:pt x="233" y="1767"/>
                    <a:pt x="170" y="1633"/>
                    <a:pt x="170" y="1455"/>
                  </a:cubicBezTo>
                  <a:cubicBezTo>
                    <a:pt x="170" y="1437"/>
                    <a:pt x="170" y="1419"/>
                    <a:pt x="170" y="1401"/>
                  </a:cubicBezTo>
                  <a:lnTo>
                    <a:pt x="1" y="1437"/>
                  </a:lnTo>
                  <a:cubicBezTo>
                    <a:pt x="1" y="1428"/>
                    <a:pt x="1" y="1419"/>
                    <a:pt x="10" y="1410"/>
                  </a:cubicBezTo>
                  <a:lnTo>
                    <a:pt x="10" y="1401"/>
                  </a:lnTo>
                  <a:cubicBezTo>
                    <a:pt x="28" y="1330"/>
                    <a:pt x="54" y="1259"/>
                    <a:pt x="81" y="1196"/>
                  </a:cubicBezTo>
                  <a:cubicBezTo>
                    <a:pt x="99" y="1161"/>
                    <a:pt x="117" y="1116"/>
                    <a:pt x="135" y="1080"/>
                  </a:cubicBezTo>
                  <a:lnTo>
                    <a:pt x="251" y="1054"/>
                  </a:lnTo>
                  <a:cubicBezTo>
                    <a:pt x="340" y="839"/>
                    <a:pt x="474" y="643"/>
                    <a:pt x="643" y="500"/>
                  </a:cubicBezTo>
                  <a:lnTo>
                    <a:pt x="643" y="313"/>
                  </a:lnTo>
                  <a:cubicBezTo>
                    <a:pt x="679" y="277"/>
                    <a:pt x="714" y="233"/>
                    <a:pt x="750" y="197"/>
                  </a:cubicBezTo>
                  <a:cubicBezTo>
                    <a:pt x="759" y="188"/>
                    <a:pt x="777" y="170"/>
                    <a:pt x="786" y="161"/>
                  </a:cubicBezTo>
                  <a:cubicBezTo>
                    <a:pt x="804" y="144"/>
                    <a:pt x="821" y="135"/>
                    <a:pt x="839" y="117"/>
                  </a:cubicBezTo>
                  <a:cubicBezTo>
                    <a:pt x="866" y="99"/>
                    <a:pt x="884" y="81"/>
                    <a:pt x="911" y="54"/>
                  </a:cubicBezTo>
                  <a:lnTo>
                    <a:pt x="911" y="340"/>
                  </a:lnTo>
                  <a:cubicBezTo>
                    <a:pt x="1080" y="277"/>
                    <a:pt x="1223" y="322"/>
                    <a:pt x="1303" y="438"/>
                  </a:cubicBezTo>
                  <a:lnTo>
                    <a:pt x="1767" y="1"/>
                  </a:lnTo>
                  <a:cubicBezTo>
                    <a:pt x="1794" y="108"/>
                    <a:pt x="1803" y="215"/>
                    <a:pt x="1803" y="295"/>
                  </a:cubicBezTo>
                  <a:lnTo>
                    <a:pt x="1392" y="688"/>
                  </a:lnTo>
                  <a:cubicBezTo>
                    <a:pt x="1392" y="706"/>
                    <a:pt x="1392" y="723"/>
                    <a:pt x="1392" y="750"/>
                  </a:cubicBezTo>
                  <a:cubicBezTo>
                    <a:pt x="1392" y="920"/>
                    <a:pt x="1339" y="1116"/>
                    <a:pt x="1250" y="1294"/>
                  </a:cubicBezTo>
                  <a:lnTo>
                    <a:pt x="1446" y="1491"/>
                  </a:lnTo>
                  <a:cubicBezTo>
                    <a:pt x="1384" y="1607"/>
                    <a:pt x="1312" y="1714"/>
                    <a:pt x="1232" y="1812"/>
                  </a:cubicBezTo>
                  <a:lnTo>
                    <a:pt x="1027" y="1607"/>
                  </a:lnTo>
                  <a:cubicBezTo>
                    <a:pt x="955" y="1687"/>
                    <a:pt x="875" y="1758"/>
                    <a:pt x="786" y="1803"/>
                  </a:cubicBezTo>
                  <a:cubicBezTo>
                    <a:pt x="697" y="1856"/>
                    <a:pt x="616" y="1883"/>
                    <a:pt x="545" y="1892"/>
                  </a:cubicBezTo>
                  <a:lnTo>
                    <a:pt x="251" y="2525"/>
                  </a:lnTo>
                  <a:cubicBezTo>
                    <a:pt x="215" y="2525"/>
                    <a:pt x="188" y="2534"/>
                    <a:pt x="161" y="2534"/>
                  </a:cubicBezTo>
                  <a:cubicBezTo>
                    <a:pt x="135" y="2534"/>
                    <a:pt x="108" y="2525"/>
                    <a:pt x="81" y="2525"/>
                  </a:cubicBezTo>
                  <a:lnTo>
                    <a:pt x="72" y="2525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35"/>
            <p:cNvSpPr/>
            <p:nvPr/>
          </p:nvSpPr>
          <p:spPr>
            <a:xfrm>
              <a:off x="2357075" y="2975125"/>
              <a:ext cx="11625" cy="14075"/>
            </a:xfrm>
            <a:custGeom>
              <a:avLst/>
              <a:gdLst/>
              <a:ahLst/>
              <a:cxnLst/>
              <a:rect l="l" t="t" r="r" b="b"/>
              <a:pathLst>
                <a:path w="465" h="563" extrusionOk="0">
                  <a:moveTo>
                    <a:pt x="1" y="366"/>
                  </a:moveTo>
                  <a:cubicBezTo>
                    <a:pt x="1" y="241"/>
                    <a:pt x="81" y="90"/>
                    <a:pt x="188" y="27"/>
                  </a:cubicBezTo>
                  <a:cubicBezTo>
                    <a:pt x="242" y="0"/>
                    <a:pt x="286" y="0"/>
                    <a:pt x="322" y="18"/>
                  </a:cubicBezTo>
                  <a:lnTo>
                    <a:pt x="322" y="18"/>
                  </a:lnTo>
                  <a:lnTo>
                    <a:pt x="322" y="18"/>
                  </a:lnTo>
                  <a:lnTo>
                    <a:pt x="465" y="98"/>
                  </a:lnTo>
                  <a:lnTo>
                    <a:pt x="188" y="562"/>
                  </a:lnTo>
                  <a:lnTo>
                    <a:pt x="54" y="482"/>
                  </a:lnTo>
                  <a:lnTo>
                    <a:pt x="54" y="482"/>
                  </a:lnTo>
                  <a:lnTo>
                    <a:pt x="54" y="482"/>
                  </a:lnTo>
                  <a:lnTo>
                    <a:pt x="54" y="482"/>
                  </a:lnTo>
                  <a:cubicBezTo>
                    <a:pt x="19" y="464"/>
                    <a:pt x="1" y="420"/>
                    <a:pt x="1" y="366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35"/>
            <p:cNvSpPr/>
            <p:nvPr/>
          </p:nvSpPr>
          <p:spPr>
            <a:xfrm>
              <a:off x="2360425" y="2976225"/>
              <a:ext cx="9625" cy="14075"/>
            </a:xfrm>
            <a:custGeom>
              <a:avLst/>
              <a:gdLst/>
              <a:ahLst/>
              <a:cxnLst/>
              <a:rect l="l" t="t" r="r" b="b"/>
              <a:pathLst>
                <a:path w="385" h="563" extrusionOk="0">
                  <a:moveTo>
                    <a:pt x="1" y="393"/>
                  </a:moveTo>
                  <a:cubicBezTo>
                    <a:pt x="1" y="518"/>
                    <a:pt x="81" y="563"/>
                    <a:pt x="188" y="509"/>
                  </a:cubicBezTo>
                  <a:cubicBezTo>
                    <a:pt x="295" y="447"/>
                    <a:pt x="384" y="295"/>
                    <a:pt x="384" y="170"/>
                  </a:cubicBezTo>
                  <a:cubicBezTo>
                    <a:pt x="384" y="54"/>
                    <a:pt x="295" y="1"/>
                    <a:pt x="188" y="63"/>
                  </a:cubicBezTo>
                  <a:cubicBezTo>
                    <a:pt x="81" y="126"/>
                    <a:pt x="1" y="277"/>
                    <a:pt x="1" y="393"/>
                  </a:cubicBez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35"/>
            <p:cNvSpPr/>
            <p:nvPr/>
          </p:nvSpPr>
          <p:spPr>
            <a:xfrm>
              <a:off x="2208100" y="2471750"/>
              <a:ext cx="748050" cy="609775"/>
            </a:xfrm>
            <a:custGeom>
              <a:avLst/>
              <a:gdLst/>
              <a:ahLst/>
              <a:cxnLst/>
              <a:rect l="l" t="t" r="r" b="b"/>
              <a:pathLst>
                <a:path w="29922" h="24391" extrusionOk="0">
                  <a:moveTo>
                    <a:pt x="1" y="19484"/>
                  </a:moveTo>
                  <a:lnTo>
                    <a:pt x="1" y="24391"/>
                  </a:lnTo>
                  <a:lnTo>
                    <a:pt x="4479" y="21920"/>
                  </a:lnTo>
                  <a:lnTo>
                    <a:pt x="4631" y="21821"/>
                  </a:lnTo>
                  <a:cubicBezTo>
                    <a:pt x="4595" y="21679"/>
                    <a:pt x="4577" y="21518"/>
                    <a:pt x="4577" y="21331"/>
                  </a:cubicBezTo>
                  <a:cubicBezTo>
                    <a:pt x="4577" y="20207"/>
                    <a:pt x="5371" y="18824"/>
                    <a:pt x="6352" y="18262"/>
                  </a:cubicBezTo>
                  <a:cubicBezTo>
                    <a:pt x="7289" y="17727"/>
                    <a:pt x="8056" y="18101"/>
                    <a:pt x="8128" y="19109"/>
                  </a:cubicBezTo>
                  <a:cubicBezTo>
                    <a:pt x="8137" y="19163"/>
                    <a:pt x="8137" y="19216"/>
                    <a:pt x="8137" y="19270"/>
                  </a:cubicBezTo>
                  <a:lnTo>
                    <a:pt x="8137" y="19279"/>
                  </a:lnTo>
                  <a:cubicBezTo>
                    <a:pt x="8137" y="19332"/>
                    <a:pt x="8137" y="19377"/>
                    <a:pt x="8128" y="19431"/>
                  </a:cubicBezTo>
                  <a:cubicBezTo>
                    <a:pt x="8128" y="19448"/>
                    <a:pt x="8128" y="19466"/>
                    <a:pt x="8128" y="19484"/>
                  </a:cubicBezTo>
                  <a:cubicBezTo>
                    <a:pt x="8119" y="19547"/>
                    <a:pt x="8119" y="19609"/>
                    <a:pt x="8110" y="19663"/>
                  </a:cubicBezTo>
                  <a:cubicBezTo>
                    <a:pt x="8101" y="19725"/>
                    <a:pt x="8092" y="19770"/>
                    <a:pt x="8083" y="19832"/>
                  </a:cubicBezTo>
                  <a:lnTo>
                    <a:pt x="8092" y="19823"/>
                  </a:lnTo>
                  <a:lnTo>
                    <a:pt x="17040" y="14435"/>
                  </a:lnTo>
                  <a:lnTo>
                    <a:pt x="23499" y="10545"/>
                  </a:lnTo>
                  <a:cubicBezTo>
                    <a:pt x="23490" y="10474"/>
                    <a:pt x="23490" y="10394"/>
                    <a:pt x="23490" y="10313"/>
                  </a:cubicBezTo>
                  <a:lnTo>
                    <a:pt x="23490" y="10295"/>
                  </a:lnTo>
                  <a:cubicBezTo>
                    <a:pt x="23490" y="10251"/>
                    <a:pt x="23490" y="10215"/>
                    <a:pt x="23490" y="10171"/>
                  </a:cubicBezTo>
                  <a:cubicBezTo>
                    <a:pt x="23490" y="10153"/>
                    <a:pt x="23490" y="10144"/>
                    <a:pt x="23499" y="10126"/>
                  </a:cubicBezTo>
                  <a:cubicBezTo>
                    <a:pt x="23499" y="10117"/>
                    <a:pt x="23499" y="10099"/>
                    <a:pt x="23499" y="10090"/>
                  </a:cubicBezTo>
                  <a:cubicBezTo>
                    <a:pt x="23508" y="10028"/>
                    <a:pt x="23508" y="9974"/>
                    <a:pt x="23525" y="9912"/>
                  </a:cubicBezTo>
                  <a:lnTo>
                    <a:pt x="23525" y="9903"/>
                  </a:lnTo>
                  <a:cubicBezTo>
                    <a:pt x="23534" y="9841"/>
                    <a:pt x="23543" y="9778"/>
                    <a:pt x="23552" y="9716"/>
                  </a:cubicBezTo>
                  <a:cubicBezTo>
                    <a:pt x="23766" y="8743"/>
                    <a:pt x="24453" y="7708"/>
                    <a:pt x="25274" y="7244"/>
                  </a:cubicBezTo>
                  <a:cubicBezTo>
                    <a:pt x="26112" y="6763"/>
                    <a:pt x="26817" y="7021"/>
                    <a:pt x="27005" y="7807"/>
                  </a:cubicBezTo>
                  <a:cubicBezTo>
                    <a:pt x="27014" y="7851"/>
                    <a:pt x="27022" y="7905"/>
                    <a:pt x="27031" y="7958"/>
                  </a:cubicBezTo>
                  <a:cubicBezTo>
                    <a:pt x="27040" y="8021"/>
                    <a:pt x="27049" y="8092"/>
                    <a:pt x="27049" y="8163"/>
                  </a:cubicBezTo>
                  <a:cubicBezTo>
                    <a:pt x="27049" y="8199"/>
                    <a:pt x="27049" y="8226"/>
                    <a:pt x="27049" y="8253"/>
                  </a:cubicBezTo>
                  <a:cubicBezTo>
                    <a:pt x="27049" y="8333"/>
                    <a:pt x="27049" y="8422"/>
                    <a:pt x="27040" y="8502"/>
                  </a:cubicBezTo>
                  <a:lnTo>
                    <a:pt x="29110" y="7307"/>
                  </a:lnTo>
                  <a:lnTo>
                    <a:pt x="29922" y="6843"/>
                  </a:lnTo>
                  <a:lnTo>
                    <a:pt x="29922" y="1963"/>
                  </a:lnTo>
                  <a:lnTo>
                    <a:pt x="25898" y="2820"/>
                  </a:lnTo>
                  <a:lnTo>
                    <a:pt x="24864" y="1"/>
                  </a:lnTo>
                  <a:lnTo>
                    <a:pt x="11562" y="8083"/>
                  </a:lnTo>
                  <a:lnTo>
                    <a:pt x="9983" y="12419"/>
                  </a:ln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35"/>
            <p:cNvSpPr/>
            <p:nvPr/>
          </p:nvSpPr>
          <p:spPr>
            <a:xfrm>
              <a:off x="2465475" y="2562300"/>
              <a:ext cx="383400" cy="340350"/>
            </a:xfrm>
            <a:custGeom>
              <a:avLst/>
              <a:gdLst/>
              <a:ahLst/>
              <a:cxnLst/>
              <a:rect l="l" t="t" r="r" b="b"/>
              <a:pathLst>
                <a:path w="15336" h="13614" extrusionOk="0">
                  <a:moveTo>
                    <a:pt x="0" y="9261"/>
                  </a:moveTo>
                  <a:lnTo>
                    <a:pt x="0" y="13614"/>
                  </a:lnTo>
                  <a:lnTo>
                    <a:pt x="170" y="13516"/>
                  </a:lnTo>
                  <a:lnTo>
                    <a:pt x="12900" y="5764"/>
                  </a:lnTo>
                  <a:cubicBezTo>
                    <a:pt x="12900" y="5746"/>
                    <a:pt x="12900" y="5737"/>
                    <a:pt x="12900" y="5719"/>
                  </a:cubicBezTo>
                  <a:cubicBezTo>
                    <a:pt x="12900" y="4595"/>
                    <a:pt x="13694" y="3212"/>
                    <a:pt x="14685" y="2650"/>
                  </a:cubicBezTo>
                  <a:cubicBezTo>
                    <a:pt x="14916" y="2516"/>
                    <a:pt x="15131" y="2436"/>
                    <a:pt x="15336" y="2409"/>
                  </a:cubicBezTo>
                  <a:lnTo>
                    <a:pt x="15336" y="1"/>
                  </a:ln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35"/>
            <p:cNvSpPr/>
            <p:nvPr/>
          </p:nvSpPr>
          <p:spPr>
            <a:xfrm>
              <a:off x="2469700" y="2563200"/>
              <a:ext cx="374950" cy="332100"/>
            </a:xfrm>
            <a:custGeom>
              <a:avLst/>
              <a:gdLst/>
              <a:ahLst/>
              <a:cxnLst/>
              <a:rect l="l" t="t" r="r" b="b"/>
              <a:pathLst>
                <a:path w="14998" h="13284" extrusionOk="0">
                  <a:moveTo>
                    <a:pt x="12562" y="5629"/>
                  </a:moveTo>
                  <a:cubicBezTo>
                    <a:pt x="12589" y="4461"/>
                    <a:pt x="13418" y="3051"/>
                    <a:pt x="14426" y="2462"/>
                  </a:cubicBezTo>
                  <a:cubicBezTo>
                    <a:pt x="14623" y="2355"/>
                    <a:pt x="14810" y="2275"/>
                    <a:pt x="14997" y="2230"/>
                  </a:cubicBezTo>
                  <a:lnTo>
                    <a:pt x="14997" y="0"/>
                  </a:lnTo>
                  <a:lnTo>
                    <a:pt x="1" y="9010"/>
                  </a:lnTo>
                  <a:lnTo>
                    <a:pt x="1" y="13284"/>
                  </a:ln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35"/>
            <p:cNvSpPr/>
            <p:nvPr/>
          </p:nvSpPr>
          <p:spPr>
            <a:xfrm>
              <a:off x="2208100" y="2523725"/>
              <a:ext cx="748050" cy="438250"/>
            </a:xfrm>
            <a:custGeom>
              <a:avLst/>
              <a:gdLst/>
              <a:ahLst/>
              <a:cxnLst/>
              <a:rect l="l" t="t" r="r" b="b"/>
              <a:pathLst>
                <a:path w="29922" h="17530" extrusionOk="0">
                  <a:moveTo>
                    <a:pt x="1" y="17530"/>
                  </a:moveTo>
                  <a:lnTo>
                    <a:pt x="29922" y="0"/>
                  </a:lnTo>
                  <a:lnTo>
                    <a:pt x="25907" y="857"/>
                  </a:lnTo>
                  <a:lnTo>
                    <a:pt x="10295" y="10250"/>
                  </a:ln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35"/>
            <p:cNvSpPr/>
            <p:nvPr/>
          </p:nvSpPr>
          <p:spPr>
            <a:xfrm>
              <a:off x="2208100" y="2520825"/>
              <a:ext cx="748050" cy="438050"/>
            </a:xfrm>
            <a:custGeom>
              <a:avLst/>
              <a:gdLst/>
              <a:ahLst/>
              <a:cxnLst/>
              <a:rect l="l" t="t" r="r" b="b"/>
              <a:pathLst>
                <a:path w="29922" h="17522" extrusionOk="0">
                  <a:moveTo>
                    <a:pt x="1" y="17521"/>
                  </a:moveTo>
                  <a:lnTo>
                    <a:pt x="29922" y="0"/>
                  </a:lnTo>
                  <a:lnTo>
                    <a:pt x="25907" y="857"/>
                  </a:lnTo>
                  <a:lnTo>
                    <a:pt x="10295" y="10242"/>
                  </a:ln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35"/>
            <p:cNvSpPr/>
            <p:nvPr/>
          </p:nvSpPr>
          <p:spPr>
            <a:xfrm>
              <a:off x="2465475" y="2486250"/>
              <a:ext cx="383400" cy="290625"/>
            </a:xfrm>
            <a:custGeom>
              <a:avLst/>
              <a:gdLst/>
              <a:ahLst/>
              <a:cxnLst/>
              <a:rect l="l" t="t" r="r" b="b"/>
              <a:pathLst>
                <a:path w="15336" h="11625" extrusionOk="0">
                  <a:moveTo>
                    <a:pt x="15336" y="2365"/>
                  </a:moveTo>
                  <a:lnTo>
                    <a:pt x="14390" y="1"/>
                  </a:lnTo>
                  <a:lnTo>
                    <a:pt x="1419" y="7887"/>
                  </a:lnTo>
                  <a:lnTo>
                    <a:pt x="0" y="11625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35"/>
            <p:cNvSpPr/>
            <p:nvPr/>
          </p:nvSpPr>
          <p:spPr>
            <a:xfrm>
              <a:off x="2473725" y="2492275"/>
              <a:ext cx="370025" cy="275000"/>
            </a:xfrm>
            <a:custGeom>
              <a:avLst/>
              <a:gdLst/>
              <a:ahLst/>
              <a:cxnLst/>
              <a:rect l="l" t="t" r="r" b="b"/>
              <a:pathLst>
                <a:path w="14801" h="11000" extrusionOk="0">
                  <a:moveTo>
                    <a:pt x="1" y="11000"/>
                  </a:moveTo>
                  <a:lnTo>
                    <a:pt x="2704" y="9367"/>
                  </a:lnTo>
                  <a:lnTo>
                    <a:pt x="9082" y="5514"/>
                  </a:lnTo>
                  <a:lnTo>
                    <a:pt x="12624" y="3364"/>
                  </a:lnTo>
                  <a:lnTo>
                    <a:pt x="14783" y="2061"/>
                  </a:lnTo>
                  <a:lnTo>
                    <a:pt x="14801" y="2052"/>
                  </a:lnTo>
                  <a:lnTo>
                    <a:pt x="13971" y="0"/>
                  </a:lnTo>
                  <a:lnTo>
                    <a:pt x="10242" y="2266"/>
                  </a:lnTo>
                  <a:lnTo>
                    <a:pt x="6709" y="4425"/>
                  </a:lnTo>
                  <a:lnTo>
                    <a:pt x="1223" y="7762"/>
                  </a:lnTo>
                  <a:lnTo>
                    <a:pt x="928" y="854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35"/>
            <p:cNvSpPr/>
            <p:nvPr/>
          </p:nvSpPr>
          <p:spPr>
            <a:xfrm>
              <a:off x="2496925" y="2602900"/>
              <a:ext cx="203875" cy="123575"/>
            </a:xfrm>
            <a:custGeom>
              <a:avLst/>
              <a:gdLst/>
              <a:ahLst/>
              <a:cxnLst/>
              <a:rect l="l" t="t" r="r" b="b"/>
              <a:pathLst>
                <a:path w="8155" h="4943" extrusionOk="0">
                  <a:moveTo>
                    <a:pt x="0" y="4122"/>
                  </a:moveTo>
                  <a:lnTo>
                    <a:pt x="1776" y="4942"/>
                  </a:lnTo>
                  <a:lnTo>
                    <a:pt x="8154" y="1089"/>
                  </a:lnTo>
                  <a:lnTo>
                    <a:pt x="5781" y="0"/>
                  </a:lnTo>
                  <a:lnTo>
                    <a:pt x="295" y="3337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35"/>
            <p:cNvSpPr/>
            <p:nvPr/>
          </p:nvSpPr>
          <p:spPr>
            <a:xfrm>
              <a:off x="2789525" y="2492275"/>
              <a:ext cx="54000" cy="51550"/>
            </a:xfrm>
            <a:custGeom>
              <a:avLst/>
              <a:gdLst/>
              <a:ahLst/>
              <a:cxnLst/>
              <a:rect l="l" t="t" r="r" b="b"/>
              <a:pathLst>
                <a:path w="2160" h="2062" extrusionOk="0">
                  <a:moveTo>
                    <a:pt x="1" y="821"/>
                  </a:moveTo>
                  <a:lnTo>
                    <a:pt x="2151" y="2061"/>
                  </a:lnTo>
                  <a:lnTo>
                    <a:pt x="2160" y="2052"/>
                  </a:lnTo>
                  <a:lnTo>
                    <a:pt x="1339" y="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35"/>
            <p:cNvSpPr/>
            <p:nvPr/>
          </p:nvSpPr>
          <p:spPr>
            <a:xfrm>
              <a:off x="2729750" y="2492275"/>
              <a:ext cx="114000" cy="84100"/>
            </a:xfrm>
            <a:custGeom>
              <a:avLst/>
              <a:gdLst/>
              <a:ahLst/>
              <a:cxnLst/>
              <a:rect l="l" t="t" r="r" b="b"/>
              <a:pathLst>
                <a:path w="4560" h="3364" extrusionOk="0">
                  <a:moveTo>
                    <a:pt x="1" y="2266"/>
                  </a:moveTo>
                  <a:lnTo>
                    <a:pt x="2383" y="3364"/>
                  </a:lnTo>
                  <a:lnTo>
                    <a:pt x="4542" y="2061"/>
                  </a:lnTo>
                  <a:lnTo>
                    <a:pt x="4560" y="2052"/>
                  </a:lnTo>
                  <a:lnTo>
                    <a:pt x="373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35"/>
            <p:cNvSpPr/>
            <p:nvPr/>
          </p:nvSpPr>
          <p:spPr>
            <a:xfrm>
              <a:off x="1970800" y="2823900"/>
              <a:ext cx="237325" cy="257175"/>
            </a:xfrm>
            <a:custGeom>
              <a:avLst/>
              <a:gdLst/>
              <a:ahLst/>
              <a:cxnLst/>
              <a:rect l="l" t="t" r="r" b="b"/>
              <a:pathLst>
                <a:path w="9493" h="10287" extrusionOk="0">
                  <a:moveTo>
                    <a:pt x="9493" y="10287"/>
                  </a:moveTo>
                  <a:lnTo>
                    <a:pt x="1" y="4881"/>
                  </a:lnTo>
                  <a:lnTo>
                    <a:pt x="1" y="1"/>
                  </a:lnTo>
                  <a:lnTo>
                    <a:pt x="9493" y="5398"/>
                  </a:ln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35"/>
            <p:cNvSpPr/>
            <p:nvPr/>
          </p:nvSpPr>
          <p:spPr>
            <a:xfrm>
              <a:off x="1970800" y="2647275"/>
              <a:ext cx="486900" cy="311600"/>
            </a:xfrm>
            <a:custGeom>
              <a:avLst/>
              <a:gdLst/>
              <a:ahLst/>
              <a:cxnLst/>
              <a:rect l="l" t="t" r="r" b="b"/>
              <a:pathLst>
                <a:path w="19476" h="12464" extrusionOk="0">
                  <a:moveTo>
                    <a:pt x="9493" y="12463"/>
                  </a:moveTo>
                  <a:lnTo>
                    <a:pt x="1" y="7066"/>
                  </a:lnTo>
                  <a:lnTo>
                    <a:pt x="9983" y="0"/>
                  </a:lnTo>
                  <a:lnTo>
                    <a:pt x="19475" y="5398"/>
                  </a:ln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35"/>
            <p:cNvSpPr/>
            <p:nvPr/>
          </p:nvSpPr>
          <p:spPr>
            <a:xfrm>
              <a:off x="2259850" y="2336600"/>
              <a:ext cx="569850" cy="337025"/>
            </a:xfrm>
            <a:custGeom>
              <a:avLst/>
              <a:gdLst/>
              <a:ahLst/>
              <a:cxnLst/>
              <a:rect l="l" t="t" r="r" b="b"/>
              <a:pathLst>
                <a:path w="22794" h="13481" extrusionOk="0">
                  <a:moveTo>
                    <a:pt x="9492" y="13480"/>
                  </a:moveTo>
                  <a:lnTo>
                    <a:pt x="22794" y="5407"/>
                  </a:lnTo>
                  <a:lnTo>
                    <a:pt x="13293" y="1"/>
                  </a:lnTo>
                  <a:lnTo>
                    <a:pt x="0" y="8083"/>
                  </a:ln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35"/>
            <p:cNvSpPr/>
            <p:nvPr/>
          </p:nvSpPr>
          <p:spPr>
            <a:xfrm>
              <a:off x="2259850" y="2336600"/>
              <a:ext cx="569850" cy="202075"/>
            </a:xfrm>
            <a:custGeom>
              <a:avLst/>
              <a:gdLst/>
              <a:ahLst/>
              <a:cxnLst/>
              <a:rect l="l" t="t" r="r" b="b"/>
              <a:pathLst>
                <a:path w="22794" h="8083" extrusionOk="0">
                  <a:moveTo>
                    <a:pt x="22794" y="5407"/>
                  </a:moveTo>
                  <a:lnTo>
                    <a:pt x="0" y="8083"/>
                  </a:lnTo>
                  <a:lnTo>
                    <a:pt x="1329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35"/>
            <p:cNvSpPr/>
            <p:nvPr/>
          </p:nvSpPr>
          <p:spPr>
            <a:xfrm>
              <a:off x="2351950" y="2525500"/>
              <a:ext cx="384300" cy="148350"/>
            </a:xfrm>
            <a:custGeom>
              <a:avLst/>
              <a:gdLst/>
              <a:ahLst/>
              <a:cxnLst/>
              <a:rect l="l" t="t" r="r" b="b"/>
              <a:pathLst>
                <a:path w="15372" h="5934" extrusionOk="0">
                  <a:moveTo>
                    <a:pt x="15372" y="1"/>
                  </a:moveTo>
                  <a:lnTo>
                    <a:pt x="1" y="2623"/>
                  </a:lnTo>
                  <a:lnTo>
                    <a:pt x="5808" y="5933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35"/>
            <p:cNvSpPr/>
            <p:nvPr/>
          </p:nvSpPr>
          <p:spPr>
            <a:xfrm>
              <a:off x="2236200" y="2557175"/>
              <a:ext cx="88125" cy="83650"/>
            </a:xfrm>
            <a:custGeom>
              <a:avLst/>
              <a:gdLst/>
              <a:ahLst/>
              <a:cxnLst/>
              <a:rect l="l" t="t" r="r" b="b"/>
              <a:pathLst>
                <a:path w="3525" h="3346" extrusionOk="0">
                  <a:moveTo>
                    <a:pt x="1" y="3346"/>
                  </a:moveTo>
                  <a:lnTo>
                    <a:pt x="3524" y="1312"/>
                  </a:lnTo>
                  <a:lnTo>
                    <a:pt x="1214" y="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35"/>
            <p:cNvSpPr/>
            <p:nvPr/>
          </p:nvSpPr>
          <p:spPr>
            <a:xfrm>
              <a:off x="2345050" y="2621400"/>
              <a:ext cx="12725" cy="13625"/>
            </a:xfrm>
            <a:custGeom>
              <a:avLst/>
              <a:gdLst/>
              <a:ahLst/>
              <a:cxnLst/>
              <a:rect l="l" t="t" r="r" b="b"/>
              <a:pathLst>
                <a:path w="509" h="545" extrusionOk="0">
                  <a:moveTo>
                    <a:pt x="36" y="322"/>
                  </a:moveTo>
                  <a:lnTo>
                    <a:pt x="384" y="527"/>
                  </a:lnTo>
                  <a:cubicBezTo>
                    <a:pt x="410" y="545"/>
                    <a:pt x="446" y="536"/>
                    <a:pt x="455" y="500"/>
                  </a:cubicBezTo>
                  <a:lnTo>
                    <a:pt x="500" y="366"/>
                  </a:lnTo>
                  <a:cubicBezTo>
                    <a:pt x="509" y="340"/>
                    <a:pt x="500" y="313"/>
                    <a:pt x="473" y="304"/>
                  </a:cubicBezTo>
                  <a:lnTo>
                    <a:pt x="330" y="215"/>
                  </a:lnTo>
                  <a:lnTo>
                    <a:pt x="419" y="27"/>
                  </a:lnTo>
                  <a:lnTo>
                    <a:pt x="366" y="1"/>
                  </a:lnTo>
                  <a:lnTo>
                    <a:pt x="277" y="188"/>
                  </a:lnTo>
                  <a:lnTo>
                    <a:pt x="125" y="99"/>
                  </a:lnTo>
                  <a:cubicBezTo>
                    <a:pt x="98" y="81"/>
                    <a:pt x="63" y="90"/>
                    <a:pt x="54" y="126"/>
                  </a:cubicBezTo>
                  <a:lnTo>
                    <a:pt x="9" y="259"/>
                  </a:lnTo>
                  <a:cubicBezTo>
                    <a:pt x="0" y="286"/>
                    <a:pt x="9" y="313"/>
                    <a:pt x="36" y="322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35"/>
            <p:cNvSpPr/>
            <p:nvPr/>
          </p:nvSpPr>
          <p:spPr>
            <a:xfrm>
              <a:off x="2235525" y="2633450"/>
              <a:ext cx="220150" cy="130275"/>
            </a:xfrm>
            <a:custGeom>
              <a:avLst/>
              <a:gdLst/>
              <a:ahLst/>
              <a:cxnLst/>
              <a:rect l="l" t="t" r="r" b="b"/>
              <a:pathLst>
                <a:path w="8806" h="5211" extrusionOk="0">
                  <a:moveTo>
                    <a:pt x="1" y="322"/>
                  </a:moveTo>
                  <a:lnTo>
                    <a:pt x="536" y="0"/>
                  </a:lnTo>
                  <a:lnTo>
                    <a:pt x="8806" y="4675"/>
                  </a:lnTo>
                  <a:lnTo>
                    <a:pt x="8610" y="521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35"/>
            <p:cNvSpPr/>
            <p:nvPr/>
          </p:nvSpPr>
          <p:spPr>
            <a:xfrm>
              <a:off x="2292175" y="2673600"/>
              <a:ext cx="180250" cy="90125"/>
            </a:xfrm>
            <a:custGeom>
              <a:avLst/>
              <a:gdLst/>
              <a:ahLst/>
              <a:cxnLst/>
              <a:rect l="l" t="t" r="r" b="b"/>
              <a:pathLst>
                <a:path w="7210" h="3605" extrusionOk="0">
                  <a:moveTo>
                    <a:pt x="7209" y="1240"/>
                  </a:moveTo>
                  <a:lnTo>
                    <a:pt x="1" y="0"/>
                  </a:lnTo>
                  <a:lnTo>
                    <a:pt x="6344" y="360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35"/>
            <p:cNvSpPr/>
            <p:nvPr/>
          </p:nvSpPr>
          <p:spPr>
            <a:xfrm>
              <a:off x="2235975" y="2557175"/>
              <a:ext cx="245575" cy="122250"/>
            </a:xfrm>
            <a:custGeom>
              <a:avLst/>
              <a:gdLst/>
              <a:ahLst/>
              <a:cxnLst/>
              <a:rect l="l" t="t" r="r" b="b"/>
              <a:pathLst>
                <a:path w="9823" h="4890" extrusionOk="0">
                  <a:moveTo>
                    <a:pt x="9823" y="4889"/>
                  </a:moveTo>
                  <a:lnTo>
                    <a:pt x="1" y="3373"/>
                  </a:lnTo>
                  <a:lnTo>
                    <a:pt x="122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35"/>
            <p:cNvSpPr/>
            <p:nvPr/>
          </p:nvSpPr>
          <p:spPr>
            <a:xfrm>
              <a:off x="2342575" y="2612700"/>
              <a:ext cx="32375" cy="33050"/>
            </a:xfrm>
            <a:custGeom>
              <a:avLst/>
              <a:gdLst/>
              <a:ahLst/>
              <a:cxnLst/>
              <a:rect l="l" t="t" r="r" b="b"/>
              <a:pathLst>
                <a:path w="1295" h="1322" extrusionOk="0">
                  <a:moveTo>
                    <a:pt x="81" y="759"/>
                  </a:moveTo>
                  <a:lnTo>
                    <a:pt x="964" y="1285"/>
                  </a:lnTo>
                  <a:cubicBezTo>
                    <a:pt x="1045" y="1321"/>
                    <a:pt x="1134" y="1285"/>
                    <a:pt x="1161" y="1205"/>
                  </a:cubicBezTo>
                  <a:lnTo>
                    <a:pt x="1277" y="866"/>
                  </a:lnTo>
                  <a:cubicBezTo>
                    <a:pt x="1295" y="804"/>
                    <a:pt x="1268" y="732"/>
                    <a:pt x="1214" y="705"/>
                  </a:cubicBezTo>
                  <a:lnTo>
                    <a:pt x="840" y="482"/>
                  </a:lnTo>
                  <a:lnTo>
                    <a:pt x="1027" y="81"/>
                  </a:lnTo>
                  <a:lnTo>
                    <a:pt x="893" y="1"/>
                  </a:lnTo>
                  <a:lnTo>
                    <a:pt x="706" y="402"/>
                  </a:lnTo>
                  <a:lnTo>
                    <a:pt x="322" y="179"/>
                  </a:lnTo>
                  <a:cubicBezTo>
                    <a:pt x="251" y="135"/>
                    <a:pt x="153" y="170"/>
                    <a:pt x="135" y="250"/>
                  </a:cubicBezTo>
                  <a:lnTo>
                    <a:pt x="19" y="598"/>
                  </a:lnTo>
                  <a:cubicBezTo>
                    <a:pt x="1" y="661"/>
                    <a:pt x="28" y="732"/>
                    <a:pt x="81" y="759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35"/>
            <p:cNvSpPr/>
            <p:nvPr/>
          </p:nvSpPr>
          <p:spPr>
            <a:xfrm>
              <a:off x="2025675" y="2666225"/>
              <a:ext cx="398575" cy="264750"/>
            </a:xfrm>
            <a:custGeom>
              <a:avLst/>
              <a:gdLst/>
              <a:ahLst/>
              <a:cxnLst/>
              <a:rect l="l" t="t" r="r" b="b"/>
              <a:pathLst>
                <a:path w="15943" h="10590" extrusionOk="0">
                  <a:moveTo>
                    <a:pt x="15942" y="3881"/>
                  </a:moveTo>
                  <a:lnTo>
                    <a:pt x="5335" y="10590"/>
                  </a:lnTo>
                  <a:lnTo>
                    <a:pt x="0" y="7557"/>
                  </a:lnTo>
                  <a:lnTo>
                    <a:pt x="9126" y="1"/>
                  </a:ln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35"/>
            <p:cNvSpPr/>
            <p:nvPr/>
          </p:nvSpPr>
          <p:spPr>
            <a:xfrm>
              <a:off x="2021200" y="2663550"/>
              <a:ext cx="398350" cy="264750"/>
            </a:xfrm>
            <a:custGeom>
              <a:avLst/>
              <a:gdLst/>
              <a:ahLst/>
              <a:cxnLst/>
              <a:rect l="l" t="t" r="r" b="b"/>
              <a:pathLst>
                <a:path w="15934" h="10590" extrusionOk="0">
                  <a:moveTo>
                    <a:pt x="15934" y="3881"/>
                  </a:moveTo>
                  <a:lnTo>
                    <a:pt x="5327" y="10590"/>
                  </a:lnTo>
                  <a:lnTo>
                    <a:pt x="1" y="7557"/>
                  </a:lnTo>
                  <a:lnTo>
                    <a:pt x="9118" y="1"/>
                  </a:ln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35"/>
            <p:cNvSpPr/>
            <p:nvPr/>
          </p:nvSpPr>
          <p:spPr>
            <a:xfrm>
              <a:off x="2087225" y="2708825"/>
              <a:ext cx="245350" cy="183800"/>
            </a:xfrm>
            <a:custGeom>
              <a:avLst/>
              <a:gdLst/>
              <a:ahLst/>
              <a:cxnLst/>
              <a:rect l="l" t="t" r="r" b="b"/>
              <a:pathLst>
                <a:path w="9814" h="7352" extrusionOk="0">
                  <a:moveTo>
                    <a:pt x="170" y="7352"/>
                  </a:moveTo>
                  <a:lnTo>
                    <a:pt x="9814" y="99"/>
                  </a:lnTo>
                  <a:lnTo>
                    <a:pt x="9662" y="1"/>
                  </a:lnTo>
                  <a:lnTo>
                    <a:pt x="0" y="725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35"/>
            <p:cNvSpPr/>
            <p:nvPr/>
          </p:nvSpPr>
          <p:spPr>
            <a:xfrm>
              <a:off x="2392550" y="2758575"/>
              <a:ext cx="11850" cy="10050"/>
            </a:xfrm>
            <a:custGeom>
              <a:avLst/>
              <a:gdLst/>
              <a:ahLst/>
              <a:cxnLst/>
              <a:rect l="l" t="t" r="r" b="b"/>
              <a:pathLst>
                <a:path w="474" h="402" extrusionOk="0">
                  <a:moveTo>
                    <a:pt x="0" y="366"/>
                  </a:moveTo>
                  <a:lnTo>
                    <a:pt x="411" y="0"/>
                  </a:lnTo>
                  <a:lnTo>
                    <a:pt x="473" y="36"/>
                  </a:lnTo>
                  <a:lnTo>
                    <a:pt x="63" y="40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35"/>
            <p:cNvSpPr/>
            <p:nvPr/>
          </p:nvSpPr>
          <p:spPr>
            <a:xfrm>
              <a:off x="2388750" y="2756325"/>
              <a:ext cx="11625" cy="10075"/>
            </a:xfrm>
            <a:custGeom>
              <a:avLst/>
              <a:gdLst/>
              <a:ahLst/>
              <a:cxnLst/>
              <a:rect l="l" t="t" r="r" b="b"/>
              <a:pathLst>
                <a:path w="465" h="403" extrusionOk="0">
                  <a:moveTo>
                    <a:pt x="1" y="358"/>
                  </a:moveTo>
                  <a:lnTo>
                    <a:pt x="402" y="1"/>
                  </a:lnTo>
                  <a:lnTo>
                    <a:pt x="465" y="37"/>
                  </a:lnTo>
                  <a:lnTo>
                    <a:pt x="63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35"/>
            <p:cNvSpPr/>
            <p:nvPr/>
          </p:nvSpPr>
          <p:spPr>
            <a:xfrm>
              <a:off x="2384750" y="2754100"/>
              <a:ext cx="11825" cy="10075"/>
            </a:xfrm>
            <a:custGeom>
              <a:avLst/>
              <a:gdLst/>
              <a:ahLst/>
              <a:cxnLst/>
              <a:rect l="l" t="t" r="r" b="b"/>
              <a:pathLst>
                <a:path w="473" h="403" extrusionOk="0">
                  <a:moveTo>
                    <a:pt x="0" y="357"/>
                  </a:moveTo>
                  <a:lnTo>
                    <a:pt x="410" y="1"/>
                  </a:lnTo>
                  <a:lnTo>
                    <a:pt x="473" y="36"/>
                  </a:lnTo>
                  <a:lnTo>
                    <a:pt x="63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35"/>
            <p:cNvSpPr/>
            <p:nvPr/>
          </p:nvSpPr>
          <p:spPr>
            <a:xfrm>
              <a:off x="2380950" y="2751875"/>
              <a:ext cx="11625" cy="9825"/>
            </a:xfrm>
            <a:custGeom>
              <a:avLst/>
              <a:gdLst/>
              <a:ahLst/>
              <a:cxnLst/>
              <a:rect l="l" t="t" r="r" b="b"/>
              <a:pathLst>
                <a:path w="465" h="393" extrusionOk="0">
                  <a:moveTo>
                    <a:pt x="0" y="357"/>
                  </a:moveTo>
                  <a:lnTo>
                    <a:pt x="402" y="0"/>
                  </a:lnTo>
                  <a:lnTo>
                    <a:pt x="464" y="36"/>
                  </a:lnTo>
                  <a:lnTo>
                    <a:pt x="63" y="393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35"/>
            <p:cNvSpPr/>
            <p:nvPr/>
          </p:nvSpPr>
          <p:spPr>
            <a:xfrm>
              <a:off x="2376925" y="2749650"/>
              <a:ext cx="11850" cy="9825"/>
            </a:xfrm>
            <a:custGeom>
              <a:avLst/>
              <a:gdLst/>
              <a:ahLst/>
              <a:cxnLst/>
              <a:rect l="l" t="t" r="r" b="b"/>
              <a:pathLst>
                <a:path w="474" h="393" extrusionOk="0">
                  <a:moveTo>
                    <a:pt x="1" y="357"/>
                  </a:moveTo>
                  <a:lnTo>
                    <a:pt x="411" y="0"/>
                  </a:lnTo>
                  <a:lnTo>
                    <a:pt x="474" y="36"/>
                  </a:lnTo>
                  <a:lnTo>
                    <a:pt x="63" y="393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35"/>
            <p:cNvSpPr/>
            <p:nvPr/>
          </p:nvSpPr>
          <p:spPr>
            <a:xfrm>
              <a:off x="2373150" y="2747400"/>
              <a:ext cx="11625" cy="9850"/>
            </a:xfrm>
            <a:custGeom>
              <a:avLst/>
              <a:gdLst/>
              <a:ahLst/>
              <a:cxnLst/>
              <a:rect l="l" t="t" r="r" b="b"/>
              <a:pathLst>
                <a:path w="465" h="394" extrusionOk="0">
                  <a:moveTo>
                    <a:pt x="0" y="358"/>
                  </a:moveTo>
                  <a:lnTo>
                    <a:pt x="402" y="1"/>
                  </a:lnTo>
                  <a:lnTo>
                    <a:pt x="464" y="37"/>
                  </a:lnTo>
                  <a:lnTo>
                    <a:pt x="63" y="394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35"/>
            <p:cNvSpPr/>
            <p:nvPr/>
          </p:nvSpPr>
          <p:spPr>
            <a:xfrm>
              <a:off x="2369125" y="2745175"/>
              <a:ext cx="11850" cy="9850"/>
            </a:xfrm>
            <a:custGeom>
              <a:avLst/>
              <a:gdLst/>
              <a:ahLst/>
              <a:cxnLst/>
              <a:rect l="l" t="t" r="r" b="b"/>
              <a:pathLst>
                <a:path w="474" h="394" extrusionOk="0">
                  <a:moveTo>
                    <a:pt x="1" y="358"/>
                  </a:moveTo>
                  <a:lnTo>
                    <a:pt x="411" y="1"/>
                  </a:lnTo>
                  <a:lnTo>
                    <a:pt x="473" y="36"/>
                  </a:lnTo>
                  <a:lnTo>
                    <a:pt x="63" y="393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35"/>
            <p:cNvSpPr/>
            <p:nvPr/>
          </p:nvSpPr>
          <p:spPr>
            <a:xfrm>
              <a:off x="2365125" y="2742950"/>
              <a:ext cx="11825" cy="9850"/>
            </a:xfrm>
            <a:custGeom>
              <a:avLst/>
              <a:gdLst/>
              <a:ahLst/>
              <a:cxnLst/>
              <a:rect l="l" t="t" r="r" b="b"/>
              <a:pathLst>
                <a:path w="473" h="394" extrusionOk="0">
                  <a:moveTo>
                    <a:pt x="0" y="357"/>
                  </a:moveTo>
                  <a:lnTo>
                    <a:pt x="410" y="1"/>
                  </a:lnTo>
                  <a:lnTo>
                    <a:pt x="473" y="36"/>
                  </a:lnTo>
                  <a:lnTo>
                    <a:pt x="71" y="393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35"/>
            <p:cNvSpPr/>
            <p:nvPr/>
          </p:nvSpPr>
          <p:spPr>
            <a:xfrm>
              <a:off x="2361325" y="2740725"/>
              <a:ext cx="11850" cy="9825"/>
            </a:xfrm>
            <a:custGeom>
              <a:avLst/>
              <a:gdLst/>
              <a:ahLst/>
              <a:cxnLst/>
              <a:rect l="l" t="t" r="r" b="b"/>
              <a:pathLst>
                <a:path w="474" h="393" extrusionOk="0">
                  <a:moveTo>
                    <a:pt x="0" y="357"/>
                  </a:moveTo>
                  <a:lnTo>
                    <a:pt x="411" y="0"/>
                  </a:lnTo>
                  <a:lnTo>
                    <a:pt x="473" y="36"/>
                  </a:lnTo>
                  <a:lnTo>
                    <a:pt x="63" y="393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35"/>
            <p:cNvSpPr/>
            <p:nvPr/>
          </p:nvSpPr>
          <p:spPr>
            <a:xfrm>
              <a:off x="2357300" y="2738500"/>
              <a:ext cx="11850" cy="9825"/>
            </a:xfrm>
            <a:custGeom>
              <a:avLst/>
              <a:gdLst/>
              <a:ahLst/>
              <a:cxnLst/>
              <a:rect l="l" t="t" r="r" b="b"/>
              <a:pathLst>
                <a:path w="474" h="393" extrusionOk="0">
                  <a:moveTo>
                    <a:pt x="1" y="357"/>
                  </a:moveTo>
                  <a:lnTo>
                    <a:pt x="411" y="0"/>
                  </a:lnTo>
                  <a:lnTo>
                    <a:pt x="474" y="36"/>
                  </a:lnTo>
                  <a:lnTo>
                    <a:pt x="72" y="393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35"/>
            <p:cNvSpPr/>
            <p:nvPr/>
          </p:nvSpPr>
          <p:spPr>
            <a:xfrm>
              <a:off x="2353525" y="2736250"/>
              <a:ext cx="11825" cy="9850"/>
            </a:xfrm>
            <a:custGeom>
              <a:avLst/>
              <a:gdLst/>
              <a:ahLst/>
              <a:cxnLst/>
              <a:rect l="l" t="t" r="r" b="b"/>
              <a:pathLst>
                <a:path w="473" h="394" extrusionOk="0">
                  <a:moveTo>
                    <a:pt x="0" y="358"/>
                  </a:moveTo>
                  <a:lnTo>
                    <a:pt x="410" y="1"/>
                  </a:lnTo>
                  <a:lnTo>
                    <a:pt x="473" y="37"/>
                  </a:lnTo>
                  <a:lnTo>
                    <a:pt x="63" y="393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35"/>
            <p:cNvSpPr/>
            <p:nvPr/>
          </p:nvSpPr>
          <p:spPr>
            <a:xfrm>
              <a:off x="2349500" y="2734025"/>
              <a:ext cx="11850" cy="9850"/>
            </a:xfrm>
            <a:custGeom>
              <a:avLst/>
              <a:gdLst/>
              <a:ahLst/>
              <a:cxnLst/>
              <a:rect l="l" t="t" r="r" b="b"/>
              <a:pathLst>
                <a:path w="474" h="394" extrusionOk="0">
                  <a:moveTo>
                    <a:pt x="1" y="358"/>
                  </a:moveTo>
                  <a:lnTo>
                    <a:pt x="411" y="1"/>
                  </a:lnTo>
                  <a:lnTo>
                    <a:pt x="473" y="36"/>
                  </a:lnTo>
                  <a:lnTo>
                    <a:pt x="63" y="393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35"/>
            <p:cNvSpPr/>
            <p:nvPr/>
          </p:nvSpPr>
          <p:spPr>
            <a:xfrm>
              <a:off x="2345700" y="2731575"/>
              <a:ext cx="11850" cy="10075"/>
            </a:xfrm>
            <a:custGeom>
              <a:avLst/>
              <a:gdLst/>
              <a:ahLst/>
              <a:cxnLst/>
              <a:rect l="l" t="t" r="r" b="b"/>
              <a:pathLst>
                <a:path w="474" h="403" extrusionOk="0">
                  <a:moveTo>
                    <a:pt x="1" y="366"/>
                  </a:moveTo>
                  <a:lnTo>
                    <a:pt x="411" y="1"/>
                  </a:lnTo>
                  <a:lnTo>
                    <a:pt x="474" y="45"/>
                  </a:lnTo>
                  <a:lnTo>
                    <a:pt x="63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35"/>
            <p:cNvSpPr/>
            <p:nvPr/>
          </p:nvSpPr>
          <p:spPr>
            <a:xfrm>
              <a:off x="2341700" y="2729350"/>
              <a:ext cx="11850" cy="10050"/>
            </a:xfrm>
            <a:custGeom>
              <a:avLst/>
              <a:gdLst/>
              <a:ahLst/>
              <a:cxnLst/>
              <a:rect l="l" t="t" r="r" b="b"/>
              <a:pathLst>
                <a:path w="474" h="402" extrusionOk="0">
                  <a:moveTo>
                    <a:pt x="0" y="366"/>
                  </a:moveTo>
                  <a:lnTo>
                    <a:pt x="411" y="0"/>
                  </a:lnTo>
                  <a:lnTo>
                    <a:pt x="473" y="45"/>
                  </a:lnTo>
                  <a:lnTo>
                    <a:pt x="63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35"/>
            <p:cNvSpPr/>
            <p:nvPr/>
          </p:nvSpPr>
          <p:spPr>
            <a:xfrm>
              <a:off x="2337900" y="2727125"/>
              <a:ext cx="11850" cy="10050"/>
            </a:xfrm>
            <a:custGeom>
              <a:avLst/>
              <a:gdLst/>
              <a:ahLst/>
              <a:cxnLst/>
              <a:rect l="l" t="t" r="r" b="b"/>
              <a:pathLst>
                <a:path w="474" h="402" extrusionOk="0">
                  <a:moveTo>
                    <a:pt x="1" y="366"/>
                  </a:moveTo>
                  <a:lnTo>
                    <a:pt x="402" y="0"/>
                  </a:lnTo>
                  <a:lnTo>
                    <a:pt x="473" y="36"/>
                  </a:lnTo>
                  <a:lnTo>
                    <a:pt x="63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35"/>
            <p:cNvSpPr/>
            <p:nvPr/>
          </p:nvSpPr>
          <p:spPr>
            <a:xfrm>
              <a:off x="2333900" y="2724875"/>
              <a:ext cx="11825" cy="10075"/>
            </a:xfrm>
            <a:custGeom>
              <a:avLst/>
              <a:gdLst/>
              <a:ahLst/>
              <a:cxnLst/>
              <a:rect l="l" t="t" r="r" b="b"/>
              <a:pathLst>
                <a:path w="473" h="403" extrusionOk="0">
                  <a:moveTo>
                    <a:pt x="0" y="367"/>
                  </a:moveTo>
                  <a:lnTo>
                    <a:pt x="410" y="1"/>
                  </a:lnTo>
                  <a:lnTo>
                    <a:pt x="473" y="37"/>
                  </a:lnTo>
                  <a:lnTo>
                    <a:pt x="63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35"/>
            <p:cNvSpPr/>
            <p:nvPr/>
          </p:nvSpPr>
          <p:spPr>
            <a:xfrm>
              <a:off x="2330100" y="2722650"/>
              <a:ext cx="11850" cy="10075"/>
            </a:xfrm>
            <a:custGeom>
              <a:avLst/>
              <a:gdLst/>
              <a:ahLst/>
              <a:cxnLst/>
              <a:rect l="l" t="t" r="r" b="b"/>
              <a:pathLst>
                <a:path w="474" h="403" extrusionOk="0">
                  <a:moveTo>
                    <a:pt x="0" y="367"/>
                  </a:moveTo>
                  <a:lnTo>
                    <a:pt x="402" y="1"/>
                  </a:lnTo>
                  <a:lnTo>
                    <a:pt x="473" y="36"/>
                  </a:lnTo>
                  <a:lnTo>
                    <a:pt x="63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35"/>
            <p:cNvSpPr/>
            <p:nvPr/>
          </p:nvSpPr>
          <p:spPr>
            <a:xfrm>
              <a:off x="2326075" y="2720425"/>
              <a:ext cx="11850" cy="10050"/>
            </a:xfrm>
            <a:custGeom>
              <a:avLst/>
              <a:gdLst/>
              <a:ahLst/>
              <a:cxnLst/>
              <a:rect l="l" t="t" r="r" b="b"/>
              <a:pathLst>
                <a:path w="474" h="402" extrusionOk="0">
                  <a:moveTo>
                    <a:pt x="1" y="366"/>
                  </a:moveTo>
                  <a:lnTo>
                    <a:pt x="411" y="1"/>
                  </a:lnTo>
                  <a:lnTo>
                    <a:pt x="474" y="36"/>
                  </a:lnTo>
                  <a:lnTo>
                    <a:pt x="63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35"/>
            <p:cNvSpPr/>
            <p:nvPr/>
          </p:nvSpPr>
          <p:spPr>
            <a:xfrm>
              <a:off x="2307575" y="2708825"/>
              <a:ext cx="11850" cy="9850"/>
            </a:xfrm>
            <a:custGeom>
              <a:avLst/>
              <a:gdLst/>
              <a:ahLst/>
              <a:cxnLst/>
              <a:rect l="l" t="t" r="r" b="b"/>
              <a:pathLst>
                <a:path w="474" h="394" extrusionOk="0">
                  <a:moveTo>
                    <a:pt x="0" y="358"/>
                  </a:moveTo>
                  <a:lnTo>
                    <a:pt x="402" y="1"/>
                  </a:lnTo>
                  <a:lnTo>
                    <a:pt x="473" y="36"/>
                  </a:lnTo>
                  <a:lnTo>
                    <a:pt x="63" y="393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35"/>
            <p:cNvSpPr/>
            <p:nvPr/>
          </p:nvSpPr>
          <p:spPr>
            <a:xfrm>
              <a:off x="2303550" y="2706600"/>
              <a:ext cx="11850" cy="9825"/>
            </a:xfrm>
            <a:custGeom>
              <a:avLst/>
              <a:gdLst/>
              <a:ahLst/>
              <a:cxnLst/>
              <a:rect l="l" t="t" r="r" b="b"/>
              <a:pathLst>
                <a:path w="474" h="393" extrusionOk="0">
                  <a:moveTo>
                    <a:pt x="1" y="357"/>
                  </a:moveTo>
                  <a:lnTo>
                    <a:pt x="411" y="0"/>
                  </a:lnTo>
                  <a:lnTo>
                    <a:pt x="474" y="36"/>
                  </a:lnTo>
                  <a:lnTo>
                    <a:pt x="63" y="393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35"/>
            <p:cNvSpPr/>
            <p:nvPr/>
          </p:nvSpPr>
          <p:spPr>
            <a:xfrm>
              <a:off x="2299775" y="2704375"/>
              <a:ext cx="11625" cy="9825"/>
            </a:xfrm>
            <a:custGeom>
              <a:avLst/>
              <a:gdLst/>
              <a:ahLst/>
              <a:cxnLst/>
              <a:rect l="l" t="t" r="r" b="b"/>
              <a:pathLst>
                <a:path w="465" h="393" extrusionOk="0">
                  <a:moveTo>
                    <a:pt x="0" y="357"/>
                  </a:moveTo>
                  <a:lnTo>
                    <a:pt x="402" y="0"/>
                  </a:lnTo>
                  <a:lnTo>
                    <a:pt x="464" y="36"/>
                  </a:lnTo>
                  <a:lnTo>
                    <a:pt x="63" y="393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35"/>
            <p:cNvSpPr/>
            <p:nvPr/>
          </p:nvSpPr>
          <p:spPr>
            <a:xfrm>
              <a:off x="2295750" y="2702150"/>
              <a:ext cx="11850" cy="9825"/>
            </a:xfrm>
            <a:custGeom>
              <a:avLst/>
              <a:gdLst/>
              <a:ahLst/>
              <a:cxnLst/>
              <a:rect l="l" t="t" r="r" b="b"/>
              <a:pathLst>
                <a:path w="474" h="393" extrusionOk="0">
                  <a:moveTo>
                    <a:pt x="1" y="357"/>
                  </a:moveTo>
                  <a:lnTo>
                    <a:pt x="411" y="0"/>
                  </a:lnTo>
                  <a:lnTo>
                    <a:pt x="473" y="36"/>
                  </a:lnTo>
                  <a:lnTo>
                    <a:pt x="63" y="393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35"/>
            <p:cNvSpPr/>
            <p:nvPr/>
          </p:nvSpPr>
          <p:spPr>
            <a:xfrm>
              <a:off x="2291950" y="2699900"/>
              <a:ext cx="11625" cy="9850"/>
            </a:xfrm>
            <a:custGeom>
              <a:avLst/>
              <a:gdLst/>
              <a:ahLst/>
              <a:cxnLst/>
              <a:rect l="l" t="t" r="r" b="b"/>
              <a:pathLst>
                <a:path w="465" h="394" extrusionOk="0">
                  <a:moveTo>
                    <a:pt x="1" y="358"/>
                  </a:moveTo>
                  <a:lnTo>
                    <a:pt x="402" y="1"/>
                  </a:lnTo>
                  <a:lnTo>
                    <a:pt x="465" y="37"/>
                  </a:lnTo>
                  <a:lnTo>
                    <a:pt x="63" y="393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35"/>
            <p:cNvSpPr/>
            <p:nvPr/>
          </p:nvSpPr>
          <p:spPr>
            <a:xfrm>
              <a:off x="2287950" y="2697675"/>
              <a:ext cx="11850" cy="9850"/>
            </a:xfrm>
            <a:custGeom>
              <a:avLst/>
              <a:gdLst/>
              <a:ahLst/>
              <a:cxnLst/>
              <a:rect l="l" t="t" r="r" b="b"/>
              <a:pathLst>
                <a:path w="474" h="394" extrusionOk="0">
                  <a:moveTo>
                    <a:pt x="0" y="357"/>
                  </a:moveTo>
                  <a:lnTo>
                    <a:pt x="411" y="1"/>
                  </a:lnTo>
                  <a:lnTo>
                    <a:pt x="473" y="36"/>
                  </a:lnTo>
                  <a:lnTo>
                    <a:pt x="63" y="393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35"/>
            <p:cNvSpPr/>
            <p:nvPr/>
          </p:nvSpPr>
          <p:spPr>
            <a:xfrm>
              <a:off x="2284150" y="2695450"/>
              <a:ext cx="11625" cy="9825"/>
            </a:xfrm>
            <a:custGeom>
              <a:avLst/>
              <a:gdLst/>
              <a:ahLst/>
              <a:cxnLst/>
              <a:rect l="l" t="t" r="r" b="b"/>
              <a:pathLst>
                <a:path w="465" h="393" extrusionOk="0">
                  <a:moveTo>
                    <a:pt x="1" y="357"/>
                  </a:moveTo>
                  <a:lnTo>
                    <a:pt x="402" y="0"/>
                  </a:lnTo>
                  <a:lnTo>
                    <a:pt x="465" y="36"/>
                  </a:lnTo>
                  <a:lnTo>
                    <a:pt x="63" y="393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35"/>
            <p:cNvSpPr/>
            <p:nvPr/>
          </p:nvSpPr>
          <p:spPr>
            <a:xfrm>
              <a:off x="2280150" y="2693225"/>
              <a:ext cx="11825" cy="9825"/>
            </a:xfrm>
            <a:custGeom>
              <a:avLst/>
              <a:gdLst/>
              <a:ahLst/>
              <a:cxnLst/>
              <a:rect l="l" t="t" r="r" b="b"/>
              <a:pathLst>
                <a:path w="473" h="393" extrusionOk="0">
                  <a:moveTo>
                    <a:pt x="0" y="357"/>
                  </a:moveTo>
                  <a:lnTo>
                    <a:pt x="410" y="0"/>
                  </a:lnTo>
                  <a:lnTo>
                    <a:pt x="473" y="36"/>
                  </a:lnTo>
                  <a:lnTo>
                    <a:pt x="63" y="393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35"/>
            <p:cNvSpPr/>
            <p:nvPr/>
          </p:nvSpPr>
          <p:spPr>
            <a:xfrm>
              <a:off x="2276350" y="2690975"/>
              <a:ext cx="11625" cy="9850"/>
            </a:xfrm>
            <a:custGeom>
              <a:avLst/>
              <a:gdLst/>
              <a:ahLst/>
              <a:cxnLst/>
              <a:rect l="l" t="t" r="r" b="b"/>
              <a:pathLst>
                <a:path w="465" h="394" extrusionOk="0">
                  <a:moveTo>
                    <a:pt x="0" y="358"/>
                  </a:moveTo>
                  <a:lnTo>
                    <a:pt x="402" y="1"/>
                  </a:lnTo>
                  <a:lnTo>
                    <a:pt x="464" y="37"/>
                  </a:lnTo>
                  <a:lnTo>
                    <a:pt x="63" y="394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35"/>
            <p:cNvSpPr/>
            <p:nvPr/>
          </p:nvSpPr>
          <p:spPr>
            <a:xfrm>
              <a:off x="2272325" y="2688525"/>
              <a:ext cx="11850" cy="10075"/>
            </a:xfrm>
            <a:custGeom>
              <a:avLst/>
              <a:gdLst/>
              <a:ahLst/>
              <a:cxnLst/>
              <a:rect l="l" t="t" r="r" b="b"/>
              <a:pathLst>
                <a:path w="474" h="403" extrusionOk="0">
                  <a:moveTo>
                    <a:pt x="1" y="367"/>
                  </a:moveTo>
                  <a:lnTo>
                    <a:pt x="411" y="1"/>
                  </a:lnTo>
                  <a:lnTo>
                    <a:pt x="474" y="45"/>
                  </a:lnTo>
                  <a:lnTo>
                    <a:pt x="63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35"/>
            <p:cNvSpPr/>
            <p:nvPr/>
          </p:nvSpPr>
          <p:spPr>
            <a:xfrm>
              <a:off x="2268550" y="2686300"/>
              <a:ext cx="11625" cy="10075"/>
            </a:xfrm>
            <a:custGeom>
              <a:avLst/>
              <a:gdLst/>
              <a:ahLst/>
              <a:cxnLst/>
              <a:rect l="l" t="t" r="r" b="b"/>
              <a:pathLst>
                <a:path w="465" h="403" extrusionOk="0">
                  <a:moveTo>
                    <a:pt x="0" y="366"/>
                  </a:moveTo>
                  <a:lnTo>
                    <a:pt x="402" y="1"/>
                  </a:lnTo>
                  <a:lnTo>
                    <a:pt x="464" y="45"/>
                  </a:lnTo>
                  <a:lnTo>
                    <a:pt x="63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35"/>
            <p:cNvSpPr/>
            <p:nvPr/>
          </p:nvSpPr>
          <p:spPr>
            <a:xfrm>
              <a:off x="2264525" y="2684075"/>
              <a:ext cx="11850" cy="10050"/>
            </a:xfrm>
            <a:custGeom>
              <a:avLst/>
              <a:gdLst/>
              <a:ahLst/>
              <a:cxnLst/>
              <a:rect l="l" t="t" r="r" b="b"/>
              <a:pathLst>
                <a:path w="474" h="402" extrusionOk="0">
                  <a:moveTo>
                    <a:pt x="1" y="366"/>
                  </a:moveTo>
                  <a:lnTo>
                    <a:pt x="411" y="0"/>
                  </a:lnTo>
                  <a:lnTo>
                    <a:pt x="473" y="36"/>
                  </a:lnTo>
                  <a:lnTo>
                    <a:pt x="63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35"/>
            <p:cNvSpPr/>
            <p:nvPr/>
          </p:nvSpPr>
          <p:spPr>
            <a:xfrm>
              <a:off x="2260725" y="2681850"/>
              <a:ext cx="11625" cy="10050"/>
            </a:xfrm>
            <a:custGeom>
              <a:avLst/>
              <a:gdLst/>
              <a:ahLst/>
              <a:cxnLst/>
              <a:rect l="l" t="t" r="r" b="b"/>
              <a:pathLst>
                <a:path w="465" h="402" extrusionOk="0">
                  <a:moveTo>
                    <a:pt x="1" y="366"/>
                  </a:moveTo>
                  <a:lnTo>
                    <a:pt x="402" y="0"/>
                  </a:lnTo>
                  <a:lnTo>
                    <a:pt x="465" y="36"/>
                  </a:lnTo>
                  <a:lnTo>
                    <a:pt x="63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35"/>
            <p:cNvSpPr/>
            <p:nvPr/>
          </p:nvSpPr>
          <p:spPr>
            <a:xfrm>
              <a:off x="2256725" y="2679625"/>
              <a:ext cx="11850" cy="10050"/>
            </a:xfrm>
            <a:custGeom>
              <a:avLst/>
              <a:gdLst/>
              <a:ahLst/>
              <a:cxnLst/>
              <a:rect l="l" t="t" r="r" b="b"/>
              <a:pathLst>
                <a:path w="474" h="402" extrusionOk="0">
                  <a:moveTo>
                    <a:pt x="0" y="366"/>
                  </a:moveTo>
                  <a:lnTo>
                    <a:pt x="411" y="0"/>
                  </a:lnTo>
                  <a:lnTo>
                    <a:pt x="473" y="36"/>
                  </a:lnTo>
                  <a:lnTo>
                    <a:pt x="63" y="40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35"/>
            <p:cNvSpPr/>
            <p:nvPr/>
          </p:nvSpPr>
          <p:spPr>
            <a:xfrm>
              <a:off x="2252700" y="2677375"/>
              <a:ext cx="11850" cy="10075"/>
            </a:xfrm>
            <a:custGeom>
              <a:avLst/>
              <a:gdLst/>
              <a:ahLst/>
              <a:cxnLst/>
              <a:rect l="l" t="t" r="r" b="b"/>
              <a:pathLst>
                <a:path w="474" h="403" extrusionOk="0">
                  <a:moveTo>
                    <a:pt x="1" y="367"/>
                  </a:moveTo>
                  <a:lnTo>
                    <a:pt x="411" y="1"/>
                  </a:lnTo>
                  <a:lnTo>
                    <a:pt x="474" y="36"/>
                  </a:lnTo>
                  <a:lnTo>
                    <a:pt x="72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35"/>
            <p:cNvSpPr/>
            <p:nvPr/>
          </p:nvSpPr>
          <p:spPr>
            <a:xfrm>
              <a:off x="2248925" y="2675150"/>
              <a:ext cx="11825" cy="10075"/>
            </a:xfrm>
            <a:custGeom>
              <a:avLst/>
              <a:gdLst/>
              <a:ahLst/>
              <a:cxnLst/>
              <a:rect l="l" t="t" r="r" b="b"/>
              <a:pathLst>
                <a:path w="473" h="403" extrusionOk="0">
                  <a:moveTo>
                    <a:pt x="0" y="366"/>
                  </a:moveTo>
                  <a:lnTo>
                    <a:pt x="411" y="1"/>
                  </a:lnTo>
                  <a:lnTo>
                    <a:pt x="473" y="36"/>
                  </a:lnTo>
                  <a:lnTo>
                    <a:pt x="63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35"/>
            <p:cNvSpPr/>
            <p:nvPr/>
          </p:nvSpPr>
          <p:spPr>
            <a:xfrm>
              <a:off x="2244900" y="2672925"/>
              <a:ext cx="11850" cy="10050"/>
            </a:xfrm>
            <a:custGeom>
              <a:avLst/>
              <a:gdLst/>
              <a:ahLst/>
              <a:cxnLst/>
              <a:rect l="l" t="t" r="r" b="b"/>
              <a:pathLst>
                <a:path w="474" h="402" extrusionOk="0">
                  <a:moveTo>
                    <a:pt x="1" y="357"/>
                  </a:moveTo>
                  <a:lnTo>
                    <a:pt x="411" y="0"/>
                  </a:lnTo>
                  <a:lnTo>
                    <a:pt x="473" y="36"/>
                  </a:lnTo>
                  <a:lnTo>
                    <a:pt x="72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35"/>
            <p:cNvSpPr/>
            <p:nvPr/>
          </p:nvSpPr>
          <p:spPr>
            <a:xfrm>
              <a:off x="2241100" y="2670700"/>
              <a:ext cx="11850" cy="9825"/>
            </a:xfrm>
            <a:custGeom>
              <a:avLst/>
              <a:gdLst/>
              <a:ahLst/>
              <a:cxnLst/>
              <a:rect l="l" t="t" r="r" b="b"/>
              <a:pathLst>
                <a:path w="474" h="393" extrusionOk="0">
                  <a:moveTo>
                    <a:pt x="1" y="357"/>
                  </a:moveTo>
                  <a:lnTo>
                    <a:pt x="411" y="0"/>
                  </a:lnTo>
                  <a:lnTo>
                    <a:pt x="474" y="36"/>
                  </a:lnTo>
                  <a:lnTo>
                    <a:pt x="63" y="393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35"/>
            <p:cNvSpPr/>
            <p:nvPr/>
          </p:nvSpPr>
          <p:spPr>
            <a:xfrm>
              <a:off x="2693400" y="2564750"/>
              <a:ext cx="4050" cy="71400"/>
            </a:xfrm>
            <a:custGeom>
              <a:avLst/>
              <a:gdLst/>
              <a:ahLst/>
              <a:cxnLst/>
              <a:rect l="l" t="t" r="r" b="b"/>
              <a:pathLst>
                <a:path w="162" h="2856" extrusionOk="0">
                  <a:moveTo>
                    <a:pt x="1" y="2855"/>
                  </a:moveTo>
                  <a:lnTo>
                    <a:pt x="161" y="2757"/>
                  </a:lnTo>
                  <a:lnTo>
                    <a:pt x="161" y="1"/>
                  </a:lnTo>
                  <a:lnTo>
                    <a:pt x="1" y="99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35"/>
            <p:cNvSpPr/>
            <p:nvPr/>
          </p:nvSpPr>
          <p:spPr>
            <a:xfrm>
              <a:off x="2818975" y="2491375"/>
              <a:ext cx="4250" cy="70275"/>
            </a:xfrm>
            <a:custGeom>
              <a:avLst/>
              <a:gdLst/>
              <a:ahLst/>
              <a:cxnLst/>
              <a:rect l="l" t="t" r="r" b="b"/>
              <a:pathLst>
                <a:path w="170" h="2811" extrusionOk="0">
                  <a:moveTo>
                    <a:pt x="0" y="2811"/>
                  </a:moveTo>
                  <a:lnTo>
                    <a:pt x="170" y="2713"/>
                  </a:lnTo>
                  <a:lnTo>
                    <a:pt x="170" y="1"/>
                  </a:lnTo>
                  <a:lnTo>
                    <a:pt x="0" y="99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35"/>
            <p:cNvSpPr/>
            <p:nvPr/>
          </p:nvSpPr>
          <p:spPr>
            <a:xfrm>
              <a:off x="2811175" y="2563200"/>
              <a:ext cx="23875" cy="31025"/>
            </a:xfrm>
            <a:custGeom>
              <a:avLst/>
              <a:gdLst/>
              <a:ahLst/>
              <a:cxnLst/>
              <a:rect l="l" t="t" r="r" b="b"/>
              <a:pathLst>
                <a:path w="955" h="1241" extrusionOk="0">
                  <a:moveTo>
                    <a:pt x="955" y="0"/>
                  </a:moveTo>
                  <a:lnTo>
                    <a:pt x="955" y="669"/>
                  </a:lnTo>
                  <a:lnTo>
                    <a:pt x="0" y="1240"/>
                  </a:lnTo>
                  <a:lnTo>
                    <a:pt x="0" y="571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35"/>
            <p:cNvSpPr/>
            <p:nvPr/>
          </p:nvSpPr>
          <p:spPr>
            <a:xfrm>
              <a:off x="2811175" y="2563200"/>
              <a:ext cx="23875" cy="31025"/>
            </a:xfrm>
            <a:custGeom>
              <a:avLst/>
              <a:gdLst/>
              <a:ahLst/>
              <a:cxnLst/>
              <a:rect l="l" t="t" r="r" b="b"/>
              <a:pathLst>
                <a:path w="955" h="1241" extrusionOk="0">
                  <a:moveTo>
                    <a:pt x="857" y="598"/>
                  </a:moveTo>
                  <a:lnTo>
                    <a:pt x="857" y="63"/>
                  </a:lnTo>
                  <a:lnTo>
                    <a:pt x="955" y="0"/>
                  </a:lnTo>
                  <a:lnTo>
                    <a:pt x="955" y="0"/>
                  </a:lnTo>
                  <a:lnTo>
                    <a:pt x="955" y="669"/>
                  </a:lnTo>
                  <a:lnTo>
                    <a:pt x="0" y="1240"/>
                  </a:lnTo>
                  <a:lnTo>
                    <a:pt x="0" y="1115"/>
                  </a:ln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35"/>
            <p:cNvSpPr/>
            <p:nvPr/>
          </p:nvSpPr>
          <p:spPr>
            <a:xfrm>
              <a:off x="2832575" y="2563200"/>
              <a:ext cx="2475" cy="16750"/>
            </a:xfrm>
            <a:custGeom>
              <a:avLst/>
              <a:gdLst/>
              <a:ahLst/>
              <a:cxnLst/>
              <a:rect l="l" t="t" r="r" b="b"/>
              <a:pathLst>
                <a:path w="99" h="670" extrusionOk="0">
                  <a:moveTo>
                    <a:pt x="1" y="63"/>
                  </a:moveTo>
                  <a:lnTo>
                    <a:pt x="1" y="598"/>
                  </a:lnTo>
                  <a:lnTo>
                    <a:pt x="99" y="669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35"/>
            <p:cNvSpPr/>
            <p:nvPr/>
          </p:nvSpPr>
          <p:spPr>
            <a:xfrm>
              <a:off x="2432700" y="2856700"/>
              <a:ext cx="25000" cy="18075"/>
            </a:xfrm>
            <a:custGeom>
              <a:avLst/>
              <a:gdLst/>
              <a:ahLst/>
              <a:cxnLst/>
              <a:rect l="l" t="t" r="r" b="b"/>
              <a:pathLst>
                <a:path w="1000" h="723" extrusionOk="0">
                  <a:moveTo>
                    <a:pt x="999" y="0"/>
                  </a:moveTo>
                  <a:lnTo>
                    <a:pt x="910" y="197"/>
                  </a:lnTo>
                  <a:lnTo>
                    <a:pt x="0" y="723"/>
                  </a:lnTo>
                  <a:lnTo>
                    <a:pt x="0" y="393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35"/>
            <p:cNvSpPr/>
            <p:nvPr/>
          </p:nvSpPr>
          <p:spPr>
            <a:xfrm>
              <a:off x="2432700" y="2837725"/>
              <a:ext cx="25000" cy="14750"/>
            </a:xfrm>
            <a:custGeom>
              <a:avLst/>
              <a:gdLst/>
              <a:ahLst/>
              <a:cxnLst/>
              <a:rect l="l" t="t" r="r" b="b"/>
              <a:pathLst>
                <a:path w="1000" h="590" extrusionOk="0">
                  <a:moveTo>
                    <a:pt x="999" y="99"/>
                  </a:moveTo>
                  <a:lnTo>
                    <a:pt x="170" y="590"/>
                  </a:lnTo>
                  <a:lnTo>
                    <a:pt x="0" y="492"/>
                  </a:lnTo>
                  <a:lnTo>
                    <a:pt x="830" y="1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35"/>
            <p:cNvSpPr/>
            <p:nvPr/>
          </p:nvSpPr>
          <p:spPr>
            <a:xfrm>
              <a:off x="2436925" y="2840200"/>
              <a:ext cx="20775" cy="28775"/>
            </a:xfrm>
            <a:custGeom>
              <a:avLst/>
              <a:gdLst/>
              <a:ahLst/>
              <a:cxnLst/>
              <a:rect l="l" t="t" r="r" b="b"/>
              <a:pathLst>
                <a:path w="831" h="1151" extrusionOk="0">
                  <a:moveTo>
                    <a:pt x="830" y="0"/>
                  </a:moveTo>
                  <a:lnTo>
                    <a:pt x="830" y="669"/>
                  </a:lnTo>
                  <a:lnTo>
                    <a:pt x="1" y="1151"/>
                  </a:lnTo>
                  <a:lnTo>
                    <a:pt x="1" y="491"/>
                  </a:lnTo>
                  <a:lnTo>
                    <a:pt x="830" y="0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35"/>
            <p:cNvSpPr/>
            <p:nvPr/>
          </p:nvSpPr>
          <p:spPr>
            <a:xfrm>
              <a:off x="2432700" y="2850000"/>
              <a:ext cx="4250" cy="18975"/>
            </a:xfrm>
            <a:custGeom>
              <a:avLst/>
              <a:gdLst/>
              <a:ahLst/>
              <a:cxnLst/>
              <a:rect l="l" t="t" r="r" b="b"/>
              <a:pathLst>
                <a:path w="170" h="759" extrusionOk="0">
                  <a:moveTo>
                    <a:pt x="170" y="99"/>
                  </a:moveTo>
                  <a:lnTo>
                    <a:pt x="170" y="759"/>
                  </a:lnTo>
                  <a:lnTo>
                    <a:pt x="0" y="66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0AF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35"/>
            <p:cNvSpPr/>
            <p:nvPr/>
          </p:nvSpPr>
          <p:spPr>
            <a:xfrm>
              <a:off x="1970800" y="2780425"/>
              <a:ext cx="486900" cy="178450"/>
            </a:xfrm>
            <a:custGeom>
              <a:avLst/>
              <a:gdLst/>
              <a:ahLst/>
              <a:cxnLst/>
              <a:rect l="l" t="t" r="r" b="b"/>
              <a:pathLst>
                <a:path w="19476" h="7138" extrusionOk="0">
                  <a:moveTo>
                    <a:pt x="9493" y="6968"/>
                  </a:moveTo>
                  <a:lnTo>
                    <a:pt x="19341" y="0"/>
                  </a:lnTo>
                  <a:lnTo>
                    <a:pt x="19475" y="72"/>
                  </a:lnTo>
                  <a:lnTo>
                    <a:pt x="9493" y="7137"/>
                  </a:lnTo>
                  <a:lnTo>
                    <a:pt x="1" y="1740"/>
                  </a:lnTo>
                  <a:lnTo>
                    <a:pt x="134" y="164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35"/>
            <p:cNvSpPr/>
            <p:nvPr/>
          </p:nvSpPr>
          <p:spPr>
            <a:xfrm>
              <a:off x="1960325" y="2883225"/>
              <a:ext cx="237100" cy="168650"/>
            </a:xfrm>
            <a:custGeom>
              <a:avLst/>
              <a:gdLst/>
              <a:ahLst/>
              <a:cxnLst/>
              <a:rect l="l" t="t" r="r" b="b"/>
              <a:pathLst>
                <a:path w="9484" h="6746" extrusionOk="0">
                  <a:moveTo>
                    <a:pt x="9483" y="5389"/>
                  </a:moveTo>
                  <a:lnTo>
                    <a:pt x="0" y="1"/>
                  </a:lnTo>
                  <a:lnTo>
                    <a:pt x="0" y="1357"/>
                  </a:lnTo>
                  <a:lnTo>
                    <a:pt x="9483" y="6745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35"/>
            <p:cNvSpPr/>
            <p:nvPr/>
          </p:nvSpPr>
          <p:spPr>
            <a:xfrm>
              <a:off x="2197400" y="3011700"/>
              <a:ext cx="10500" cy="40175"/>
            </a:xfrm>
            <a:custGeom>
              <a:avLst/>
              <a:gdLst/>
              <a:ahLst/>
              <a:cxnLst/>
              <a:rect l="l" t="t" r="r" b="b"/>
              <a:pathLst>
                <a:path w="420" h="1607" extrusionOk="0">
                  <a:moveTo>
                    <a:pt x="0" y="1606"/>
                  </a:moveTo>
                  <a:lnTo>
                    <a:pt x="420" y="625"/>
                  </a:lnTo>
                  <a:lnTo>
                    <a:pt x="420" y="0"/>
                  </a:lnTo>
                  <a:lnTo>
                    <a:pt x="0" y="250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35"/>
            <p:cNvSpPr/>
            <p:nvPr/>
          </p:nvSpPr>
          <p:spPr>
            <a:xfrm>
              <a:off x="1960325" y="2877000"/>
              <a:ext cx="247575" cy="140975"/>
            </a:xfrm>
            <a:custGeom>
              <a:avLst/>
              <a:gdLst/>
              <a:ahLst/>
              <a:cxnLst/>
              <a:rect l="l" t="t" r="r" b="b"/>
              <a:pathLst>
                <a:path w="9903" h="5639" extrusionOk="0">
                  <a:moveTo>
                    <a:pt x="0" y="250"/>
                  </a:moveTo>
                  <a:lnTo>
                    <a:pt x="420" y="0"/>
                  </a:lnTo>
                  <a:lnTo>
                    <a:pt x="9903" y="5388"/>
                  </a:lnTo>
                  <a:lnTo>
                    <a:pt x="9483" y="5638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35"/>
            <p:cNvSpPr/>
            <p:nvPr/>
          </p:nvSpPr>
          <p:spPr>
            <a:xfrm>
              <a:off x="2207875" y="3009025"/>
              <a:ext cx="25900" cy="48875"/>
            </a:xfrm>
            <a:custGeom>
              <a:avLst/>
              <a:gdLst/>
              <a:ahLst/>
              <a:cxnLst/>
              <a:rect l="l" t="t" r="r" b="b"/>
              <a:pathLst>
                <a:path w="1036" h="1955" extrusionOk="0">
                  <a:moveTo>
                    <a:pt x="1" y="598"/>
                  </a:moveTo>
                  <a:lnTo>
                    <a:pt x="1036" y="0"/>
                  </a:lnTo>
                  <a:lnTo>
                    <a:pt x="1036" y="1356"/>
                  </a:lnTo>
                  <a:lnTo>
                    <a:pt x="1" y="1954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35"/>
            <p:cNvSpPr/>
            <p:nvPr/>
          </p:nvSpPr>
          <p:spPr>
            <a:xfrm>
              <a:off x="2197400" y="3017950"/>
              <a:ext cx="10500" cy="39950"/>
            </a:xfrm>
            <a:custGeom>
              <a:avLst/>
              <a:gdLst/>
              <a:ahLst/>
              <a:cxnLst/>
              <a:rect l="l" t="t" r="r" b="b"/>
              <a:pathLst>
                <a:path w="420" h="1598" extrusionOk="0">
                  <a:moveTo>
                    <a:pt x="420" y="1597"/>
                  </a:moveTo>
                  <a:lnTo>
                    <a:pt x="0" y="1356"/>
                  </a:lnTo>
                  <a:lnTo>
                    <a:pt x="0" y="0"/>
                  </a:lnTo>
                  <a:lnTo>
                    <a:pt x="420" y="241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35"/>
            <p:cNvSpPr/>
            <p:nvPr/>
          </p:nvSpPr>
          <p:spPr>
            <a:xfrm>
              <a:off x="2197400" y="3003000"/>
              <a:ext cx="36375" cy="21000"/>
            </a:xfrm>
            <a:custGeom>
              <a:avLst/>
              <a:gdLst/>
              <a:ahLst/>
              <a:cxnLst/>
              <a:rect l="l" t="t" r="r" b="b"/>
              <a:pathLst>
                <a:path w="1455" h="840" extrusionOk="0">
                  <a:moveTo>
                    <a:pt x="1455" y="241"/>
                  </a:moveTo>
                  <a:lnTo>
                    <a:pt x="1035" y="0"/>
                  </a:lnTo>
                  <a:lnTo>
                    <a:pt x="0" y="598"/>
                  </a:lnTo>
                  <a:lnTo>
                    <a:pt x="420" y="839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35"/>
            <p:cNvSpPr/>
            <p:nvPr/>
          </p:nvSpPr>
          <p:spPr>
            <a:xfrm>
              <a:off x="2142975" y="2927625"/>
              <a:ext cx="65150" cy="80975"/>
            </a:xfrm>
            <a:custGeom>
              <a:avLst/>
              <a:gdLst/>
              <a:ahLst/>
              <a:cxnLst/>
              <a:rect l="l" t="t" r="r" b="b"/>
              <a:pathLst>
                <a:path w="2606" h="3239" extrusionOk="0">
                  <a:moveTo>
                    <a:pt x="2606" y="1490"/>
                  </a:moveTo>
                  <a:lnTo>
                    <a:pt x="1" y="0"/>
                  </a:lnTo>
                  <a:lnTo>
                    <a:pt x="1" y="1740"/>
                  </a:lnTo>
                  <a:lnTo>
                    <a:pt x="2606" y="3238"/>
                  </a:ln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35"/>
            <p:cNvSpPr/>
            <p:nvPr/>
          </p:nvSpPr>
          <p:spPr>
            <a:xfrm>
              <a:off x="2146550" y="2933650"/>
              <a:ext cx="58000" cy="68700"/>
            </a:xfrm>
            <a:custGeom>
              <a:avLst/>
              <a:gdLst/>
              <a:ahLst/>
              <a:cxnLst/>
              <a:rect l="l" t="t" r="r" b="b"/>
              <a:pathLst>
                <a:path w="2320" h="2748" extrusionOk="0">
                  <a:moveTo>
                    <a:pt x="2320" y="1329"/>
                  </a:moveTo>
                  <a:lnTo>
                    <a:pt x="0" y="0"/>
                  </a:lnTo>
                  <a:lnTo>
                    <a:pt x="0" y="1418"/>
                  </a:lnTo>
                  <a:lnTo>
                    <a:pt x="2320" y="2748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35"/>
            <p:cNvSpPr/>
            <p:nvPr/>
          </p:nvSpPr>
          <p:spPr>
            <a:xfrm>
              <a:off x="2146550" y="2933650"/>
              <a:ext cx="58000" cy="68700"/>
            </a:xfrm>
            <a:custGeom>
              <a:avLst/>
              <a:gdLst/>
              <a:ahLst/>
              <a:cxnLst/>
              <a:rect l="l" t="t" r="r" b="b"/>
              <a:pathLst>
                <a:path w="2320" h="2748" extrusionOk="0">
                  <a:moveTo>
                    <a:pt x="241" y="143"/>
                  </a:moveTo>
                  <a:lnTo>
                    <a:pt x="241" y="1285"/>
                  </a:lnTo>
                  <a:lnTo>
                    <a:pt x="2320" y="2480"/>
                  </a:lnTo>
                  <a:lnTo>
                    <a:pt x="2320" y="2748"/>
                  </a:lnTo>
                  <a:lnTo>
                    <a:pt x="0" y="14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35"/>
            <p:cNvSpPr/>
            <p:nvPr/>
          </p:nvSpPr>
          <p:spPr>
            <a:xfrm>
              <a:off x="2146550" y="2965750"/>
              <a:ext cx="58000" cy="36600"/>
            </a:xfrm>
            <a:custGeom>
              <a:avLst/>
              <a:gdLst/>
              <a:ahLst/>
              <a:cxnLst/>
              <a:rect l="l" t="t" r="r" b="b"/>
              <a:pathLst>
                <a:path w="2320" h="1464" extrusionOk="0">
                  <a:moveTo>
                    <a:pt x="0" y="134"/>
                  </a:moveTo>
                  <a:lnTo>
                    <a:pt x="241" y="1"/>
                  </a:lnTo>
                  <a:lnTo>
                    <a:pt x="2320" y="1196"/>
                  </a:lnTo>
                  <a:lnTo>
                    <a:pt x="2320" y="1464"/>
                  </a:ln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35"/>
            <p:cNvSpPr/>
            <p:nvPr/>
          </p:nvSpPr>
          <p:spPr>
            <a:xfrm>
              <a:off x="2933825" y="2547125"/>
              <a:ext cx="22325" cy="37500"/>
            </a:xfrm>
            <a:custGeom>
              <a:avLst/>
              <a:gdLst/>
              <a:ahLst/>
              <a:cxnLst/>
              <a:rect l="l" t="t" r="r" b="b"/>
              <a:pathLst>
                <a:path w="893" h="1500" extrusionOk="0">
                  <a:moveTo>
                    <a:pt x="1" y="536"/>
                  </a:moveTo>
                  <a:lnTo>
                    <a:pt x="893" y="1"/>
                  </a:lnTo>
                  <a:lnTo>
                    <a:pt x="893" y="973"/>
                  </a:lnTo>
                  <a:lnTo>
                    <a:pt x="1" y="1500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35"/>
            <p:cNvSpPr/>
            <p:nvPr/>
          </p:nvSpPr>
          <p:spPr>
            <a:xfrm>
              <a:off x="1970800" y="2830150"/>
              <a:ext cx="65150" cy="80975"/>
            </a:xfrm>
            <a:custGeom>
              <a:avLst/>
              <a:gdLst/>
              <a:ahLst/>
              <a:cxnLst/>
              <a:rect l="l" t="t" r="r" b="b"/>
              <a:pathLst>
                <a:path w="2606" h="3239" extrusionOk="0">
                  <a:moveTo>
                    <a:pt x="2606" y="1490"/>
                  </a:moveTo>
                  <a:lnTo>
                    <a:pt x="1" y="1"/>
                  </a:lnTo>
                  <a:lnTo>
                    <a:pt x="1" y="1740"/>
                  </a:lnTo>
                  <a:lnTo>
                    <a:pt x="2606" y="3239"/>
                  </a:ln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35"/>
            <p:cNvSpPr/>
            <p:nvPr/>
          </p:nvSpPr>
          <p:spPr>
            <a:xfrm>
              <a:off x="1974375" y="2836175"/>
              <a:ext cx="58225" cy="68725"/>
            </a:xfrm>
            <a:custGeom>
              <a:avLst/>
              <a:gdLst/>
              <a:ahLst/>
              <a:cxnLst/>
              <a:rect l="l" t="t" r="r" b="b"/>
              <a:pathLst>
                <a:path w="2329" h="2749" extrusionOk="0">
                  <a:moveTo>
                    <a:pt x="2329" y="1330"/>
                  </a:moveTo>
                  <a:lnTo>
                    <a:pt x="0" y="1"/>
                  </a:lnTo>
                  <a:lnTo>
                    <a:pt x="0" y="1419"/>
                  </a:lnTo>
                  <a:lnTo>
                    <a:pt x="2329" y="2748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35"/>
            <p:cNvSpPr/>
            <p:nvPr/>
          </p:nvSpPr>
          <p:spPr>
            <a:xfrm>
              <a:off x="1974375" y="2836175"/>
              <a:ext cx="58225" cy="68950"/>
            </a:xfrm>
            <a:custGeom>
              <a:avLst/>
              <a:gdLst/>
              <a:ahLst/>
              <a:cxnLst/>
              <a:rect l="l" t="t" r="r" b="b"/>
              <a:pathLst>
                <a:path w="2329" h="2758" extrusionOk="0">
                  <a:moveTo>
                    <a:pt x="241" y="143"/>
                  </a:moveTo>
                  <a:lnTo>
                    <a:pt x="241" y="1285"/>
                  </a:lnTo>
                  <a:lnTo>
                    <a:pt x="2329" y="2481"/>
                  </a:lnTo>
                  <a:lnTo>
                    <a:pt x="2329" y="2757"/>
                  </a:lnTo>
                  <a:lnTo>
                    <a:pt x="0" y="141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35"/>
            <p:cNvSpPr/>
            <p:nvPr/>
          </p:nvSpPr>
          <p:spPr>
            <a:xfrm>
              <a:off x="1974375" y="2868300"/>
              <a:ext cx="58225" cy="36600"/>
            </a:xfrm>
            <a:custGeom>
              <a:avLst/>
              <a:gdLst/>
              <a:ahLst/>
              <a:cxnLst/>
              <a:rect l="l" t="t" r="r" b="b"/>
              <a:pathLst>
                <a:path w="2329" h="1464" extrusionOk="0">
                  <a:moveTo>
                    <a:pt x="0" y="134"/>
                  </a:moveTo>
                  <a:lnTo>
                    <a:pt x="241" y="0"/>
                  </a:lnTo>
                  <a:lnTo>
                    <a:pt x="2329" y="1196"/>
                  </a:lnTo>
                  <a:lnTo>
                    <a:pt x="2329" y="1463"/>
                  </a:ln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35"/>
            <p:cNvSpPr/>
            <p:nvPr/>
          </p:nvSpPr>
          <p:spPr>
            <a:xfrm>
              <a:off x="2040375" y="2870750"/>
              <a:ext cx="98175" cy="98375"/>
            </a:xfrm>
            <a:custGeom>
              <a:avLst/>
              <a:gdLst/>
              <a:ahLst/>
              <a:cxnLst/>
              <a:rect l="l" t="t" r="r" b="b"/>
              <a:pathLst>
                <a:path w="3927" h="3935" extrusionOk="0">
                  <a:moveTo>
                    <a:pt x="3926" y="2213"/>
                  </a:moveTo>
                  <a:lnTo>
                    <a:pt x="1" y="0"/>
                  </a:lnTo>
                  <a:lnTo>
                    <a:pt x="1" y="1731"/>
                  </a:lnTo>
                  <a:lnTo>
                    <a:pt x="3926" y="3934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35"/>
            <p:cNvSpPr/>
            <p:nvPr/>
          </p:nvSpPr>
          <p:spPr>
            <a:xfrm>
              <a:off x="2044625" y="2873425"/>
              <a:ext cx="93925" cy="90800"/>
            </a:xfrm>
            <a:custGeom>
              <a:avLst/>
              <a:gdLst/>
              <a:ahLst/>
              <a:cxnLst/>
              <a:rect l="l" t="t" r="r" b="b"/>
              <a:pathLst>
                <a:path w="3757" h="3632" extrusionOk="0">
                  <a:moveTo>
                    <a:pt x="0" y="0"/>
                  </a:moveTo>
                  <a:lnTo>
                    <a:pt x="0" y="1526"/>
                  </a:lnTo>
                  <a:lnTo>
                    <a:pt x="3756" y="3631"/>
                  </a:lnTo>
                  <a:lnTo>
                    <a:pt x="3756" y="2106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35"/>
            <p:cNvSpPr/>
            <p:nvPr/>
          </p:nvSpPr>
          <p:spPr>
            <a:xfrm>
              <a:off x="2044625" y="2876550"/>
              <a:ext cx="93925" cy="56450"/>
            </a:xfrm>
            <a:custGeom>
              <a:avLst/>
              <a:gdLst/>
              <a:ahLst/>
              <a:cxnLst/>
              <a:rect l="l" t="t" r="r" b="b"/>
              <a:pathLst>
                <a:path w="3757" h="2258" extrusionOk="0">
                  <a:moveTo>
                    <a:pt x="0" y="0"/>
                  </a:moveTo>
                  <a:lnTo>
                    <a:pt x="0" y="205"/>
                  </a:lnTo>
                  <a:lnTo>
                    <a:pt x="3756" y="2257"/>
                  </a:lnTo>
                  <a:lnTo>
                    <a:pt x="3756" y="206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35"/>
            <p:cNvSpPr/>
            <p:nvPr/>
          </p:nvSpPr>
          <p:spPr>
            <a:xfrm>
              <a:off x="2044625" y="2878325"/>
              <a:ext cx="93925" cy="56450"/>
            </a:xfrm>
            <a:custGeom>
              <a:avLst/>
              <a:gdLst/>
              <a:ahLst/>
              <a:cxnLst/>
              <a:rect l="l" t="t" r="r" b="b"/>
              <a:pathLst>
                <a:path w="3757" h="2258" extrusionOk="0">
                  <a:moveTo>
                    <a:pt x="0" y="1"/>
                  </a:moveTo>
                  <a:lnTo>
                    <a:pt x="0" y="197"/>
                  </a:lnTo>
                  <a:lnTo>
                    <a:pt x="3756" y="2258"/>
                  </a:lnTo>
                  <a:lnTo>
                    <a:pt x="3756" y="205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35"/>
            <p:cNvSpPr/>
            <p:nvPr/>
          </p:nvSpPr>
          <p:spPr>
            <a:xfrm>
              <a:off x="2044625" y="2885475"/>
              <a:ext cx="93925" cy="56450"/>
            </a:xfrm>
            <a:custGeom>
              <a:avLst/>
              <a:gdLst/>
              <a:ahLst/>
              <a:cxnLst/>
              <a:rect l="l" t="t" r="r" b="b"/>
              <a:pathLst>
                <a:path w="3757" h="2258" extrusionOk="0">
                  <a:moveTo>
                    <a:pt x="0" y="0"/>
                  </a:moveTo>
                  <a:lnTo>
                    <a:pt x="0" y="205"/>
                  </a:lnTo>
                  <a:lnTo>
                    <a:pt x="3756" y="2257"/>
                  </a:lnTo>
                  <a:lnTo>
                    <a:pt x="3756" y="206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35"/>
            <p:cNvSpPr/>
            <p:nvPr/>
          </p:nvSpPr>
          <p:spPr>
            <a:xfrm>
              <a:off x="2044625" y="2887250"/>
              <a:ext cx="93925" cy="56450"/>
            </a:xfrm>
            <a:custGeom>
              <a:avLst/>
              <a:gdLst/>
              <a:ahLst/>
              <a:cxnLst/>
              <a:rect l="l" t="t" r="r" b="b"/>
              <a:pathLst>
                <a:path w="3757" h="2258" extrusionOk="0">
                  <a:moveTo>
                    <a:pt x="0" y="0"/>
                  </a:moveTo>
                  <a:lnTo>
                    <a:pt x="0" y="197"/>
                  </a:lnTo>
                  <a:lnTo>
                    <a:pt x="3756" y="2257"/>
                  </a:lnTo>
                  <a:lnTo>
                    <a:pt x="3756" y="205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35"/>
            <p:cNvSpPr/>
            <p:nvPr/>
          </p:nvSpPr>
          <p:spPr>
            <a:xfrm>
              <a:off x="2044625" y="2894375"/>
              <a:ext cx="93925" cy="56450"/>
            </a:xfrm>
            <a:custGeom>
              <a:avLst/>
              <a:gdLst/>
              <a:ahLst/>
              <a:cxnLst/>
              <a:rect l="l" t="t" r="r" b="b"/>
              <a:pathLst>
                <a:path w="3757" h="2258" extrusionOk="0">
                  <a:moveTo>
                    <a:pt x="0" y="1"/>
                  </a:moveTo>
                  <a:lnTo>
                    <a:pt x="0" y="206"/>
                  </a:lnTo>
                  <a:lnTo>
                    <a:pt x="3756" y="2258"/>
                  </a:lnTo>
                  <a:lnTo>
                    <a:pt x="3756" y="206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35"/>
            <p:cNvSpPr/>
            <p:nvPr/>
          </p:nvSpPr>
          <p:spPr>
            <a:xfrm>
              <a:off x="2044625" y="2896175"/>
              <a:ext cx="93925" cy="56450"/>
            </a:xfrm>
            <a:custGeom>
              <a:avLst/>
              <a:gdLst/>
              <a:ahLst/>
              <a:cxnLst/>
              <a:rect l="l" t="t" r="r" b="b"/>
              <a:pathLst>
                <a:path w="3757" h="2258" extrusionOk="0">
                  <a:moveTo>
                    <a:pt x="0" y="0"/>
                  </a:moveTo>
                  <a:lnTo>
                    <a:pt x="0" y="197"/>
                  </a:lnTo>
                  <a:lnTo>
                    <a:pt x="3756" y="2257"/>
                  </a:lnTo>
                  <a:lnTo>
                    <a:pt x="3756" y="206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35"/>
            <p:cNvSpPr/>
            <p:nvPr/>
          </p:nvSpPr>
          <p:spPr>
            <a:xfrm>
              <a:off x="2044625" y="2903300"/>
              <a:ext cx="93925" cy="56450"/>
            </a:xfrm>
            <a:custGeom>
              <a:avLst/>
              <a:gdLst/>
              <a:ahLst/>
              <a:cxnLst/>
              <a:rect l="l" t="t" r="r" b="b"/>
              <a:pathLst>
                <a:path w="3757" h="2258" extrusionOk="0">
                  <a:moveTo>
                    <a:pt x="0" y="1"/>
                  </a:moveTo>
                  <a:lnTo>
                    <a:pt x="0" y="206"/>
                  </a:lnTo>
                  <a:lnTo>
                    <a:pt x="3756" y="2258"/>
                  </a:lnTo>
                  <a:lnTo>
                    <a:pt x="3756" y="206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35"/>
            <p:cNvSpPr/>
            <p:nvPr/>
          </p:nvSpPr>
          <p:spPr>
            <a:xfrm>
              <a:off x="2044625" y="2905100"/>
              <a:ext cx="93925" cy="56450"/>
            </a:xfrm>
            <a:custGeom>
              <a:avLst/>
              <a:gdLst/>
              <a:ahLst/>
              <a:cxnLst/>
              <a:rect l="l" t="t" r="r" b="b"/>
              <a:pathLst>
                <a:path w="3757" h="2258" extrusionOk="0">
                  <a:moveTo>
                    <a:pt x="0" y="0"/>
                  </a:moveTo>
                  <a:lnTo>
                    <a:pt x="0" y="196"/>
                  </a:lnTo>
                  <a:lnTo>
                    <a:pt x="3756" y="2257"/>
                  </a:lnTo>
                  <a:lnTo>
                    <a:pt x="3756" y="206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35"/>
            <p:cNvSpPr/>
            <p:nvPr/>
          </p:nvSpPr>
          <p:spPr>
            <a:xfrm>
              <a:off x="2661075" y="2649275"/>
              <a:ext cx="23875" cy="31250"/>
            </a:xfrm>
            <a:custGeom>
              <a:avLst/>
              <a:gdLst/>
              <a:ahLst/>
              <a:cxnLst/>
              <a:rect l="l" t="t" r="r" b="b"/>
              <a:pathLst>
                <a:path w="955" h="1250" extrusionOk="0">
                  <a:moveTo>
                    <a:pt x="955" y="1"/>
                  </a:moveTo>
                  <a:lnTo>
                    <a:pt x="955" y="670"/>
                  </a:lnTo>
                  <a:lnTo>
                    <a:pt x="0" y="1250"/>
                  </a:lnTo>
                  <a:lnTo>
                    <a:pt x="0" y="581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35"/>
            <p:cNvSpPr/>
            <p:nvPr/>
          </p:nvSpPr>
          <p:spPr>
            <a:xfrm>
              <a:off x="2660850" y="2649275"/>
              <a:ext cx="24100" cy="31250"/>
            </a:xfrm>
            <a:custGeom>
              <a:avLst/>
              <a:gdLst/>
              <a:ahLst/>
              <a:cxnLst/>
              <a:rect l="l" t="t" r="r" b="b"/>
              <a:pathLst>
                <a:path w="964" h="1250" extrusionOk="0">
                  <a:moveTo>
                    <a:pt x="857" y="598"/>
                  </a:moveTo>
                  <a:lnTo>
                    <a:pt x="857" y="63"/>
                  </a:lnTo>
                  <a:lnTo>
                    <a:pt x="964" y="1"/>
                  </a:lnTo>
                  <a:lnTo>
                    <a:pt x="964" y="1"/>
                  </a:lnTo>
                  <a:lnTo>
                    <a:pt x="964" y="670"/>
                  </a:lnTo>
                  <a:lnTo>
                    <a:pt x="0" y="1250"/>
                  </a:lnTo>
                  <a:lnTo>
                    <a:pt x="0" y="1116"/>
                  </a:ln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35"/>
            <p:cNvSpPr/>
            <p:nvPr/>
          </p:nvSpPr>
          <p:spPr>
            <a:xfrm>
              <a:off x="2682250" y="2649275"/>
              <a:ext cx="2700" cy="16750"/>
            </a:xfrm>
            <a:custGeom>
              <a:avLst/>
              <a:gdLst/>
              <a:ahLst/>
              <a:cxnLst/>
              <a:rect l="l" t="t" r="r" b="b"/>
              <a:pathLst>
                <a:path w="108" h="670" extrusionOk="0">
                  <a:moveTo>
                    <a:pt x="1" y="63"/>
                  </a:moveTo>
                  <a:lnTo>
                    <a:pt x="1" y="598"/>
                  </a:lnTo>
                  <a:lnTo>
                    <a:pt x="108" y="670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35"/>
            <p:cNvSpPr/>
            <p:nvPr/>
          </p:nvSpPr>
          <p:spPr>
            <a:xfrm>
              <a:off x="2043950" y="2932975"/>
              <a:ext cx="71625" cy="70275"/>
            </a:xfrm>
            <a:custGeom>
              <a:avLst/>
              <a:gdLst/>
              <a:ahLst/>
              <a:cxnLst/>
              <a:rect l="l" t="t" r="r" b="b"/>
              <a:pathLst>
                <a:path w="2865" h="2811" extrusionOk="0">
                  <a:moveTo>
                    <a:pt x="1" y="188"/>
                  </a:moveTo>
                  <a:lnTo>
                    <a:pt x="1" y="1080"/>
                  </a:lnTo>
                  <a:cubicBezTo>
                    <a:pt x="1" y="1178"/>
                    <a:pt x="45" y="1258"/>
                    <a:pt x="135" y="1312"/>
                  </a:cubicBezTo>
                  <a:lnTo>
                    <a:pt x="2632" y="2748"/>
                  </a:lnTo>
                  <a:cubicBezTo>
                    <a:pt x="2739" y="2810"/>
                    <a:pt x="2864" y="2730"/>
                    <a:pt x="2864" y="2614"/>
                  </a:cubicBezTo>
                  <a:lnTo>
                    <a:pt x="2864" y="1722"/>
                  </a:lnTo>
                  <a:cubicBezTo>
                    <a:pt x="2864" y="1633"/>
                    <a:pt x="2811" y="1544"/>
                    <a:pt x="2731" y="1499"/>
                  </a:cubicBezTo>
                  <a:lnTo>
                    <a:pt x="233" y="54"/>
                  </a:lnTo>
                  <a:cubicBezTo>
                    <a:pt x="126" y="0"/>
                    <a:pt x="1" y="72"/>
                    <a:pt x="1" y="188"/>
                  </a:cubicBezTo>
                  <a:close/>
                </a:path>
              </a:pathLst>
            </a:custGeom>
            <a:solidFill>
              <a:srgbClr val="26216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35"/>
            <p:cNvSpPr/>
            <p:nvPr/>
          </p:nvSpPr>
          <p:spPr>
            <a:xfrm>
              <a:off x="2104400" y="3003450"/>
              <a:ext cx="36600" cy="31700"/>
            </a:xfrm>
            <a:custGeom>
              <a:avLst/>
              <a:gdLst/>
              <a:ahLst/>
              <a:cxnLst/>
              <a:rect l="l" t="t" r="r" b="b"/>
              <a:pathLst>
                <a:path w="1464" h="1268" extrusionOk="0">
                  <a:moveTo>
                    <a:pt x="0" y="0"/>
                  </a:moveTo>
                  <a:lnTo>
                    <a:pt x="0" y="429"/>
                  </a:lnTo>
                  <a:lnTo>
                    <a:pt x="1463" y="1267"/>
                  </a:lnTo>
                  <a:lnTo>
                    <a:pt x="1463" y="8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35"/>
            <p:cNvSpPr/>
            <p:nvPr/>
          </p:nvSpPr>
          <p:spPr>
            <a:xfrm>
              <a:off x="2104400" y="3003450"/>
              <a:ext cx="36600" cy="31700"/>
            </a:xfrm>
            <a:custGeom>
              <a:avLst/>
              <a:gdLst/>
              <a:ahLst/>
              <a:cxnLst/>
              <a:rect l="l" t="t" r="r" b="b"/>
              <a:pathLst>
                <a:path w="1464" h="1268" extrusionOk="0">
                  <a:moveTo>
                    <a:pt x="0" y="0"/>
                  </a:moveTo>
                  <a:lnTo>
                    <a:pt x="54" y="36"/>
                  </a:lnTo>
                  <a:lnTo>
                    <a:pt x="54" y="402"/>
                  </a:lnTo>
                  <a:lnTo>
                    <a:pt x="1463" y="1205"/>
                  </a:lnTo>
                  <a:lnTo>
                    <a:pt x="1463" y="1267"/>
                  </a:lnTo>
                  <a:lnTo>
                    <a:pt x="0" y="4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35"/>
            <p:cNvSpPr/>
            <p:nvPr/>
          </p:nvSpPr>
          <p:spPr>
            <a:xfrm>
              <a:off x="2104400" y="3003450"/>
              <a:ext cx="1350" cy="10725"/>
            </a:xfrm>
            <a:custGeom>
              <a:avLst/>
              <a:gdLst/>
              <a:ahLst/>
              <a:cxnLst/>
              <a:rect l="l" t="t" r="r" b="b"/>
              <a:pathLst>
                <a:path w="54" h="429" extrusionOk="0">
                  <a:moveTo>
                    <a:pt x="54" y="36"/>
                  </a:moveTo>
                  <a:lnTo>
                    <a:pt x="54" y="402"/>
                  </a:lnTo>
                  <a:lnTo>
                    <a:pt x="0" y="4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35"/>
            <p:cNvSpPr/>
            <p:nvPr/>
          </p:nvSpPr>
          <p:spPr>
            <a:xfrm>
              <a:off x="2058000" y="2976900"/>
              <a:ext cx="36825" cy="31475"/>
            </a:xfrm>
            <a:custGeom>
              <a:avLst/>
              <a:gdLst/>
              <a:ahLst/>
              <a:cxnLst/>
              <a:rect l="l" t="t" r="r" b="b"/>
              <a:pathLst>
                <a:path w="1473" h="1259" extrusionOk="0">
                  <a:moveTo>
                    <a:pt x="1" y="1"/>
                  </a:moveTo>
                  <a:lnTo>
                    <a:pt x="1" y="429"/>
                  </a:lnTo>
                  <a:lnTo>
                    <a:pt x="1473" y="1259"/>
                  </a:lnTo>
                  <a:lnTo>
                    <a:pt x="1473" y="83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35"/>
            <p:cNvSpPr/>
            <p:nvPr/>
          </p:nvSpPr>
          <p:spPr>
            <a:xfrm>
              <a:off x="2058000" y="2976900"/>
              <a:ext cx="36825" cy="31475"/>
            </a:xfrm>
            <a:custGeom>
              <a:avLst/>
              <a:gdLst/>
              <a:ahLst/>
              <a:cxnLst/>
              <a:rect l="l" t="t" r="r" b="b"/>
              <a:pathLst>
                <a:path w="1473" h="1259" extrusionOk="0">
                  <a:moveTo>
                    <a:pt x="10" y="1"/>
                  </a:moveTo>
                  <a:lnTo>
                    <a:pt x="63" y="36"/>
                  </a:lnTo>
                  <a:lnTo>
                    <a:pt x="63" y="393"/>
                  </a:lnTo>
                  <a:lnTo>
                    <a:pt x="1473" y="1196"/>
                  </a:lnTo>
                  <a:lnTo>
                    <a:pt x="1473" y="1259"/>
                  </a:lnTo>
                  <a:lnTo>
                    <a:pt x="1" y="42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35"/>
            <p:cNvSpPr/>
            <p:nvPr/>
          </p:nvSpPr>
          <p:spPr>
            <a:xfrm>
              <a:off x="2058000" y="2976900"/>
              <a:ext cx="1600" cy="10725"/>
            </a:xfrm>
            <a:custGeom>
              <a:avLst/>
              <a:gdLst/>
              <a:ahLst/>
              <a:cxnLst/>
              <a:rect l="l" t="t" r="r" b="b"/>
              <a:pathLst>
                <a:path w="64" h="429" extrusionOk="0">
                  <a:moveTo>
                    <a:pt x="63" y="36"/>
                  </a:moveTo>
                  <a:lnTo>
                    <a:pt x="63" y="393"/>
                  </a:lnTo>
                  <a:lnTo>
                    <a:pt x="1" y="429"/>
                  </a:lnTo>
                  <a:lnTo>
                    <a:pt x="10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35"/>
            <p:cNvSpPr/>
            <p:nvPr/>
          </p:nvSpPr>
          <p:spPr>
            <a:xfrm>
              <a:off x="2012050" y="2950800"/>
              <a:ext cx="36825" cy="31475"/>
            </a:xfrm>
            <a:custGeom>
              <a:avLst/>
              <a:gdLst/>
              <a:ahLst/>
              <a:cxnLst/>
              <a:rect l="l" t="t" r="r" b="b"/>
              <a:pathLst>
                <a:path w="1473" h="1259" extrusionOk="0">
                  <a:moveTo>
                    <a:pt x="1" y="1"/>
                  </a:moveTo>
                  <a:lnTo>
                    <a:pt x="1" y="420"/>
                  </a:lnTo>
                  <a:lnTo>
                    <a:pt x="1473" y="1259"/>
                  </a:lnTo>
                  <a:lnTo>
                    <a:pt x="1473" y="83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35"/>
            <p:cNvSpPr/>
            <p:nvPr/>
          </p:nvSpPr>
          <p:spPr>
            <a:xfrm>
              <a:off x="2012050" y="2950800"/>
              <a:ext cx="36825" cy="31475"/>
            </a:xfrm>
            <a:custGeom>
              <a:avLst/>
              <a:gdLst/>
              <a:ahLst/>
              <a:cxnLst/>
              <a:rect l="l" t="t" r="r" b="b"/>
              <a:pathLst>
                <a:path w="1473" h="1259" extrusionOk="0">
                  <a:moveTo>
                    <a:pt x="1" y="1"/>
                  </a:moveTo>
                  <a:lnTo>
                    <a:pt x="63" y="28"/>
                  </a:lnTo>
                  <a:lnTo>
                    <a:pt x="63" y="393"/>
                  </a:lnTo>
                  <a:lnTo>
                    <a:pt x="1473" y="1196"/>
                  </a:lnTo>
                  <a:lnTo>
                    <a:pt x="1473" y="1259"/>
                  </a:lnTo>
                  <a:lnTo>
                    <a:pt x="1" y="42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35"/>
            <p:cNvSpPr/>
            <p:nvPr/>
          </p:nvSpPr>
          <p:spPr>
            <a:xfrm>
              <a:off x="2012050" y="2950800"/>
              <a:ext cx="1600" cy="10525"/>
            </a:xfrm>
            <a:custGeom>
              <a:avLst/>
              <a:gdLst/>
              <a:ahLst/>
              <a:cxnLst/>
              <a:rect l="l" t="t" r="r" b="b"/>
              <a:pathLst>
                <a:path w="64" h="421" extrusionOk="0">
                  <a:moveTo>
                    <a:pt x="63" y="28"/>
                  </a:moveTo>
                  <a:lnTo>
                    <a:pt x="63" y="393"/>
                  </a:lnTo>
                  <a:lnTo>
                    <a:pt x="1" y="42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35"/>
            <p:cNvSpPr/>
            <p:nvPr/>
          </p:nvSpPr>
          <p:spPr>
            <a:xfrm>
              <a:off x="1960775" y="2949925"/>
              <a:ext cx="236875" cy="137625"/>
            </a:xfrm>
            <a:custGeom>
              <a:avLst/>
              <a:gdLst/>
              <a:ahLst/>
              <a:cxnLst/>
              <a:rect l="l" t="t" r="r" b="b"/>
              <a:pathLst>
                <a:path w="9475" h="5505" extrusionOk="0">
                  <a:moveTo>
                    <a:pt x="9474" y="5389"/>
                  </a:moveTo>
                  <a:lnTo>
                    <a:pt x="0" y="0"/>
                  </a:lnTo>
                  <a:lnTo>
                    <a:pt x="0" y="116"/>
                  </a:lnTo>
                  <a:lnTo>
                    <a:pt x="9474" y="5505"/>
                  </a:ln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35"/>
            <p:cNvSpPr/>
            <p:nvPr/>
          </p:nvSpPr>
          <p:spPr>
            <a:xfrm>
              <a:off x="2197625" y="3078375"/>
              <a:ext cx="10500" cy="9175"/>
            </a:xfrm>
            <a:custGeom>
              <a:avLst/>
              <a:gdLst/>
              <a:ahLst/>
              <a:cxnLst/>
              <a:rect l="l" t="t" r="r" b="b"/>
              <a:pathLst>
                <a:path w="420" h="367" extrusionOk="0">
                  <a:moveTo>
                    <a:pt x="0" y="367"/>
                  </a:moveTo>
                  <a:lnTo>
                    <a:pt x="420" y="126"/>
                  </a:lnTo>
                  <a:lnTo>
                    <a:pt x="420" y="1"/>
                  </a:lnTo>
                  <a:lnTo>
                    <a:pt x="0" y="251"/>
                  </a:ln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35"/>
            <p:cNvSpPr/>
            <p:nvPr/>
          </p:nvSpPr>
          <p:spPr>
            <a:xfrm>
              <a:off x="1960775" y="2943675"/>
              <a:ext cx="247350" cy="140975"/>
            </a:xfrm>
            <a:custGeom>
              <a:avLst/>
              <a:gdLst/>
              <a:ahLst/>
              <a:cxnLst/>
              <a:rect l="l" t="t" r="r" b="b"/>
              <a:pathLst>
                <a:path w="9894" h="5639" extrusionOk="0">
                  <a:moveTo>
                    <a:pt x="0" y="250"/>
                  </a:moveTo>
                  <a:lnTo>
                    <a:pt x="419" y="0"/>
                  </a:lnTo>
                  <a:lnTo>
                    <a:pt x="9894" y="5389"/>
                  </a:lnTo>
                  <a:lnTo>
                    <a:pt x="9474" y="5639"/>
                  </a:ln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35"/>
            <p:cNvSpPr/>
            <p:nvPr/>
          </p:nvSpPr>
          <p:spPr>
            <a:xfrm>
              <a:off x="2411275" y="2714625"/>
              <a:ext cx="385650" cy="242900"/>
            </a:xfrm>
            <a:custGeom>
              <a:avLst/>
              <a:gdLst/>
              <a:ahLst/>
              <a:cxnLst/>
              <a:rect l="l" t="t" r="r" b="b"/>
              <a:pathLst>
                <a:path w="15426" h="9716" extrusionOk="0">
                  <a:moveTo>
                    <a:pt x="10" y="9564"/>
                  </a:moveTo>
                  <a:cubicBezTo>
                    <a:pt x="10" y="9617"/>
                    <a:pt x="10" y="9662"/>
                    <a:pt x="1" y="9716"/>
                  </a:cubicBezTo>
                  <a:lnTo>
                    <a:pt x="15363" y="456"/>
                  </a:lnTo>
                  <a:cubicBezTo>
                    <a:pt x="15363" y="438"/>
                    <a:pt x="15363" y="429"/>
                    <a:pt x="15372" y="411"/>
                  </a:cubicBezTo>
                  <a:cubicBezTo>
                    <a:pt x="15372" y="340"/>
                    <a:pt x="15381" y="259"/>
                    <a:pt x="15398" y="188"/>
                  </a:cubicBezTo>
                  <a:cubicBezTo>
                    <a:pt x="15407" y="126"/>
                    <a:pt x="15416" y="63"/>
                    <a:pt x="15425" y="1"/>
                  </a:cubicBezTo>
                  <a:lnTo>
                    <a:pt x="1" y="9394"/>
                  </a:lnTo>
                  <a:cubicBezTo>
                    <a:pt x="10" y="9448"/>
                    <a:pt x="10" y="9501"/>
                    <a:pt x="10" y="9555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35"/>
            <p:cNvSpPr/>
            <p:nvPr/>
          </p:nvSpPr>
          <p:spPr>
            <a:xfrm>
              <a:off x="2410175" y="2719300"/>
              <a:ext cx="386075" cy="248275"/>
            </a:xfrm>
            <a:custGeom>
              <a:avLst/>
              <a:gdLst/>
              <a:ahLst/>
              <a:cxnLst/>
              <a:rect l="l" t="t" r="r" b="b"/>
              <a:pathLst>
                <a:path w="15443" h="9931" extrusionOk="0">
                  <a:moveTo>
                    <a:pt x="0" y="9930"/>
                  </a:moveTo>
                  <a:lnTo>
                    <a:pt x="9" y="9921"/>
                  </a:lnTo>
                  <a:lnTo>
                    <a:pt x="15416" y="643"/>
                  </a:lnTo>
                  <a:cubicBezTo>
                    <a:pt x="15407" y="572"/>
                    <a:pt x="15407" y="492"/>
                    <a:pt x="15407" y="411"/>
                  </a:cubicBezTo>
                  <a:lnTo>
                    <a:pt x="15407" y="393"/>
                  </a:lnTo>
                  <a:cubicBezTo>
                    <a:pt x="15407" y="349"/>
                    <a:pt x="15407" y="313"/>
                    <a:pt x="15407" y="269"/>
                  </a:cubicBezTo>
                  <a:cubicBezTo>
                    <a:pt x="15407" y="251"/>
                    <a:pt x="15407" y="242"/>
                    <a:pt x="15416" y="224"/>
                  </a:cubicBezTo>
                  <a:cubicBezTo>
                    <a:pt x="15416" y="153"/>
                    <a:pt x="15425" y="72"/>
                    <a:pt x="15442" y="1"/>
                  </a:cubicBezTo>
                  <a:lnTo>
                    <a:pt x="54" y="9368"/>
                  </a:lnTo>
                  <a:lnTo>
                    <a:pt x="54" y="9377"/>
                  </a:lnTo>
                  <a:cubicBezTo>
                    <a:pt x="54" y="9430"/>
                    <a:pt x="54" y="9475"/>
                    <a:pt x="45" y="9529"/>
                  </a:cubicBezTo>
                  <a:cubicBezTo>
                    <a:pt x="45" y="9546"/>
                    <a:pt x="45" y="9564"/>
                    <a:pt x="45" y="9582"/>
                  </a:cubicBezTo>
                  <a:cubicBezTo>
                    <a:pt x="36" y="9645"/>
                    <a:pt x="36" y="9707"/>
                    <a:pt x="27" y="9761"/>
                  </a:cubicBezTo>
                  <a:cubicBezTo>
                    <a:pt x="18" y="9823"/>
                    <a:pt x="9" y="9868"/>
                    <a:pt x="0" y="993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35"/>
            <p:cNvSpPr/>
            <p:nvPr/>
          </p:nvSpPr>
          <p:spPr>
            <a:xfrm>
              <a:off x="2883200" y="2622750"/>
              <a:ext cx="72950" cy="53100"/>
            </a:xfrm>
            <a:custGeom>
              <a:avLst/>
              <a:gdLst/>
              <a:ahLst/>
              <a:cxnLst/>
              <a:rect l="l" t="t" r="r" b="b"/>
              <a:pathLst>
                <a:path w="2918" h="2124" extrusionOk="0">
                  <a:moveTo>
                    <a:pt x="1" y="1767"/>
                  </a:moveTo>
                  <a:cubicBezTo>
                    <a:pt x="10" y="1811"/>
                    <a:pt x="18" y="1865"/>
                    <a:pt x="27" y="1918"/>
                  </a:cubicBezTo>
                  <a:cubicBezTo>
                    <a:pt x="36" y="1981"/>
                    <a:pt x="45" y="2052"/>
                    <a:pt x="45" y="2123"/>
                  </a:cubicBezTo>
                  <a:lnTo>
                    <a:pt x="2918" y="411"/>
                  </a:lnTo>
                  <a:lnTo>
                    <a:pt x="2918" y="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35"/>
            <p:cNvSpPr/>
            <p:nvPr/>
          </p:nvSpPr>
          <p:spPr>
            <a:xfrm>
              <a:off x="2883875" y="2626975"/>
              <a:ext cx="72275" cy="57350"/>
            </a:xfrm>
            <a:custGeom>
              <a:avLst/>
              <a:gdLst/>
              <a:ahLst/>
              <a:cxnLst/>
              <a:rect l="l" t="t" r="r" b="b"/>
              <a:pathLst>
                <a:path w="2891" h="2294" extrusionOk="0">
                  <a:moveTo>
                    <a:pt x="18" y="2044"/>
                  </a:moveTo>
                  <a:cubicBezTo>
                    <a:pt x="18" y="2124"/>
                    <a:pt x="18" y="2213"/>
                    <a:pt x="9" y="2293"/>
                  </a:cubicBezTo>
                  <a:lnTo>
                    <a:pt x="2079" y="1098"/>
                  </a:lnTo>
                  <a:lnTo>
                    <a:pt x="2891" y="616"/>
                  </a:lnTo>
                  <a:lnTo>
                    <a:pt x="2891" y="1"/>
                  </a:lnTo>
                  <a:lnTo>
                    <a:pt x="0" y="1749"/>
                  </a:lnTo>
                  <a:cubicBezTo>
                    <a:pt x="9" y="1812"/>
                    <a:pt x="18" y="1883"/>
                    <a:pt x="18" y="1954"/>
                  </a:cubicBezTo>
                  <a:cubicBezTo>
                    <a:pt x="18" y="1990"/>
                    <a:pt x="18" y="2017"/>
                    <a:pt x="18" y="2044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35"/>
            <p:cNvSpPr/>
            <p:nvPr/>
          </p:nvSpPr>
          <p:spPr>
            <a:xfrm>
              <a:off x="2948100" y="2576800"/>
              <a:ext cx="26125" cy="48875"/>
            </a:xfrm>
            <a:custGeom>
              <a:avLst/>
              <a:gdLst/>
              <a:ahLst/>
              <a:cxnLst/>
              <a:rect l="l" t="t" r="r" b="b"/>
              <a:pathLst>
                <a:path w="1045" h="1955" extrusionOk="0">
                  <a:moveTo>
                    <a:pt x="1" y="598"/>
                  </a:moveTo>
                  <a:lnTo>
                    <a:pt x="1044" y="0"/>
                  </a:lnTo>
                  <a:lnTo>
                    <a:pt x="1044" y="1356"/>
                  </a:lnTo>
                  <a:lnTo>
                    <a:pt x="1" y="1954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35"/>
            <p:cNvSpPr/>
            <p:nvPr/>
          </p:nvSpPr>
          <p:spPr>
            <a:xfrm>
              <a:off x="2937850" y="2585725"/>
              <a:ext cx="10275" cy="39950"/>
            </a:xfrm>
            <a:custGeom>
              <a:avLst/>
              <a:gdLst/>
              <a:ahLst/>
              <a:cxnLst/>
              <a:rect l="l" t="t" r="r" b="b"/>
              <a:pathLst>
                <a:path w="411" h="1598" extrusionOk="0">
                  <a:moveTo>
                    <a:pt x="411" y="1597"/>
                  </a:moveTo>
                  <a:lnTo>
                    <a:pt x="0" y="1356"/>
                  </a:lnTo>
                  <a:lnTo>
                    <a:pt x="0" y="0"/>
                  </a:lnTo>
                  <a:lnTo>
                    <a:pt x="411" y="241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35"/>
            <p:cNvSpPr/>
            <p:nvPr/>
          </p:nvSpPr>
          <p:spPr>
            <a:xfrm>
              <a:off x="2937850" y="2570550"/>
              <a:ext cx="36375" cy="21225"/>
            </a:xfrm>
            <a:custGeom>
              <a:avLst/>
              <a:gdLst/>
              <a:ahLst/>
              <a:cxnLst/>
              <a:rect l="l" t="t" r="r" b="b"/>
              <a:pathLst>
                <a:path w="1455" h="849" extrusionOk="0">
                  <a:moveTo>
                    <a:pt x="1454" y="250"/>
                  </a:moveTo>
                  <a:lnTo>
                    <a:pt x="1035" y="1"/>
                  </a:lnTo>
                  <a:lnTo>
                    <a:pt x="0" y="607"/>
                  </a:lnTo>
                  <a:lnTo>
                    <a:pt x="411" y="848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35"/>
            <p:cNvSpPr/>
            <p:nvPr/>
          </p:nvSpPr>
          <p:spPr>
            <a:xfrm>
              <a:off x="2211675" y="2961300"/>
              <a:ext cx="9175" cy="20325"/>
            </a:xfrm>
            <a:custGeom>
              <a:avLst/>
              <a:gdLst/>
              <a:ahLst/>
              <a:cxnLst/>
              <a:rect l="l" t="t" r="r" b="b"/>
              <a:pathLst>
                <a:path w="367" h="813" extrusionOk="0">
                  <a:moveTo>
                    <a:pt x="366" y="0"/>
                  </a:moveTo>
                  <a:lnTo>
                    <a:pt x="366" y="616"/>
                  </a:lnTo>
                  <a:lnTo>
                    <a:pt x="0" y="812"/>
                  </a:lnTo>
                  <a:lnTo>
                    <a:pt x="0" y="223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35"/>
            <p:cNvSpPr/>
            <p:nvPr/>
          </p:nvSpPr>
          <p:spPr>
            <a:xfrm>
              <a:off x="2208100" y="2531075"/>
              <a:ext cx="748050" cy="442075"/>
            </a:xfrm>
            <a:custGeom>
              <a:avLst/>
              <a:gdLst/>
              <a:ahLst/>
              <a:cxnLst/>
              <a:rect l="l" t="t" r="r" b="b"/>
              <a:pathLst>
                <a:path w="29922" h="17683" extrusionOk="0">
                  <a:moveTo>
                    <a:pt x="1" y="17281"/>
                  </a:moveTo>
                  <a:lnTo>
                    <a:pt x="1" y="17682"/>
                  </a:lnTo>
                  <a:lnTo>
                    <a:pt x="29922" y="402"/>
                  </a:lnTo>
                  <a:lnTo>
                    <a:pt x="29922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35"/>
            <p:cNvSpPr/>
            <p:nvPr/>
          </p:nvSpPr>
          <p:spPr>
            <a:xfrm>
              <a:off x="2208100" y="2535100"/>
              <a:ext cx="748050" cy="441825"/>
            </a:xfrm>
            <a:custGeom>
              <a:avLst/>
              <a:gdLst/>
              <a:ahLst/>
              <a:cxnLst/>
              <a:rect l="l" t="t" r="r" b="b"/>
              <a:pathLst>
                <a:path w="29922" h="17673" extrusionOk="0">
                  <a:moveTo>
                    <a:pt x="1" y="17271"/>
                  </a:moveTo>
                  <a:lnTo>
                    <a:pt x="1" y="17673"/>
                  </a:lnTo>
                  <a:lnTo>
                    <a:pt x="29922" y="402"/>
                  </a:lnTo>
                  <a:lnTo>
                    <a:pt x="29922" y="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35"/>
            <p:cNvSpPr/>
            <p:nvPr/>
          </p:nvSpPr>
          <p:spPr>
            <a:xfrm>
              <a:off x="2693400" y="2636800"/>
              <a:ext cx="4050" cy="123125"/>
            </a:xfrm>
            <a:custGeom>
              <a:avLst/>
              <a:gdLst/>
              <a:ahLst/>
              <a:cxnLst/>
              <a:rect l="l" t="t" r="r" b="b"/>
              <a:pathLst>
                <a:path w="162" h="4925" extrusionOk="0">
                  <a:moveTo>
                    <a:pt x="1" y="4925"/>
                  </a:moveTo>
                  <a:lnTo>
                    <a:pt x="161" y="4826"/>
                  </a:lnTo>
                  <a:lnTo>
                    <a:pt x="161" y="0"/>
                  </a:lnTo>
                  <a:lnTo>
                    <a:pt x="1" y="98"/>
                  </a:ln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35"/>
            <p:cNvSpPr/>
            <p:nvPr/>
          </p:nvSpPr>
          <p:spPr>
            <a:xfrm>
              <a:off x="2477300" y="2756775"/>
              <a:ext cx="30800" cy="44200"/>
            </a:xfrm>
            <a:custGeom>
              <a:avLst/>
              <a:gdLst/>
              <a:ahLst/>
              <a:cxnLst/>
              <a:rect l="l" t="t" r="r" b="b"/>
              <a:pathLst>
                <a:path w="1232" h="1768" extrusionOk="0">
                  <a:moveTo>
                    <a:pt x="776" y="1767"/>
                  </a:moveTo>
                  <a:cubicBezTo>
                    <a:pt x="848" y="1767"/>
                    <a:pt x="928" y="1749"/>
                    <a:pt x="991" y="1714"/>
                  </a:cubicBezTo>
                  <a:cubicBezTo>
                    <a:pt x="1142" y="1633"/>
                    <a:pt x="1231" y="1482"/>
                    <a:pt x="1231" y="1312"/>
                  </a:cubicBezTo>
                  <a:lnTo>
                    <a:pt x="1231" y="179"/>
                  </a:lnTo>
                  <a:cubicBezTo>
                    <a:pt x="1231" y="81"/>
                    <a:pt x="1151" y="1"/>
                    <a:pt x="1053" y="1"/>
                  </a:cubicBezTo>
                  <a:cubicBezTo>
                    <a:pt x="955" y="1"/>
                    <a:pt x="875" y="81"/>
                    <a:pt x="875" y="179"/>
                  </a:cubicBezTo>
                  <a:lnTo>
                    <a:pt x="875" y="1312"/>
                  </a:lnTo>
                  <a:cubicBezTo>
                    <a:pt x="875" y="1366"/>
                    <a:pt x="839" y="1392"/>
                    <a:pt x="821" y="1401"/>
                  </a:cubicBezTo>
                  <a:cubicBezTo>
                    <a:pt x="812" y="1410"/>
                    <a:pt x="768" y="1428"/>
                    <a:pt x="723" y="1401"/>
                  </a:cubicBezTo>
                  <a:lnTo>
                    <a:pt x="295" y="1125"/>
                  </a:lnTo>
                  <a:cubicBezTo>
                    <a:pt x="214" y="1071"/>
                    <a:pt x="98" y="1098"/>
                    <a:pt x="54" y="1178"/>
                  </a:cubicBezTo>
                  <a:cubicBezTo>
                    <a:pt x="0" y="1259"/>
                    <a:pt x="27" y="1366"/>
                    <a:pt x="107" y="1419"/>
                  </a:cubicBezTo>
                  <a:lnTo>
                    <a:pt x="536" y="1696"/>
                  </a:lnTo>
                  <a:cubicBezTo>
                    <a:pt x="607" y="1749"/>
                    <a:pt x="687" y="1767"/>
                    <a:pt x="776" y="1767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35"/>
            <p:cNvSpPr/>
            <p:nvPr/>
          </p:nvSpPr>
          <p:spPr>
            <a:xfrm>
              <a:off x="2484650" y="2746750"/>
              <a:ext cx="46875" cy="43275"/>
            </a:xfrm>
            <a:custGeom>
              <a:avLst/>
              <a:gdLst/>
              <a:ahLst/>
              <a:cxnLst/>
              <a:rect l="l" t="t" r="r" b="b"/>
              <a:pathLst>
                <a:path w="1875" h="1731" extrusionOk="0">
                  <a:moveTo>
                    <a:pt x="242" y="892"/>
                  </a:moveTo>
                  <a:cubicBezTo>
                    <a:pt x="242" y="892"/>
                    <a:pt x="242" y="892"/>
                    <a:pt x="242" y="892"/>
                  </a:cubicBezTo>
                  <a:cubicBezTo>
                    <a:pt x="429" y="999"/>
                    <a:pt x="607" y="1106"/>
                    <a:pt x="786" y="1205"/>
                  </a:cubicBezTo>
                  <a:cubicBezTo>
                    <a:pt x="893" y="1267"/>
                    <a:pt x="1000" y="1321"/>
                    <a:pt x="1107" y="1392"/>
                  </a:cubicBezTo>
                  <a:cubicBezTo>
                    <a:pt x="1134" y="1410"/>
                    <a:pt x="1160" y="1437"/>
                    <a:pt x="1187" y="1463"/>
                  </a:cubicBezTo>
                  <a:cubicBezTo>
                    <a:pt x="1196" y="1481"/>
                    <a:pt x="1205" y="1508"/>
                    <a:pt x="1223" y="1526"/>
                  </a:cubicBezTo>
                  <a:cubicBezTo>
                    <a:pt x="1250" y="1579"/>
                    <a:pt x="1321" y="1624"/>
                    <a:pt x="1383" y="1642"/>
                  </a:cubicBezTo>
                  <a:cubicBezTo>
                    <a:pt x="1598" y="1731"/>
                    <a:pt x="1776" y="1526"/>
                    <a:pt x="1821" y="1329"/>
                  </a:cubicBezTo>
                  <a:cubicBezTo>
                    <a:pt x="1874" y="1089"/>
                    <a:pt x="1776" y="794"/>
                    <a:pt x="1589" y="634"/>
                  </a:cubicBezTo>
                  <a:cubicBezTo>
                    <a:pt x="1419" y="482"/>
                    <a:pt x="1214" y="366"/>
                    <a:pt x="1018" y="250"/>
                  </a:cubicBezTo>
                  <a:cubicBezTo>
                    <a:pt x="804" y="134"/>
                    <a:pt x="572" y="0"/>
                    <a:pt x="322" y="72"/>
                  </a:cubicBezTo>
                  <a:cubicBezTo>
                    <a:pt x="197" y="107"/>
                    <a:pt x="99" y="188"/>
                    <a:pt x="36" y="295"/>
                  </a:cubicBezTo>
                  <a:cubicBezTo>
                    <a:pt x="1" y="348"/>
                    <a:pt x="10" y="384"/>
                    <a:pt x="36" y="446"/>
                  </a:cubicBezTo>
                  <a:cubicBezTo>
                    <a:pt x="63" y="500"/>
                    <a:pt x="90" y="553"/>
                    <a:pt x="99" y="616"/>
                  </a:cubicBezTo>
                  <a:cubicBezTo>
                    <a:pt x="99" y="660"/>
                    <a:pt x="90" y="696"/>
                    <a:pt x="108" y="750"/>
                  </a:cubicBezTo>
                  <a:cubicBezTo>
                    <a:pt x="135" y="812"/>
                    <a:pt x="179" y="857"/>
                    <a:pt x="242" y="892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35"/>
            <p:cNvSpPr/>
            <p:nvPr/>
          </p:nvSpPr>
          <p:spPr>
            <a:xfrm>
              <a:off x="2482650" y="2746750"/>
              <a:ext cx="43950" cy="45950"/>
            </a:xfrm>
            <a:custGeom>
              <a:avLst/>
              <a:gdLst/>
              <a:ahLst/>
              <a:cxnLst/>
              <a:rect l="l" t="t" r="r" b="b"/>
              <a:pathLst>
                <a:path w="1758" h="1838" extrusionOk="0">
                  <a:moveTo>
                    <a:pt x="188" y="990"/>
                  </a:moveTo>
                  <a:cubicBezTo>
                    <a:pt x="259" y="1053"/>
                    <a:pt x="348" y="1098"/>
                    <a:pt x="438" y="1151"/>
                  </a:cubicBezTo>
                  <a:cubicBezTo>
                    <a:pt x="589" y="1240"/>
                    <a:pt x="750" y="1329"/>
                    <a:pt x="901" y="1419"/>
                  </a:cubicBezTo>
                  <a:cubicBezTo>
                    <a:pt x="1098" y="1535"/>
                    <a:pt x="1481" y="1838"/>
                    <a:pt x="1669" y="1570"/>
                  </a:cubicBezTo>
                  <a:cubicBezTo>
                    <a:pt x="1758" y="1445"/>
                    <a:pt x="1749" y="1240"/>
                    <a:pt x="1704" y="1098"/>
                  </a:cubicBezTo>
                  <a:cubicBezTo>
                    <a:pt x="1669" y="964"/>
                    <a:pt x="1588" y="857"/>
                    <a:pt x="1499" y="750"/>
                  </a:cubicBezTo>
                  <a:cubicBezTo>
                    <a:pt x="1419" y="669"/>
                    <a:pt x="1303" y="616"/>
                    <a:pt x="1205" y="562"/>
                  </a:cubicBezTo>
                  <a:cubicBezTo>
                    <a:pt x="1089" y="500"/>
                    <a:pt x="964" y="428"/>
                    <a:pt x="848" y="357"/>
                  </a:cubicBezTo>
                  <a:cubicBezTo>
                    <a:pt x="643" y="241"/>
                    <a:pt x="375" y="0"/>
                    <a:pt x="143" y="179"/>
                  </a:cubicBezTo>
                  <a:cubicBezTo>
                    <a:pt x="45" y="259"/>
                    <a:pt x="18" y="375"/>
                    <a:pt x="9" y="500"/>
                  </a:cubicBezTo>
                  <a:cubicBezTo>
                    <a:pt x="9" y="625"/>
                    <a:pt x="0" y="767"/>
                    <a:pt x="81" y="874"/>
                  </a:cubicBezTo>
                  <a:cubicBezTo>
                    <a:pt x="107" y="919"/>
                    <a:pt x="143" y="955"/>
                    <a:pt x="188" y="99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35"/>
            <p:cNvSpPr/>
            <p:nvPr/>
          </p:nvSpPr>
          <p:spPr>
            <a:xfrm>
              <a:off x="2208100" y="2951475"/>
              <a:ext cx="22550" cy="57125"/>
            </a:xfrm>
            <a:custGeom>
              <a:avLst/>
              <a:gdLst/>
              <a:ahLst/>
              <a:cxnLst/>
              <a:rect l="l" t="t" r="r" b="b"/>
              <a:pathLst>
                <a:path w="902" h="2285" extrusionOk="0">
                  <a:moveTo>
                    <a:pt x="1" y="536"/>
                  </a:moveTo>
                  <a:lnTo>
                    <a:pt x="902" y="1"/>
                  </a:lnTo>
                  <a:lnTo>
                    <a:pt x="902" y="1749"/>
                  </a:lnTo>
                  <a:lnTo>
                    <a:pt x="1" y="2284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35"/>
            <p:cNvSpPr/>
            <p:nvPr/>
          </p:nvSpPr>
          <p:spPr>
            <a:xfrm>
              <a:off x="2211675" y="2957725"/>
              <a:ext cx="15400" cy="44625"/>
            </a:xfrm>
            <a:custGeom>
              <a:avLst/>
              <a:gdLst/>
              <a:ahLst/>
              <a:cxnLst/>
              <a:rect l="l" t="t" r="r" b="b"/>
              <a:pathLst>
                <a:path w="616" h="1785" extrusionOk="0">
                  <a:moveTo>
                    <a:pt x="0" y="366"/>
                  </a:moveTo>
                  <a:lnTo>
                    <a:pt x="616" y="0"/>
                  </a:lnTo>
                  <a:lnTo>
                    <a:pt x="616" y="1419"/>
                  </a:lnTo>
                  <a:lnTo>
                    <a:pt x="0" y="1785"/>
                  </a:lnTo>
                  <a:close/>
                </a:path>
              </a:pathLst>
            </a:custGeom>
            <a:solidFill>
              <a:srgbClr val="E0AF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35"/>
            <p:cNvSpPr/>
            <p:nvPr/>
          </p:nvSpPr>
          <p:spPr>
            <a:xfrm>
              <a:off x="2211675" y="2957725"/>
              <a:ext cx="15400" cy="44625"/>
            </a:xfrm>
            <a:custGeom>
              <a:avLst/>
              <a:gdLst/>
              <a:ahLst/>
              <a:cxnLst/>
              <a:rect l="l" t="t" r="r" b="b"/>
              <a:pathLst>
                <a:path w="616" h="1785" extrusionOk="0">
                  <a:moveTo>
                    <a:pt x="366" y="143"/>
                  </a:moveTo>
                  <a:lnTo>
                    <a:pt x="366" y="1285"/>
                  </a:lnTo>
                  <a:lnTo>
                    <a:pt x="0" y="1517"/>
                  </a:lnTo>
                  <a:lnTo>
                    <a:pt x="0" y="1785"/>
                  </a:lnTo>
                  <a:lnTo>
                    <a:pt x="616" y="1419"/>
                  </a:lnTo>
                  <a:lnTo>
                    <a:pt x="616" y="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35"/>
            <p:cNvSpPr/>
            <p:nvPr/>
          </p:nvSpPr>
          <p:spPr>
            <a:xfrm>
              <a:off x="2211675" y="2989850"/>
              <a:ext cx="15400" cy="12500"/>
            </a:xfrm>
            <a:custGeom>
              <a:avLst/>
              <a:gdLst/>
              <a:ahLst/>
              <a:cxnLst/>
              <a:rect l="l" t="t" r="r" b="b"/>
              <a:pathLst>
                <a:path w="616" h="500" extrusionOk="0">
                  <a:moveTo>
                    <a:pt x="616" y="134"/>
                  </a:moveTo>
                  <a:lnTo>
                    <a:pt x="366" y="0"/>
                  </a:lnTo>
                  <a:lnTo>
                    <a:pt x="0" y="232"/>
                  </a:lnTo>
                  <a:lnTo>
                    <a:pt x="0" y="50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35"/>
            <p:cNvSpPr/>
            <p:nvPr/>
          </p:nvSpPr>
          <p:spPr>
            <a:xfrm>
              <a:off x="2465475" y="2774400"/>
              <a:ext cx="4250" cy="123350"/>
            </a:xfrm>
            <a:custGeom>
              <a:avLst/>
              <a:gdLst/>
              <a:ahLst/>
              <a:cxnLst/>
              <a:rect l="l" t="t" r="r" b="b"/>
              <a:pathLst>
                <a:path w="170" h="4934" extrusionOk="0">
                  <a:moveTo>
                    <a:pt x="0" y="99"/>
                  </a:moveTo>
                  <a:lnTo>
                    <a:pt x="0" y="4934"/>
                  </a:lnTo>
                  <a:lnTo>
                    <a:pt x="170" y="4836"/>
                  </a:lnTo>
                  <a:lnTo>
                    <a:pt x="170" y="0"/>
                  </a:ln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35"/>
            <p:cNvSpPr/>
            <p:nvPr/>
          </p:nvSpPr>
          <p:spPr>
            <a:xfrm>
              <a:off x="2844625" y="2545350"/>
              <a:ext cx="4250" cy="73625"/>
            </a:xfrm>
            <a:custGeom>
              <a:avLst/>
              <a:gdLst/>
              <a:ahLst/>
              <a:cxnLst/>
              <a:rect l="l" t="t" r="r" b="b"/>
              <a:pathLst>
                <a:path w="170" h="2945" extrusionOk="0">
                  <a:moveTo>
                    <a:pt x="0" y="99"/>
                  </a:moveTo>
                  <a:lnTo>
                    <a:pt x="0" y="2944"/>
                  </a:lnTo>
                  <a:lnTo>
                    <a:pt x="170" y="2846"/>
                  </a:lnTo>
                  <a:lnTo>
                    <a:pt x="170" y="1"/>
                  </a:ln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35"/>
            <p:cNvSpPr/>
            <p:nvPr/>
          </p:nvSpPr>
          <p:spPr>
            <a:xfrm>
              <a:off x="4298300" y="3509700"/>
              <a:ext cx="55775" cy="77425"/>
            </a:xfrm>
            <a:custGeom>
              <a:avLst/>
              <a:gdLst/>
              <a:ahLst/>
              <a:cxnLst/>
              <a:rect l="l" t="t" r="r" b="b"/>
              <a:pathLst>
                <a:path w="2231" h="3097" extrusionOk="0">
                  <a:moveTo>
                    <a:pt x="2231" y="1321"/>
                  </a:moveTo>
                  <a:lnTo>
                    <a:pt x="1" y="1"/>
                  </a:lnTo>
                  <a:lnTo>
                    <a:pt x="1" y="1776"/>
                  </a:lnTo>
                  <a:lnTo>
                    <a:pt x="2231" y="3097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35"/>
            <p:cNvSpPr/>
            <p:nvPr/>
          </p:nvSpPr>
          <p:spPr>
            <a:xfrm>
              <a:off x="4354050" y="3535800"/>
              <a:ext cx="11625" cy="51325"/>
            </a:xfrm>
            <a:custGeom>
              <a:avLst/>
              <a:gdLst/>
              <a:ahLst/>
              <a:cxnLst/>
              <a:rect l="l" t="t" r="r" b="b"/>
              <a:pathLst>
                <a:path w="465" h="2053" extrusionOk="0">
                  <a:moveTo>
                    <a:pt x="1" y="857"/>
                  </a:moveTo>
                  <a:lnTo>
                    <a:pt x="1" y="2053"/>
                  </a:lnTo>
                  <a:lnTo>
                    <a:pt x="465" y="1776"/>
                  </a:lnTo>
                  <a:lnTo>
                    <a:pt x="465" y="1"/>
                  </a:lnTo>
                  <a:lnTo>
                    <a:pt x="1" y="277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35"/>
            <p:cNvSpPr/>
            <p:nvPr/>
          </p:nvSpPr>
          <p:spPr>
            <a:xfrm>
              <a:off x="4298300" y="3502800"/>
              <a:ext cx="67375" cy="39950"/>
            </a:xfrm>
            <a:custGeom>
              <a:avLst/>
              <a:gdLst/>
              <a:ahLst/>
              <a:cxnLst/>
              <a:rect l="l" t="t" r="r" b="b"/>
              <a:pathLst>
                <a:path w="2695" h="1598" extrusionOk="0">
                  <a:moveTo>
                    <a:pt x="1" y="277"/>
                  </a:moveTo>
                  <a:lnTo>
                    <a:pt x="473" y="0"/>
                  </a:lnTo>
                  <a:lnTo>
                    <a:pt x="2695" y="1321"/>
                  </a:lnTo>
                  <a:lnTo>
                    <a:pt x="2231" y="1597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35"/>
            <p:cNvSpPr/>
            <p:nvPr/>
          </p:nvSpPr>
          <p:spPr>
            <a:xfrm>
              <a:off x="3403300" y="3724475"/>
              <a:ext cx="29025" cy="61375"/>
            </a:xfrm>
            <a:custGeom>
              <a:avLst/>
              <a:gdLst/>
              <a:ahLst/>
              <a:cxnLst/>
              <a:rect l="l" t="t" r="r" b="b"/>
              <a:pathLst>
                <a:path w="1161" h="2455" extrusionOk="0">
                  <a:moveTo>
                    <a:pt x="0" y="679"/>
                  </a:moveTo>
                  <a:lnTo>
                    <a:pt x="1160" y="1"/>
                  </a:lnTo>
                  <a:lnTo>
                    <a:pt x="1160" y="1776"/>
                  </a:lnTo>
                  <a:lnTo>
                    <a:pt x="0" y="2454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35"/>
            <p:cNvSpPr/>
            <p:nvPr/>
          </p:nvSpPr>
          <p:spPr>
            <a:xfrm>
              <a:off x="3391700" y="3734525"/>
              <a:ext cx="11625" cy="51325"/>
            </a:xfrm>
            <a:custGeom>
              <a:avLst/>
              <a:gdLst/>
              <a:ahLst/>
              <a:cxnLst/>
              <a:rect l="l" t="t" r="r" b="b"/>
              <a:pathLst>
                <a:path w="465" h="2053" extrusionOk="0">
                  <a:moveTo>
                    <a:pt x="464" y="2052"/>
                  </a:moveTo>
                  <a:lnTo>
                    <a:pt x="1" y="1776"/>
                  </a:lnTo>
                  <a:lnTo>
                    <a:pt x="1" y="0"/>
                  </a:lnTo>
                  <a:lnTo>
                    <a:pt x="464" y="277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35"/>
            <p:cNvSpPr/>
            <p:nvPr/>
          </p:nvSpPr>
          <p:spPr>
            <a:xfrm>
              <a:off x="3391700" y="3717800"/>
              <a:ext cx="40625" cy="23650"/>
            </a:xfrm>
            <a:custGeom>
              <a:avLst/>
              <a:gdLst/>
              <a:ahLst/>
              <a:cxnLst/>
              <a:rect l="l" t="t" r="r" b="b"/>
              <a:pathLst>
                <a:path w="1625" h="946" extrusionOk="0">
                  <a:moveTo>
                    <a:pt x="1624" y="268"/>
                  </a:moveTo>
                  <a:lnTo>
                    <a:pt x="1160" y="0"/>
                  </a:lnTo>
                  <a:lnTo>
                    <a:pt x="1" y="669"/>
                  </a:lnTo>
                  <a:lnTo>
                    <a:pt x="464" y="946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35"/>
            <p:cNvSpPr/>
            <p:nvPr/>
          </p:nvSpPr>
          <p:spPr>
            <a:xfrm>
              <a:off x="3592200" y="3435450"/>
              <a:ext cx="52875" cy="48850"/>
            </a:xfrm>
            <a:custGeom>
              <a:avLst/>
              <a:gdLst/>
              <a:ahLst/>
              <a:cxnLst/>
              <a:rect l="l" t="t" r="r" b="b"/>
              <a:pathLst>
                <a:path w="2115" h="1954" extrusionOk="0">
                  <a:moveTo>
                    <a:pt x="268" y="1008"/>
                  </a:moveTo>
                  <a:cubicBezTo>
                    <a:pt x="268" y="1008"/>
                    <a:pt x="268" y="1008"/>
                    <a:pt x="268" y="1008"/>
                  </a:cubicBezTo>
                  <a:cubicBezTo>
                    <a:pt x="473" y="1133"/>
                    <a:pt x="679" y="1249"/>
                    <a:pt x="884" y="1365"/>
                  </a:cubicBezTo>
                  <a:cubicBezTo>
                    <a:pt x="1000" y="1437"/>
                    <a:pt x="1125" y="1499"/>
                    <a:pt x="1241" y="1570"/>
                  </a:cubicBezTo>
                  <a:cubicBezTo>
                    <a:pt x="1276" y="1597"/>
                    <a:pt x="1312" y="1624"/>
                    <a:pt x="1339" y="1651"/>
                  </a:cubicBezTo>
                  <a:cubicBezTo>
                    <a:pt x="1357" y="1677"/>
                    <a:pt x="1357" y="1704"/>
                    <a:pt x="1374" y="1731"/>
                  </a:cubicBezTo>
                  <a:cubicBezTo>
                    <a:pt x="1410" y="1784"/>
                    <a:pt x="1490" y="1838"/>
                    <a:pt x="1553" y="1856"/>
                  </a:cubicBezTo>
                  <a:cubicBezTo>
                    <a:pt x="1803" y="1954"/>
                    <a:pt x="2008" y="1722"/>
                    <a:pt x="2052" y="1508"/>
                  </a:cubicBezTo>
                  <a:cubicBezTo>
                    <a:pt x="2115" y="1231"/>
                    <a:pt x="2008" y="901"/>
                    <a:pt x="1794" y="714"/>
                  </a:cubicBezTo>
                  <a:cubicBezTo>
                    <a:pt x="1597" y="544"/>
                    <a:pt x="1374" y="411"/>
                    <a:pt x="1143" y="286"/>
                  </a:cubicBezTo>
                  <a:cubicBezTo>
                    <a:pt x="902" y="152"/>
                    <a:pt x="643" y="0"/>
                    <a:pt x="357" y="81"/>
                  </a:cubicBezTo>
                  <a:cubicBezTo>
                    <a:pt x="224" y="116"/>
                    <a:pt x="108" y="205"/>
                    <a:pt x="36" y="330"/>
                  </a:cubicBezTo>
                  <a:cubicBezTo>
                    <a:pt x="1" y="402"/>
                    <a:pt x="10" y="437"/>
                    <a:pt x="36" y="500"/>
                  </a:cubicBezTo>
                  <a:cubicBezTo>
                    <a:pt x="63" y="562"/>
                    <a:pt x="99" y="625"/>
                    <a:pt x="108" y="696"/>
                  </a:cubicBezTo>
                  <a:cubicBezTo>
                    <a:pt x="108" y="750"/>
                    <a:pt x="99" y="794"/>
                    <a:pt x="117" y="848"/>
                  </a:cubicBezTo>
                  <a:cubicBezTo>
                    <a:pt x="152" y="919"/>
                    <a:pt x="206" y="973"/>
                    <a:pt x="268" y="1008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35"/>
            <p:cNvSpPr/>
            <p:nvPr/>
          </p:nvSpPr>
          <p:spPr>
            <a:xfrm>
              <a:off x="3589975" y="3435450"/>
              <a:ext cx="49525" cy="51975"/>
            </a:xfrm>
            <a:custGeom>
              <a:avLst/>
              <a:gdLst/>
              <a:ahLst/>
              <a:cxnLst/>
              <a:rect l="l" t="t" r="r" b="b"/>
              <a:pathLst>
                <a:path w="1981" h="2079" extrusionOk="0">
                  <a:moveTo>
                    <a:pt x="206" y="1124"/>
                  </a:moveTo>
                  <a:cubicBezTo>
                    <a:pt x="295" y="1196"/>
                    <a:pt x="393" y="1249"/>
                    <a:pt x="482" y="1303"/>
                  </a:cubicBezTo>
                  <a:cubicBezTo>
                    <a:pt x="661" y="1401"/>
                    <a:pt x="839" y="1508"/>
                    <a:pt x="1017" y="1606"/>
                  </a:cubicBezTo>
                  <a:cubicBezTo>
                    <a:pt x="1232" y="1731"/>
                    <a:pt x="1669" y="2079"/>
                    <a:pt x="1883" y="1784"/>
                  </a:cubicBezTo>
                  <a:cubicBezTo>
                    <a:pt x="1981" y="1633"/>
                    <a:pt x="1972" y="1410"/>
                    <a:pt x="1927" y="1240"/>
                  </a:cubicBezTo>
                  <a:cubicBezTo>
                    <a:pt x="1883" y="1098"/>
                    <a:pt x="1794" y="964"/>
                    <a:pt x="1686" y="848"/>
                  </a:cubicBezTo>
                  <a:cubicBezTo>
                    <a:pt x="1597" y="759"/>
                    <a:pt x="1463" y="705"/>
                    <a:pt x="1356" y="643"/>
                  </a:cubicBezTo>
                  <a:cubicBezTo>
                    <a:pt x="1223" y="562"/>
                    <a:pt x="1089" y="482"/>
                    <a:pt x="955" y="411"/>
                  </a:cubicBezTo>
                  <a:cubicBezTo>
                    <a:pt x="723" y="277"/>
                    <a:pt x="420" y="0"/>
                    <a:pt x="152" y="205"/>
                  </a:cubicBezTo>
                  <a:cubicBezTo>
                    <a:pt x="45" y="295"/>
                    <a:pt x="9" y="428"/>
                    <a:pt x="9" y="562"/>
                  </a:cubicBezTo>
                  <a:cubicBezTo>
                    <a:pt x="9" y="705"/>
                    <a:pt x="0" y="875"/>
                    <a:pt x="81" y="990"/>
                  </a:cubicBezTo>
                  <a:cubicBezTo>
                    <a:pt x="116" y="1044"/>
                    <a:pt x="161" y="1080"/>
                    <a:pt x="206" y="112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35"/>
            <p:cNvSpPr/>
            <p:nvPr/>
          </p:nvSpPr>
          <p:spPr>
            <a:xfrm>
              <a:off x="3622525" y="3463325"/>
              <a:ext cx="54000" cy="48200"/>
            </a:xfrm>
            <a:custGeom>
              <a:avLst/>
              <a:gdLst/>
              <a:ahLst/>
              <a:cxnLst/>
              <a:rect l="l" t="t" r="r" b="b"/>
              <a:pathLst>
                <a:path w="2160" h="1928" extrusionOk="0">
                  <a:moveTo>
                    <a:pt x="45" y="330"/>
                  </a:moveTo>
                  <a:cubicBezTo>
                    <a:pt x="90" y="420"/>
                    <a:pt x="170" y="473"/>
                    <a:pt x="251" y="527"/>
                  </a:cubicBezTo>
                  <a:cubicBezTo>
                    <a:pt x="402" y="625"/>
                    <a:pt x="563" y="714"/>
                    <a:pt x="688" y="839"/>
                  </a:cubicBezTo>
                  <a:cubicBezTo>
                    <a:pt x="813" y="973"/>
                    <a:pt x="902" y="1142"/>
                    <a:pt x="991" y="1303"/>
                  </a:cubicBezTo>
                  <a:cubicBezTo>
                    <a:pt x="1080" y="1463"/>
                    <a:pt x="1178" y="1624"/>
                    <a:pt x="1321" y="1740"/>
                  </a:cubicBezTo>
                  <a:cubicBezTo>
                    <a:pt x="1464" y="1856"/>
                    <a:pt x="1660" y="1927"/>
                    <a:pt x="1839" y="1865"/>
                  </a:cubicBezTo>
                  <a:cubicBezTo>
                    <a:pt x="1937" y="1829"/>
                    <a:pt x="2017" y="1758"/>
                    <a:pt x="2071" y="1660"/>
                  </a:cubicBezTo>
                  <a:cubicBezTo>
                    <a:pt x="2133" y="1544"/>
                    <a:pt x="2160" y="1401"/>
                    <a:pt x="2133" y="1276"/>
                  </a:cubicBezTo>
                  <a:cubicBezTo>
                    <a:pt x="2097" y="1035"/>
                    <a:pt x="1919" y="839"/>
                    <a:pt x="1723" y="705"/>
                  </a:cubicBezTo>
                  <a:cubicBezTo>
                    <a:pt x="1616" y="634"/>
                    <a:pt x="1500" y="598"/>
                    <a:pt x="1393" y="536"/>
                  </a:cubicBezTo>
                  <a:cubicBezTo>
                    <a:pt x="1303" y="473"/>
                    <a:pt x="1232" y="411"/>
                    <a:pt x="1134" y="357"/>
                  </a:cubicBezTo>
                  <a:cubicBezTo>
                    <a:pt x="947" y="259"/>
                    <a:pt x="750" y="170"/>
                    <a:pt x="554" y="99"/>
                  </a:cubicBezTo>
                  <a:cubicBezTo>
                    <a:pt x="474" y="72"/>
                    <a:pt x="393" y="63"/>
                    <a:pt x="322" y="36"/>
                  </a:cubicBezTo>
                  <a:cubicBezTo>
                    <a:pt x="233" y="18"/>
                    <a:pt x="144" y="0"/>
                    <a:pt x="72" y="72"/>
                  </a:cubicBezTo>
                  <a:cubicBezTo>
                    <a:pt x="45" y="90"/>
                    <a:pt x="28" y="125"/>
                    <a:pt x="19" y="161"/>
                  </a:cubicBezTo>
                  <a:cubicBezTo>
                    <a:pt x="1" y="214"/>
                    <a:pt x="19" y="277"/>
                    <a:pt x="45" y="33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35"/>
            <p:cNvSpPr/>
            <p:nvPr/>
          </p:nvSpPr>
          <p:spPr>
            <a:xfrm>
              <a:off x="3622975" y="3463325"/>
              <a:ext cx="53550" cy="41500"/>
            </a:xfrm>
            <a:custGeom>
              <a:avLst/>
              <a:gdLst/>
              <a:ahLst/>
              <a:cxnLst/>
              <a:rect l="l" t="t" r="r" b="b"/>
              <a:pathLst>
                <a:path w="2142" h="1660" extrusionOk="0">
                  <a:moveTo>
                    <a:pt x="1" y="161"/>
                  </a:moveTo>
                  <a:cubicBezTo>
                    <a:pt x="331" y="250"/>
                    <a:pt x="652" y="384"/>
                    <a:pt x="929" y="589"/>
                  </a:cubicBezTo>
                  <a:cubicBezTo>
                    <a:pt x="1285" y="848"/>
                    <a:pt x="1553" y="1196"/>
                    <a:pt x="1865" y="1508"/>
                  </a:cubicBezTo>
                  <a:cubicBezTo>
                    <a:pt x="1928" y="1562"/>
                    <a:pt x="1981" y="1615"/>
                    <a:pt x="2053" y="1660"/>
                  </a:cubicBezTo>
                  <a:cubicBezTo>
                    <a:pt x="2115" y="1544"/>
                    <a:pt x="2142" y="1401"/>
                    <a:pt x="2115" y="1276"/>
                  </a:cubicBezTo>
                  <a:cubicBezTo>
                    <a:pt x="2079" y="1035"/>
                    <a:pt x="1901" y="839"/>
                    <a:pt x="1705" y="705"/>
                  </a:cubicBezTo>
                  <a:cubicBezTo>
                    <a:pt x="1598" y="634"/>
                    <a:pt x="1482" y="598"/>
                    <a:pt x="1375" y="536"/>
                  </a:cubicBezTo>
                  <a:cubicBezTo>
                    <a:pt x="1285" y="473"/>
                    <a:pt x="1214" y="411"/>
                    <a:pt x="1116" y="357"/>
                  </a:cubicBezTo>
                  <a:cubicBezTo>
                    <a:pt x="929" y="259"/>
                    <a:pt x="732" y="170"/>
                    <a:pt x="536" y="99"/>
                  </a:cubicBezTo>
                  <a:cubicBezTo>
                    <a:pt x="456" y="72"/>
                    <a:pt x="375" y="63"/>
                    <a:pt x="304" y="36"/>
                  </a:cubicBezTo>
                  <a:cubicBezTo>
                    <a:pt x="215" y="18"/>
                    <a:pt x="126" y="0"/>
                    <a:pt x="54" y="72"/>
                  </a:cubicBezTo>
                  <a:cubicBezTo>
                    <a:pt x="27" y="90"/>
                    <a:pt x="10" y="125"/>
                    <a:pt x="1" y="16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35"/>
            <p:cNvSpPr/>
            <p:nvPr/>
          </p:nvSpPr>
          <p:spPr>
            <a:xfrm>
              <a:off x="3793600" y="3773100"/>
              <a:ext cx="97925" cy="74525"/>
            </a:xfrm>
            <a:custGeom>
              <a:avLst/>
              <a:gdLst/>
              <a:ahLst/>
              <a:cxnLst/>
              <a:rect l="l" t="t" r="r" b="b"/>
              <a:pathLst>
                <a:path w="3917" h="2981" extrusionOk="0">
                  <a:moveTo>
                    <a:pt x="3453" y="2980"/>
                  </a:moveTo>
                  <a:lnTo>
                    <a:pt x="0" y="991"/>
                  </a:lnTo>
                  <a:lnTo>
                    <a:pt x="3917" y="1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35"/>
            <p:cNvSpPr/>
            <p:nvPr/>
          </p:nvSpPr>
          <p:spPr>
            <a:xfrm>
              <a:off x="3736500" y="3800525"/>
              <a:ext cx="128275" cy="154600"/>
            </a:xfrm>
            <a:custGeom>
              <a:avLst/>
              <a:gdLst/>
              <a:ahLst/>
              <a:cxnLst/>
              <a:rect l="l" t="t" r="r" b="b"/>
              <a:pathLst>
                <a:path w="5131" h="6184" extrusionOk="0">
                  <a:moveTo>
                    <a:pt x="1" y="3989"/>
                  </a:moveTo>
                  <a:cubicBezTo>
                    <a:pt x="1" y="2659"/>
                    <a:pt x="937" y="1036"/>
                    <a:pt x="2097" y="367"/>
                  </a:cubicBezTo>
                  <a:cubicBezTo>
                    <a:pt x="2677" y="37"/>
                    <a:pt x="3203" y="1"/>
                    <a:pt x="3578" y="215"/>
                  </a:cubicBezTo>
                  <a:lnTo>
                    <a:pt x="3578" y="215"/>
                  </a:lnTo>
                  <a:lnTo>
                    <a:pt x="3587" y="215"/>
                  </a:lnTo>
                  <a:cubicBezTo>
                    <a:pt x="3587" y="215"/>
                    <a:pt x="3587" y="215"/>
                    <a:pt x="3587" y="215"/>
                  </a:cubicBezTo>
                  <a:lnTo>
                    <a:pt x="5130" y="1098"/>
                  </a:lnTo>
                  <a:lnTo>
                    <a:pt x="2097" y="6183"/>
                  </a:lnTo>
                  <a:lnTo>
                    <a:pt x="616" y="5336"/>
                  </a:lnTo>
                  <a:cubicBezTo>
                    <a:pt x="616" y="5336"/>
                    <a:pt x="616" y="5336"/>
                    <a:pt x="616" y="5336"/>
                  </a:cubicBezTo>
                  <a:lnTo>
                    <a:pt x="607" y="5336"/>
                  </a:lnTo>
                  <a:lnTo>
                    <a:pt x="607" y="5336"/>
                  </a:lnTo>
                  <a:cubicBezTo>
                    <a:pt x="232" y="5113"/>
                    <a:pt x="1" y="4649"/>
                    <a:pt x="1" y="3989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35"/>
            <p:cNvSpPr/>
            <p:nvPr/>
          </p:nvSpPr>
          <p:spPr>
            <a:xfrm>
              <a:off x="3773300" y="3813925"/>
              <a:ext cx="105075" cy="153900"/>
            </a:xfrm>
            <a:custGeom>
              <a:avLst/>
              <a:gdLst/>
              <a:ahLst/>
              <a:cxnLst/>
              <a:rect l="l" t="t" r="r" b="b"/>
              <a:pathLst>
                <a:path w="4203" h="6156" extrusionOk="0">
                  <a:moveTo>
                    <a:pt x="0" y="4291"/>
                  </a:moveTo>
                  <a:cubicBezTo>
                    <a:pt x="0" y="5620"/>
                    <a:pt x="946" y="6156"/>
                    <a:pt x="2106" y="5487"/>
                  </a:cubicBezTo>
                  <a:cubicBezTo>
                    <a:pt x="3266" y="4818"/>
                    <a:pt x="4202" y="3194"/>
                    <a:pt x="4202" y="1865"/>
                  </a:cubicBezTo>
                  <a:cubicBezTo>
                    <a:pt x="4202" y="535"/>
                    <a:pt x="3266" y="0"/>
                    <a:pt x="2106" y="669"/>
                  </a:cubicBezTo>
                  <a:cubicBezTo>
                    <a:pt x="946" y="1338"/>
                    <a:pt x="0" y="2962"/>
                    <a:pt x="0" y="4291"/>
                  </a:cubicBez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35"/>
            <p:cNvSpPr/>
            <p:nvPr/>
          </p:nvSpPr>
          <p:spPr>
            <a:xfrm>
              <a:off x="3794925" y="3848050"/>
              <a:ext cx="61800" cy="85650"/>
            </a:xfrm>
            <a:custGeom>
              <a:avLst/>
              <a:gdLst/>
              <a:ahLst/>
              <a:cxnLst/>
              <a:rect l="l" t="t" r="r" b="b"/>
              <a:pathLst>
                <a:path w="2472" h="3426" extrusionOk="0">
                  <a:moveTo>
                    <a:pt x="1" y="2685"/>
                  </a:moveTo>
                  <a:cubicBezTo>
                    <a:pt x="1" y="2819"/>
                    <a:pt x="19" y="3078"/>
                    <a:pt x="144" y="3247"/>
                  </a:cubicBezTo>
                  <a:cubicBezTo>
                    <a:pt x="161" y="3274"/>
                    <a:pt x="179" y="3292"/>
                    <a:pt x="206" y="3319"/>
                  </a:cubicBezTo>
                  <a:lnTo>
                    <a:pt x="206" y="3319"/>
                  </a:lnTo>
                  <a:cubicBezTo>
                    <a:pt x="233" y="3345"/>
                    <a:pt x="268" y="3372"/>
                    <a:pt x="304" y="3390"/>
                  </a:cubicBezTo>
                  <a:cubicBezTo>
                    <a:pt x="358" y="3408"/>
                    <a:pt x="420" y="3426"/>
                    <a:pt x="483" y="3426"/>
                  </a:cubicBezTo>
                  <a:cubicBezTo>
                    <a:pt x="518" y="3426"/>
                    <a:pt x="554" y="3417"/>
                    <a:pt x="599" y="3417"/>
                  </a:cubicBezTo>
                  <a:cubicBezTo>
                    <a:pt x="723" y="3390"/>
                    <a:pt x="866" y="3345"/>
                    <a:pt x="1009" y="3256"/>
                  </a:cubicBezTo>
                  <a:cubicBezTo>
                    <a:pt x="1285" y="3096"/>
                    <a:pt x="1553" y="2846"/>
                    <a:pt x="1776" y="2560"/>
                  </a:cubicBezTo>
                  <a:cubicBezTo>
                    <a:pt x="1874" y="2436"/>
                    <a:pt x="1955" y="2311"/>
                    <a:pt x="2035" y="2177"/>
                  </a:cubicBezTo>
                  <a:cubicBezTo>
                    <a:pt x="2302" y="1713"/>
                    <a:pt x="2472" y="1196"/>
                    <a:pt x="2472" y="749"/>
                  </a:cubicBezTo>
                  <a:lnTo>
                    <a:pt x="2472" y="723"/>
                  </a:lnTo>
                  <a:cubicBezTo>
                    <a:pt x="2472" y="634"/>
                    <a:pt x="2454" y="500"/>
                    <a:pt x="2418" y="375"/>
                  </a:cubicBezTo>
                  <a:cubicBezTo>
                    <a:pt x="2365" y="187"/>
                    <a:pt x="2249" y="0"/>
                    <a:pt x="1990" y="0"/>
                  </a:cubicBezTo>
                  <a:cubicBezTo>
                    <a:pt x="1839" y="0"/>
                    <a:pt x="1651" y="63"/>
                    <a:pt x="1464" y="179"/>
                  </a:cubicBezTo>
                  <a:cubicBezTo>
                    <a:pt x="1437" y="187"/>
                    <a:pt x="1410" y="196"/>
                    <a:pt x="1393" y="214"/>
                  </a:cubicBezTo>
                  <a:cubicBezTo>
                    <a:pt x="1393" y="214"/>
                    <a:pt x="1384" y="214"/>
                    <a:pt x="1384" y="223"/>
                  </a:cubicBezTo>
                  <a:cubicBezTo>
                    <a:pt x="1321" y="259"/>
                    <a:pt x="1268" y="303"/>
                    <a:pt x="1214" y="348"/>
                  </a:cubicBezTo>
                  <a:cubicBezTo>
                    <a:pt x="1178" y="366"/>
                    <a:pt x="1161" y="393"/>
                    <a:pt x="1125" y="419"/>
                  </a:cubicBezTo>
                  <a:cubicBezTo>
                    <a:pt x="1107" y="428"/>
                    <a:pt x="1080" y="446"/>
                    <a:pt x="1062" y="473"/>
                  </a:cubicBezTo>
                  <a:cubicBezTo>
                    <a:pt x="1045" y="482"/>
                    <a:pt x="1027" y="500"/>
                    <a:pt x="1009" y="518"/>
                  </a:cubicBezTo>
                  <a:cubicBezTo>
                    <a:pt x="973" y="562"/>
                    <a:pt x="920" y="607"/>
                    <a:pt x="884" y="651"/>
                  </a:cubicBezTo>
                  <a:cubicBezTo>
                    <a:pt x="634" y="910"/>
                    <a:pt x="429" y="1240"/>
                    <a:pt x="277" y="1570"/>
                  </a:cubicBezTo>
                  <a:cubicBezTo>
                    <a:pt x="251" y="1624"/>
                    <a:pt x="233" y="1668"/>
                    <a:pt x="206" y="1713"/>
                  </a:cubicBezTo>
                  <a:cubicBezTo>
                    <a:pt x="179" y="1793"/>
                    <a:pt x="144" y="1882"/>
                    <a:pt x="126" y="1963"/>
                  </a:cubicBezTo>
                  <a:lnTo>
                    <a:pt x="126" y="1981"/>
                  </a:lnTo>
                  <a:cubicBezTo>
                    <a:pt x="117" y="1989"/>
                    <a:pt x="117" y="1998"/>
                    <a:pt x="117" y="2007"/>
                  </a:cubicBezTo>
                  <a:cubicBezTo>
                    <a:pt x="99" y="2052"/>
                    <a:pt x="90" y="2097"/>
                    <a:pt x="72" y="2141"/>
                  </a:cubicBezTo>
                  <a:cubicBezTo>
                    <a:pt x="45" y="2239"/>
                    <a:pt x="37" y="2328"/>
                    <a:pt x="28" y="2418"/>
                  </a:cubicBezTo>
                  <a:cubicBezTo>
                    <a:pt x="10" y="2507"/>
                    <a:pt x="1" y="2596"/>
                    <a:pt x="1" y="2685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35"/>
            <p:cNvSpPr/>
            <p:nvPr/>
          </p:nvSpPr>
          <p:spPr>
            <a:xfrm>
              <a:off x="3798050" y="3848475"/>
              <a:ext cx="58675" cy="85225"/>
            </a:xfrm>
            <a:custGeom>
              <a:avLst/>
              <a:gdLst/>
              <a:ahLst/>
              <a:cxnLst/>
              <a:rect l="l" t="t" r="r" b="b"/>
              <a:pathLst>
                <a:path w="2347" h="3409" extrusionOk="0">
                  <a:moveTo>
                    <a:pt x="99" y="3221"/>
                  </a:moveTo>
                  <a:cubicBezTo>
                    <a:pt x="259" y="3221"/>
                    <a:pt x="438" y="3168"/>
                    <a:pt x="634" y="3052"/>
                  </a:cubicBezTo>
                  <a:cubicBezTo>
                    <a:pt x="1419" y="2597"/>
                    <a:pt x="2088" y="1446"/>
                    <a:pt x="2088" y="545"/>
                  </a:cubicBezTo>
                  <a:cubicBezTo>
                    <a:pt x="2088" y="411"/>
                    <a:pt x="2070" y="170"/>
                    <a:pt x="1963" y="1"/>
                  </a:cubicBezTo>
                  <a:cubicBezTo>
                    <a:pt x="2302" y="72"/>
                    <a:pt x="2347" y="527"/>
                    <a:pt x="2347" y="724"/>
                  </a:cubicBezTo>
                  <a:cubicBezTo>
                    <a:pt x="2347" y="1633"/>
                    <a:pt x="1678" y="2784"/>
                    <a:pt x="893" y="3239"/>
                  </a:cubicBezTo>
                  <a:cubicBezTo>
                    <a:pt x="697" y="3346"/>
                    <a:pt x="509" y="3409"/>
                    <a:pt x="358" y="3409"/>
                  </a:cubicBezTo>
                  <a:cubicBezTo>
                    <a:pt x="188" y="3409"/>
                    <a:pt x="72" y="3328"/>
                    <a:pt x="1" y="3213"/>
                  </a:cubicBezTo>
                  <a:cubicBezTo>
                    <a:pt x="36" y="3221"/>
                    <a:pt x="63" y="3221"/>
                    <a:pt x="99" y="322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35"/>
            <p:cNvSpPr/>
            <p:nvPr/>
          </p:nvSpPr>
          <p:spPr>
            <a:xfrm>
              <a:off x="3797825" y="3854950"/>
              <a:ext cx="54225" cy="76300"/>
            </a:xfrm>
            <a:custGeom>
              <a:avLst/>
              <a:gdLst/>
              <a:ahLst/>
              <a:cxnLst/>
              <a:rect l="l" t="t" r="r" b="b"/>
              <a:pathLst>
                <a:path w="2169" h="3052" extrusionOk="0">
                  <a:moveTo>
                    <a:pt x="28" y="2971"/>
                  </a:moveTo>
                  <a:lnTo>
                    <a:pt x="384" y="2204"/>
                  </a:lnTo>
                  <a:cubicBezTo>
                    <a:pt x="268" y="2124"/>
                    <a:pt x="197" y="1972"/>
                    <a:pt x="197" y="1749"/>
                  </a:cubicBezTo>
                  <a:cubicBezTo>
                    <a:pt x="197" y="1731"/>
                    <a:pt x="206" y="1705"/>
                    <a:pt x="206" y="1687"/>
                  </a:cubicBezTo>
                  <a:lnTo>
                    <a:pt x="1" y="1731"/>
                  </a:lnTo>
                  <a:cubicBezTo>
                    <a:pt x="1" y="1722"/>
                    <a:pt x="1" y="1713"/>
                    <a:pt x="10" y="1705"/>
                  </a:cubicBezTo>
                  <a:lnTo>
                    <a:pt x="10" y="1687"/>
                  </a:lnTo>
                  <a:cubicBezTo>
                    <a:pt x="28" y="1606"/>
                    <a:pt x="63" y="1517"/>
                    <a:pt x="90" y="1437"/>
                  </a:cubicBezTo>
                  <a:cubicBezTo>
                    <a:pt x="117" y="1392"/>
                    <a:pt x="135" y="1348"/>
                    <a:pt x="161" y="1294"/>
                  </a:cubicBezTo>
                  <a:lnTo>
                    <a:pt x="304" y="1267"/>
                  </a:lnTo>
                  <a:cubicBezTo>
                    <a:pt x="402" y="1018"/>
                    <a:pt x="572" y="777"/>
                    <a:pt x="768" y="598"/>
                  </a:cubicBezTo>
                  <a:lnTo>
                    <a:pt x="768" y="375"/>
                  </a:lnTo>
                  <a:cubicBezTo>
                    <a:pt x="813" y="331"/>
                    <a:pt x="857" y="286"/>
                    <a:pt x="893" y="242"/>
                  </a:cubicBezTo>
                  <a:cubicBezTo>
                    <a:pt x="911" y="224"/>
                    <a:pt x="929" y="206"/>
                    <a:pt x="946" y="197"/>
                  </a:cubicBezTo>
                  <a:cubicBezTo>
                    <a:pt x="964" y="170"/>
                    <a:pt x="991" y="152"/>
                    <a:pt x="1009" y="143"/>
                  </a:cubicBezTo>
                  <a:cubicBezTo>
                    <a:pt x="1045" y="117"/>
                    <a:pt x="1062" y="90"/>
                    <a:pt x="1098" y="72"/>
                  </a:cubicBezTo>
                  <a:lnTo>
                    <a:pt x="1098" y="402"/>
                  </a:lnTo>
                  <a:cubicBezTo>
                    <a:pt x="1294" y="340"/>
                    <a:pt x="1464" y="393"/>
                    <a:pt x="1571" y="527"/>
                  </a:cubicBezTo>
                  <a:lnTo>
                    <a:pt x="2124" y="1"/>
                  </a:lnTo>
                  <a:cubicBezTo>
                    <a:pt x="2160" y="126"/>
                    <a:pt x="2169" y="259"/>
                    <a:pt x="2169" y="349"/>
                  </a:cubicBezTo>
                  <a:lnTo>
                    <a:pt x="1678" y="821"/>
                  </a:lnTo>
                  <a:cubicBezTo>
                    <a:pt x="1678" y="848"/>
                    <a:pt x="1678" y="866"/>
                    <a:pt x="1678" y="902"/>
                  </a:cubicBezTo>
                  <a:cubicBezTo>
                    <a:pt x="1678" y="1107"/>
                    <a:pt x="1607" y="1348"/>
                    <a:pt x="1500" y="1553"/>
                  </a:cubicBezTo>
                  <a:lnTo>
                    <a:pt x="1740" y="1803"/>
                  </a:lnTo>
                  <a:cubicBezTo>
                    <a:pt x="1660" y="1937"/>
                    <a:pt x="1571" y="2061"/>
                    <a:pt x="1482" y="2186"/>
                  </a:cubicBezTo>
                  <a:lnTo>
                    <a:pt x="1232" y="1937"/>
                  </a:lnTo>
                  <a:cubicBezTo>
                    <a:pt x="1143" y="2035"/>
                    <a:pt x="1045" y="2115"/>
                    <a:pt x="938" y="2177"/>
                  </a:cubicBezTo>
                  <a:cubicBezTo>
                    <a:pt x="839" y="2231"/>
                    <a:pt x="741" y="2267"/>
                    <a:pt x="652" y="2276"/>
                  </a:cubicBezTo>
                  <a:lnTo>
                    <a:pt x="295" y="3043"/>
                  </a:lnTo>
                  <a:cubicBezTo>
                    <a:pt x="260" y="3043"/>
                    <a:pt x="224" y="3052"/>
                    <a:pt x="188" y="3052"/>
                  </a:cubicBezTo>
                  <a:cubicBezTo>
                    <a:pt x="152" y="3052"/>
                    <a:pt x="126" y="3043"/>
                    <a:pt x="90" y="3043"/>
                  </a:cubicBezTo>
                  <a:lnTo>
                    <a:pt x="90" y="3043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35"/>
            <p:cNvSpPr/>
            <p:nvPr/>
          </p:nvSpPr>
          <p:spPr>
            <a:xfrm>
              <a:off x="3814325" y="3880375"/>
              <a:ext cx="14075" cy="17200"/>
            </a:xfrm>
            <a:custGeom>
              <a:avLst/>
              <a:gdLst/>
              <a:ahLst/>
              <a:cxnLst/>
              <a:rect l="l" t="t" r="r" b="b"/>
              <a:pathLst>
                <a:path w="563" h="688" extrusionOk="0">
                  <a:moveTo>
                    <a:pt x="1" y="438"/>
                  </a:moveTo>
                  <a:cubicBezTo>
                    <a:pt x="1" y="295"/>
                    <a:pt x="99" y="117"/>
                    <a:pt x="233" y="45"/>
                  </a:cubicBezTo>
                  <a:cubicBezTo>
                    <a:pt x="295" y="1"/>
                    <a:pt x="349" y="1"/>
                    <a:pt x="393" y="27"/>
                  </a:cubicBezTo>
                  <a:lnTo>
                    <a:pt x="393" y="27"/>
                  </a:lnTo>
                  <a:lnTo>
                    <a:pt x="393" y="27"/>
                  </a:lnTo>
                  <a:lnTo>
                    <a:pt x="393" y="27"/>
                  </a:lnTo>
                  <a:lnTo>
                    <a:pt x="563" y="126"/>
                  </a:lnTo>
                  <a:lnTo>
                    <a:pt x="233" y="688"/>
                  </a:lnTo>
                  <a:lnTo>
                    <a:pt x="63" y="589"/>
                  </a:lnTo>
                  <a:cubicBezTo>
                    <a:pt x="63" y="589"/>
                    <a:pt x="63" y="589"/>
                    <a:pt x="63" y="589"/>
                  </a:cubicBezTo>
                  <a:lnTo>
                    <a:pt x="63" y="589"/>
                  </a:lnTo>
                  <a:cubicBezTo>
                    <a:pt x="28" y="563"/>
                    <a:pt x="1" y="518"/>
                    <a:pt x="1" y="438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35"/>
            <p:cNvSpPr/>
            <p:nvPr/>
          </p:nvSpPr>
          <p:spPr>
            <a:xfrm>
              <a:off x="3818350" y="3881950"/>
              <a:ext cx="11625" cy="16975"/>
            </a:xfrm>
            <a:custGeom>
              <a:avLst/>
              <a:gdLst/>
              <a:ahLst/>
              <a:cxnLst/>
              <a:rect l="l" t="t" r="r" b="b"/>
              <a:pathLst>
                <a:path w="465" h="679" extrusionOk="0">
                  <a:moveTo>
                    <a:pt x="1" y="473"/>
                  </a:moveTo>
                  <a:cubicBezTo>
                    <a:pt x="1" y="616"/>
                    <a:pt x="99" y="678"/>
                    <a:pt x="232" y="607"/>
                  </a:cubicBezTo>
                  <a:cubicBezTo>
                    <a:pt x="357" y="526"/>
                    <a:pt x="464" y="348"/>
                    <a:pt x="464" y="205"/>
                  </a:cubicBezTo>
                  <a:cubicBezTo>
                    <a:pt x="464" y="54"/>
                    <a:pt x="357" y="0"/>
                    <a:pt x="232" y="71"/>
                  </a:cubicBezTo>
                  <a:cubicBezTo>
                    <a:pt x="99" y="143"/>
                    <a:pt x="1" y="321"/>
                    <a:pt x="1" y="4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35"/>
            <p:cNvSpPr/>
            <p:nvPr/>
          </p:nvSpPr>
          <p:spPr>
            <a:xfrm>
              <a:off x="4200175" y="3538475"/>
              <a:ext cx="97700" cy="74525"/>
            </a:xfrm>
            <a:custGeom>
              <a:avLst/>
              <a:gdLst/>
              <a:ahLst/>
              <a:cxnLst/>
              <a:rect l="l" t="t" r="r" b="b"/>
              <a:pathLst>
                <a:path w="3908" h="2981" extrusionOk="0">
                  <a:moveTo>
                    <a:pt x="3453" y="2980"/>
                  </a:moveTo>
                  <a:lnTo>
                    <a:pt x="0" y="991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35"/>
            <p:cNvSpPr/>
            <p:nvPr/>
          </p:nvSpPr>
          <p:spPr>
            <a:xfrm>
              <a:off x="4145525" y="3567925"/>
              <a:ext cx="128275" cy="154575"/>
            </a:xfrm>
            <a:custGeom>
              <a:avLst/>
              <a:gdLst/>
              <a:ahLst/>
              <a:cxnLst/>
              <a:rect l="l" t="t" r="r" b="b"/>
              <a:pathLst>
                <a:path w="5131" h="6183" extrusionOk="0">
                  <a:moveTo>
                    <a:pt x="1" y="3988"/>
                  </a:moveTo>
                  <a:cubicBezTo>
                    <a:pt x="1" y="2659"/>
                    <a:pt x="937" y="1035"/>
                    <a:pt x="2097" y="366"/>
                  </a:cubicBezTo>
                  <a:cubicBezTo>
                    <a:pt x="2677" y="36"/>
                    <a:pt x="3203" y="0"/>
                    <a:pt x="3578" y="214"/>
                  </a:cubicBezTo>
                  <a:lnTo>
                    <a:pt x="3578" y="214"/>
                  </a:lnTo>
                  <a:lnTo>
                    <a:pt x="3587" y="214"/>
                  </a:lnTo>
                  <a:cubicBezTo>
                    <a:pt x="3587" y="214"/>
                    <a:pt x="3587" y="214"/>
                    <a:pt x="3587" y="214"/>
                  </a:cubicBezTo>
                  <a:lnTo>
                    <a:pt x="5130" y="1098"/>
                  </a:lnTo>
                  <a:lnTo>
                    <a:pt x="2097" y="6183"/>
                  </a:lnTo>
                  <a:lnTo>
                    <a:pt x="616" y="5344"/>
                  </a:lnTo>
                  <a:cubicBezTo>
                    <a:pt x="616" y="5335"/>
                    <a:pt x="616" y="5335"/>
                    <a:pt x="616" y="5335"/>
                  </a:cubicBezTo>
                  <a:lnTo>
                    <a:pt x="607" y="5335"/>
                  </a:lnTo>
                  <a:lnTo>
                    <a:pt x="607" y="5335"/>
                  </a:lnTo>
                  <a:cubicBezTo>
                    <a:pt x="233" y="5112"/>
                    <a:pt x="1" y="4648"/>
                    <a:pt x="1" y="3988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35"/>
            <p:cNvSpPr/>
            <p:nvPr/>
          </p:nvSpPr>
          <p:spPr>
            <a:xfrm>
              <a:off x="4182325" y="3581300"/>
              <a:ext cx="105075" cy="154125"/>
            </a:xfrm>
            <a:custGeom>
              <a:avLst/>
              <a:gdLst/>
              <a:ahLst/>
              <a:cxnLst/>
              <a:rect l="l" t="t" r="r" b="b"/>
              <a:pathLst>
                <a:path w="4203" h="6165" extrusionOk="0">
                  <a:moveTo>
                    <a:pt x="1" y="4292"/>
                  </a:moveTo>
                  <a:cubicBezTo>
                    <a:pt x="1" y="5630"/>
                    <a:pt x="946" y="6165"/>
                    <a:pt x="2106" y="5496"/>
                  </a:cubicBezTo>
                  <a:cubicBezTo>
                    <a:pt x="3266" y="4818"/>
                    <a:pt x="4203" y="3203"/>
                    <a:pt x="4203" y="1865"/>
                  </a:cubicBezTo>
                  <a:cubicBezTo>
                    <a:pt x="4203" y="536"/>
                    <a:pt x="3266" y="1"/>
                    <a:pt x="2106" y="670"/>
                  </a:cubicBezTo>
                  <a:cubicBezTo>
                    <a:pt x="946" y="1339"/>
                    <a:pt x="1" y="2962"/>
                    <a:pt x="1" y="4292"/>
                  </a:cubicBez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35"/>
            <p:cNvSpPr/>
            <p:nvPr/>
          </p:nvSpPr>
          <p:spPr>
            <a:xfrm>
              <a:off x="4203975" y="3615425"/>
              <a:ext cx="61800" cy="85675"/>
            </a:xfrm>
            <a:custGeom>
              <a:avLst/>
              <a:gdLst/>
              <a:ahLst/>
              <a:cxnLst/>
              <a:rect l="l" t="t" r="r" b="b"/>
              <a:pathLst>
                <a:path w="2472" h="3427" extrusionOk="0">
                  <a:moveTo>
                    <a:pt x="0" y="2686"/>
                  </a:moveTo>
                  <a:cubicBezTo>
                    <a:pt x="0" y="2828"/>
                    <a:pt x="18" y="3087"/>
                    <a:pt x="152" y="3257"/>
                  </a:cubicBezTo>
                  <a:cubicBezTo>
                    <a:pt x="161" y="3275"/>
                    <a:pt x="178" y="3301"/>
                    <a:pt x="205" y="3319"/>
                  </a:cubicBezTo>
                  <a:lnTo>
                    <a:pt x="205" y="3319"/>
                  </a:lnTo>
                  <a:cubicBezTo>
                    <a:pt x="232" y="3346"/>
                    <a:pt x="268" y="3373"/>
                    <a:pt x="312" y="3390"/>
                  </a:cubicBezTo>
                  <a:cubicBezTo>
                    <a:pt x="357" y="3417"/>
                    <a:pt x="419" y="3426"/>
                    <a:pt x="482" y="3426"/>
                  </a:cubicBezTo>
                  <a:cubicBezTo>
                    <a:pt x="517" y="3426"/>
                    <a:pt x="553" y="3417"/>
                    <a:pt x="598" y="3417"/>
                  </a:cubicBezTo>
                  <a:cubicBezTo>
                    <a:pt x="723" y="3399"/>
                    <a:pt x="865" y="3346"/>
                    <a:pt x="1017" y="3257"/>
                  </a:cubicBezTo>
                  <a:cubicBezTo>
                    <a:pt x="1285" y="3096"/>
                    <a:pt x="1552" y="2855"/>
                    <a:pt x="1775" y="2561"/>
                  </a:cubicBezTo>
                  <a:cubicBezTo>
                    <a:pt x="1873" y="2436"/>
                    <a:pt x="1963" y="2311"/>
                    <a:pt x="2034" y="2177"/>
                  </a:cubicBezTo>
                  <a:cubicBezTo>
                    <a:pt x="2302" y="1713"/>
                    <a:pt x="2471" y="1196"/>
                    <a:pt x="2471" y="750"/>
                  </a:cubicBezTo>
                  <a:lnTo>
                    <a:pt x="2471" y="723"/>
                  </a:lnTo>
                  <a:cubicBezTo>
                    <a:pt x="2471" y="634"/>
                    <a:pt x="2453" y="500"/>
                    <a:pt x="2418" y="384"/>
                  </a:cubicBezTo>
                  <a:cubicBezTo>
                    <a:pt x="2373" y="188"/>
                    <a:pt x="2248" y="1"/>
                    <a:pt x="1989" y="1"/>
                  </a:cubicBezTo>
                  <a:cubicBezTo>
                    <a:pt x="1838" y="1"/>
                    <a:pt x="1659" y="63"/>
                    <a:pt x="1463" y="179"/>
                  </a:cubicBezTo>
                  <a:cubicBezTo>
                    <a:pt x="1436" y="188"/>
                    <a:pt x="1418" y="206"/>
                    <a:pt x="1392" y="215"/>
                  </a:cubicBezTo>
                  <a:cubicBezTo>
                    <a:pt x="1392" y="224"/>
                    <a:pt x="1383" y="224"/>
                    <a:pt x="1383" y="224"/>
                  </a:cubicBezTo>
                  <a:cubicBezTo>
                    <a:pt x="1329" y="259"/>
                    <a:pt x="1267" y="304"/>
                    <a:pt x="1213" y="348"/>
                  </a:cubicBezTo>
                  <a:cubicBezTo>
                    <a:pt x="1187" y="375"/>
                    <a:pt x="1160" y="393"/>
                    <a:pt x="1124" y="420"/>
                  </a:cubicBezTo>
                  <a:cubicBezTo>
                    <a:pt x="1106" y="438"/>
                    <a:pt x="1088" y="455"/>
                    <a:pt x="1062" y="473"/>
                  </a:cubicBezTo>
                  <a:cubicBezTo>
                    <a:pt x="1044" y="482"/>
                    <a:pt x="1026" y="500"/>
                    <a:pt x="1017" y="518"/>
                  </a:cubicBezTo>
                  <a:cubicBezTo>
                    <a:pt x="972" y="563"/>
                    <a:pt x="928" y="607"/>
                    <a:pt x="883" y="652"/>
                  </a:cubicBezTo>
                  <a:cubicBezTo>
                    <a:pt x="633" y="919"/>
                    <a:pt x="428" y="1241"/>
                    <a:pt x="277" y="1580"/>
                  </a:cubicBezTo>
                  <a:cubicBezTo>
                    <a:pt x="250" y="1624"/>
                    <a:pt x="232" y="1669"/>
                    <a:pt x="214" y="1722"/>
                  </a:cubicBezTo>
                  <a:cubicBezTo>
                    <a:pt x="178" y="1803"/>
                    <a:pt x="152" y="1883"/>
                    <a:pt x="125" y="1972"/>
                  </a:cubicBezTo>
                  <a:lnTo>
                    <a:pt x="125" y="1981"/>
                  </a:lnTo>
                  <a:cubicBezTo>
                    <a:pt x="116" y="1990"/>
                    <a:pt x="116" y="1999"/>
                    <a:pt x="116" y="2008"/>
                  </a:cubicBezTo>
                  <a:cubicBezTo>
                    <a:pt x="98" y="2052"/>
                    <a:pt x="89" y="2097"/>
                    <a:pt x="71" y="2142"/>
                  </a:cubicBezTo>
                  <a:cubicBezTo>
                    <a:pt x="54" y="2240"/>
                    <a:pt x="36" y="2329"/>
                    <a:pt x="27" y="2418"/>
                  </a:cubicBezTo>
                  <a:cubicBezTo>
                    <a:pt x="9" y="2507"/>
                    <a:pt x="0" y="2597"/>
                    <a:pt x="0" y="2686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35"/>
            <p:cNvSpPr/>
            <p:nvPr/>
          </p:nvSpPr>
          <p:spPr>
            <a:xfrm>
              <a:off x="4207300" y="3615875"/>
              <a:ext cx="58475" cy="85225"/>
            </a:xfrm>
            <a:custGeom>
              <a:avLst/>
              <a:gdLst/>
              <a:ahLst/>
              <a:cxnLst/>
              <a:rect l="l" t="t" r="r" b="b"/>
              <a:pathLst>
                <a:path w="2339" h="3409" extrusionOk="0">
                  <a:moveTo>
                    <a:pt x="99" y="3221"/>
                  </a:moveTo>
                  <a:cubicBezTo>
                    <a:pt x="251" y="3221"/>
                    <a:pt x="429" y="3167"/>
                    <a:pt x="625" y="3051"/>
                  </a:cubicBezTo>
                  <a:cubicBezTo>
                    <a:pt x="1410" y="2596"/>
                    <a:pt x="2079" y="1446"/>
                    <a:pt x="2079" y="545"/>
                  </a:cubicBezTo>
                  <a:cubicBezTo>
                    <a:pt x="2079" y="411"/>
                    <a:pt x="2062" y="170"/>
                    <a:pt x="1955" y="0"/>
                  </a:cubicBezTo>
                  <a:cubicBezTo>
                    <a:pt x="2294" y="72"/>
                    <a:pt x="2338" y="527"/>
                    <a:pt x="2338" y="732"/>
                  </a:cubicBezTo>
                  <a:cubicBezTo>
                    <a:pt x="2338" y="1633"/>
                    <a:pt x="1669" y="2784"/>
                    <a:pt x="884" y="3239"/>
                  </a:cubicBezTo>
                  <a:cubicBezTo>
                    <a:pt x="688" y="3355"/>
                    <a:pt x="500" y="3408"/>
                    <a:pt x="349" y="3408"/>
                  </a:cubicBezTo>
                  <a:cubicBezTo>
                    <a:pt x="179" y="3408"/>
                    <a:pt x="72" y="3328"/>
                    <a:pt x="1" y="3212"/>
                  </a:cubicBezTo>
                  <a:cubicBezTo>
                    <a:pt x="28" y="3221"/>
                    <a:pt x="63" y="3221"/>
                    <a:pt x="99" y="322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35"/>
            <p:cNvSpPr/>
            <p:nvPr/>
          </p:nvSpPr>
          <p:spPr>
            <a:xfrm>
              <a:off x="4206875" y="3622550"/>
              <a:ext cx="54425" cy="76100"/>
            </a:xfrm>
            <a:custGeom>
              <a:avLst/>
              <a:gdLst/>
              <a:ahLst/>
              <a:cxnLst/>
              <a:rect l="l" t="t" r="r" b="b"/>
              <a:pathLst>
                <a:path w="2177" h="3044" extrusionOk="0">
                  <a:moveTo>
                    <a:pt x="36" y="2972"/>
                  </a:moveTo>
                  <a:lnTo>
                    <a:pt x="384" y="2196"/>
                  </a:lnTo>
                  <a:cubicBezTo>
                    <a:pt x="277" y="2115"/>
                    <a:pt x="196" y="1964"/>
                    <a:pt x="196" y="1749"/>
                  </a:cubicBezTo>
                  <a:cubicBezTo>
                    <a:pt x="196" y="1723"/>
                    <a:pt x="205" y="1705"/>
                    <a:pt x="205" y="1678"/>
                  </a:cubicBezTo>
                  <a:lnTo>
                    <a:pt x="0" y="1723"/>
                  </a:lnTo>
                  <a:cubicBezTo>
                    <a:pt x="0" y="1714"/>
                    <a:pt x="0" y="1705"/>
                    <a:pt x="9" y="1696"/>
                  </a:cubicBezTo>
                  <a:lnTo>
                    <a:pt x="9" y="1687"/>
                  </a:lnTo>
                  <a:cubicBezTo>
                    <a:pt x="36" y="1598"/>
                    <a:pt x="62" y="1518"/>
                    <a:pt x="98" y="1437"/>
                  </a:cubicBezTo>
                  <a:cubicBezTo>
                    <a:pt x="116" y="1384"/>
                    <a:pt x="134" y="1339"/>
                    <a:pt x="161" y="1295"/>
                  </a:cubicBezTo>
                  <a:lnTo>
                    <a:pt x="303" y="1259"/>
                  </a:lnTo>
                  <a:cubicBezTo>
                    <a:pt x="401" y="1009"/>
                    <a:pt x="571" y="768"/>
                    <a:pt x="767" y="590"/>
                  </a:cubicBezTo>
                  <a:lnTo>
                    <a:pt x="767" y="367"/>
                  </a:lnTo>
                  <a:cubicBezTo>
                    <a:pt x="812" y="322"/>
                    <a:pt x="856" y="278"/>
                    <a:pt x="901" y="233"/>
                  </a:cubicBezTo>
                  <a:cubicBezTo>
                    <a:pt x="910" y="215"/>
                    <a:pt x="928" y="197"/>
                    <a:pt x="946" y="188"/>
                  </a:cubicBezTo>
                  <a:cubicBezTo>
                    <a:pt x="972" y="170"/>
                    <a:pt x="990" y="153"/>
                    <a:pt x="1008" y="135"/>
                  </a:cubicBezTo>
                  <a:cubicBezTo>
                    <a:pt x="1044" y="108"/>
                    <a:pt x="1071" y="90"/>
                    <a:pt x="1097" y="63"/>
                  </a:cubicBezTo>
                  <a:lnTo>
                    <a:pt x="1097" y="402"/>
                  </a:lnTo>
                  <a:cubicBezTo>
                    <a:pt x="1302" y="331"/>
                    <a:pt x="1463" y="385"/>
                    <a:pt x="1570" y="518"/>
                  </a:cubicBezTo>
                  <a:lnTo>
                    <a:pt x="2123" y="1"/>
                  </a:lnTo>
                  <a:cubicBezTo>
                    <a:pt x="2159" y="117"/>
                    <a:pt x="2177" y="251"/>
                    <a:pt x="2177" y="349"/>
                  </a:cubicBezTo>
                  <a:lnTo>
                    <a:pt x="1677" y="822"/>
                  </a:lnTo>
                  <a:cubicBezTo>
                    <a:pt x="1677" y="840"/>
                    <a:pt x="1677" y="866"/>
                    <a:pt x="1677" y="893"/>
                  </a:cubicBezTo>
                  <a:cubicBezTo>
                    <a:pt x="1677" y="1107"/>
                    <a:pt x="1615" y="1339"/>
                    <a:pt x="1499" y="1544"/>
                  </a:cubicBezTo>
                  <a:lnTo>
                    <a:pt x="1740" y="1794"/>
                  </a:lnTo>
                  <a:cubicBezTo>
                    <a:pt x="1659" y="1928"/>
                    <a:pt x="1570" y="2053"/>
                    <a:pt x="1481" y="2178"/>
                  </a:cubicBezTo>
                  <a:lnTo>
                    <a:pt x="1231" y="1928"/>
                  </a:lnTo>
                  <a:cubicBezTo>
                    <a:pt x="1151" y="2026"/>
                    <a:pt x="1044" y="2106"/>
                    <a:pt x="937" y="2169"/>
                  </a:cubicBezTo>
                  <a:cubicBezTo>
                    <a:pt x="839" y="2231"/>
                    <a:pt x="740" y="2258"/>
                    <a:pt x="651" y="2267"/>
                  </a:cubicBezTo>
                  <a:lnTo>
                    <a:pt x="294" y="3034"/>
                  </a:lnTo>
                  <a:cubicBezTo>
                    <a:pt x="259" y="3043"/>
                    <a:pt x="223" y="3043"/>
                    <a:pt x="187" y="3043"/>
                  </a:cubicBezTo>
                  <a:cubicBezTo>
                    <a:pt x="152" y="3043"/>
                    <a:pt x="125" y="3043"/>
                    <a:pt x="89" y="3034"/>
                  </a:cubicBezTo>
                  <a:lnTo>
                    <a:pt x="89" y="3034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35"/>
            <p:cNvSpPr/>
            <p:nvPr/>
          </p:nvSpPr>
          <p:spPr>
            <a:xfrm>
              <a:off x="4223375" y="3647775"/>
              <a:ext cx="14075" cy="17175"/>
            </a:xfrm>
            <a:custGeom>
              <a:avLst/>
              <a:gdLst/>
              <a:ahLst/>
              <a:cxnLst/>
              <a:rect l="l" t="t" r="r" b="b"/>
              <a:pathLst>
                <a:path w="563" h="687" extrusionOk="0">
                  <a:moveTo>
                    <a:pt x="0" y="446"/>
                  </a:moveTo>
                  <a:cubicBezTo>
                    <a:pt x="0" y="294"/>
                    <a:pt x="98" y="116"/>
                    <a:pt x="232" y="45"/>
                  </a:cubicBezTo>
                  <a:cubicBezTo>
                    <a:pt x="295" y="9"/>
                    <a:pt x="348" y="0"/>
                    <a:pt x="393" y="27"/>
                  </a:cubicBezTo>
                  <a:lnTo>
                    <a:pt x="393" y="27"/>
                  </a:lnTo>
                  <a:lnTo>
                    <a:pt x="393" y="27"/>
                  </a:lnTo>
                  <a:lnTo>
                    <a:pt x="393" y="27"/>
                  </a:lnTo>
                  <a:lnTo>
                    <a:pt x="562" y="125"/>
                  </a:lnTo>
                  <a:lnTo>
                    <a:pt x="232" y="687"/>
                  </a:lnTo>
                  <a:lnTo>
                    <a:pt x="63" y="589"/>
                  </a:lnTo>
                  <a:cubicBezTo>
                    <a:pt x="63" y="589"/>
                    <a:pt x="63" y="589"/>
                    <a:pt x="63" y="589"/>
                  </a:cubicBezTo>
                  <a:lnTo>
                    <a:pt x="63" y="589"/>
                  </a:lnTo>
                  <a:cubicBezTo>
                    <a:pt x="27" y="571"/>
                    <a:pt x="0" y="517"/>
                    <a:pt x="0" y="4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35"/>
            <p:cNvSpPr/>
            <p:nvPr/>
          </p:nvSpPr>
          <p:spPr>
            <a:xfrm>
              <a:off x="4227375" y="3649325"/>
              <a:ext cx="11625" cy="16975"/>
            </a:xfrm>
            <a:custGeom>
              <a:avLst/>
              <a:gdLst/>
              <a:ahLst/>
              <a:cxnLst/>
              <a:rect l="l" t="t" r="r" b="b"/>
              <a:pathLst>
                <a:path w="465" h="679" extrusionOk="0">
                  <a:moveTo>
                    <a:pt x="1" y="473"/>
                  </a:moveTo>
                  <a:cubicBezTo>
                    <a:pt x="1" y="616"/>
                    <a:pt x="108" y="678"/>
                    <a:pt x="233" y="607"/>
                  </a:cubicBezTo>
                  <a:cubicBezTo>
                    <a:pt x="358" y="536"/>
                    <a:pt x="465" y="348"/>
                    <a:pt x="465" y="206"/>
                  </a:cubicBezTo>
                  <a:cubicBezTo>
                    <a:pt x="465" y="63"/>
                    <a:pt x="358" y="1"/>
                    <a:pt x="233" y="72"/>
                  </a:cubicBezTo>
                  <a:cubicBezTo>
                    <a:pt x="108" y="152"/>
                    <a:pt x="1" y="331"/>
                    <a:pt x="1" y="473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35"/>
            <p:cNvSpPr/>
            <p:nvPr/>
          </p:nvSpPr>
          <p:spPr>
            <a:xfrm>
              <a:off x="3697475" y="3325050"/>
              <a:ext cx="650600" cy="628725"/>
            </a:xfrm>
            <a:custGeom>
              <a:avLst/>
              <a:gdLst/>
              <a:ahLst/>
              <a:cxnLst/>
              <a:rect l="l" t="t" r="r" b="b"/>
              <a:pathLst>
                <a:path w="26024" h="25149" extrusionOk="0">
                  <a:moveTo>
                    <a:pt x="0" y="18850"/>
                  </a:moveTo>
                  <a:lnTo>
                    <a:pt x="0" y="25149"/>
                  </a:lnTo>
                  <a:lnTo>
                    <a:pt x="9" y="25149"/>
                  </a:lnTo>
                  <a:lnTo>
                    <a:pt x="3016" y="23373"/>
                  </a:lnTo>
                  <a:lnTo>
                    <a:pt x="3016" y="22035"/>
                  </a:lnTo>
                  <a:cubicBezTo>
                    <a:pt x="3016" y="21884"/>
                    <a:pt x="3042" y="21723"/>
                    <a:pt x="3096" y="21562"/>
                  </a:cubicBezTo>
                  <a:cubicBezTo>
                    <a:pt x="3149" y="21375"/>
                    <a:pt x="3230" y="21188"/>
                    <a:pt x="3337" y="21009"/>
                  </a:cubicBezTo>
                  <a:cubicBezTo>
                    <a:pt x="3515" y="20706"/>
                    <a:pt x="3765" y="20438"/>
                    <a:pt x="4042" y="20278"/>
                  </a:cubicBezTo>
                  <a:lnTo>
                    <a:pt x="6281" y="18984"/>
                  </a:lnTo>
                  <a:cubicBezTo>
                    <a:pt x="6834" y="18663"/>
                    <a:pt x="7298" y="18922"/>
                    <a:pt x="7298" y="19573"/>
                  </a:cubicBezTo>
                  <a:lnTo>
                    <a:pt x="7298" y="20902"/>
                  </a:lnTo>
                  <a:lnTo>
                    <a:pt x="7298" y="20902"/>
                  </a:lnTo>
                  <a:lnTo>
                    <a:pt x="19279" y="13980"/>
                  </a:lnTo>
                  <a:lnTo>
                    <a:pt x="19279" y="12650"/>
                  </a:lnTo>
                  <a:cubicBezTo>
                    <a:pt x="19279" y="11999"/>
                    <a:pt x="19734" y="11214"/>
                    <a:pt x="20296" y="10893"/>
                  </a:cubicBezTo>
                  <a:lnTo>
                    <a:pt x="22535" y="9599"/>
                  </a:lnTo>
                  <a:cubicBezTo>
                    <a:pt x="22972" y="9350"/>
                    <a:pt x="23338" y="9448"/>
                    <a:pt x="23481" y="9796"/>
                  </a:cubicBezTo>
                  <a:cubicBezTo>
                    <a:pt x="23534" y="9903"/>
                    <a:pt x="23552" y="10028"/>
                    <a:pt x="23552" y="10179"/>
                  </a:cubicBezTo>
                  <a:lnTo>
                    <a:pt x="23552" y="11517"/>
                  </a:lnTo>
                  <a:lnTo>
                    <a:pt x="24444" y="11000"/>
                  </a:lnTo>
                  <a:lnTo>
                    <a:pt x="25184" y="10572"/>
                  </a:lnTo>
                  <a:lnTo>
                    <a:pt x="25247" y="10072"/>
                  </a:lnTo>
                  <a:lnTo>
                    <a:pt x="25461" y="8315"/>
                  </a:lnTo>
                  <a:lnTo>
                    <a:pt x="25470" y="8279"/>
                  </a:lnTo>
                  <a:lnTo>
                    <a:pt x="25488" y="8110"/>
                  </a:lnTo>
                  <a:lnTo>
                    <a:pt x="25550" y="7610"/>
                  </a:lnTo>
                  <a:lnTo>
                    <a:pt x="25577" y="7432"/>
                  </a:lnTo>
                  <a:lnTo>
                    <a:pt x="25622" y="7057"/>
                  </a:lnTo>
                  <a:lnTo>
                    <a:pt x="25622" y="7030"/>
                  </a:lnTo>
                  <a:lnTo>
                    <a:pt x="25639" y="6861"/>
                  </a:lnTo>
                  <a:lnTo>
                    <a:pt x="25702" y="6379"/>
                  </a:lnTo>
                  <a:lnTo>
                    <a:pt x="25702" y="6352"/>
                  </a:lnTo>
                  <a:lnTo>
                    <a:pt x="25729" y="6183"/>
                  </a:lnTo>
                  <a:lnTo>
                    <a:pt x="25773" y="5808"/>
                  </a:lnTo>
                  <a:lnTo>
                    <a:pt x="25791" y="5656"/>
                  </a:lnTo>
                  <a:lnTo>
                    <a:pt x="25827" y="5389"/>
                  </a:lnTo>
                  <a:lnTo>
                    <a:pt x="25845" y="5237"/>
                  </a:lnTo>
                  <a:lnTo>
                    <a:pt x="26023" y="3783"/>
                  </a:lnTo>
                  <a:lnTo>
                    <a:pt x="25184" y="0"/>
                  </a:lnTo>
                  <a:lnTo>
                    <a:pt x="12044" y="7583"/>
                  </a:lnTo>
                  <a:lnTo>
                    <a:pt x="8475" y="13917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35"/>
            <p:cNvSpPr/>
            <p:nvPr/>
          </p:nvSpPr>
          <p:spPr>
            <a:xfrm>
              <a:off x="4286250" y="3576850"/>
              <a:ext cx="42400" cy="36150"/>
            </a:xfrm>
            <a:custGeom>
              <a:avLst/>
              <a:gdLst/>
              <a:ahLst/>
              <a:cxnLst/>
              <a:rect l="l" t="t" r="r" b="b"/>
              <a:pathLst>
                <a:path w="1696" h="1446" extrusionOk="0">
                  <a:moveTo>
                    <a:pt x="1696" y="0"/>
                  </a:moveTo>
                  <a:lnTo>
                    <a:pt x="1" y="973"/>
                  </a:lnTo>
                  <a:lnTo>
                    <a:pt x="1" y="1445"/>
                  </a:lnTo>
                  <a:lnTo>
                    <a:pt x="893" y="928"/>
                  </a:lnTo>
                  <a:lnTo>
                    <a:pt x="1633" y="50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35"/>
            <p:cNvSpPr/>
            <p:nvPr/>
          </p:nvSpPr>
          <p:spPr>
            <a:xfrm>
              <a:off x="3879900" y="3662700"/>
              <a:ext cx="299550" cy="184925"/>
            </a:xfrm>
            <a:custGeom>
              <a:avLst/>
              <a:gdLst/>
              <a:ahLst/>
              <a:cxnLst/>
              <a:rect l="l" t="t" r="r" b="b"/>
              <a:pathLst>
                <a:path w="11982" h="7397" extrusionOk="0">
                  <a:moveTo>
                    <a:pt x="1" y="6906"/>
                  </a:moveTo>
                  <a:lnTo>
                    <a:pt x="1" y="7396"/>
                  </a:lnTo>
                  <a:lnTo>
                    <a:pt x="11982" y="474"/>
                  </a:lnTo>
                  <a:lnTo>
                    <a:pt x="11982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35"/>
            <p:cNvSpPr/>
            <p:nvPr/>
          </p:nvSpPr>
          <p:spPr>
            <a:xfrm>
              <a:off x="4323950" y="3542500"/>
              <a:ext cx="29900" cy="62250"/>
            </a:xfrm>
            <a:custGeom>
              <a:avLst/>
              <a:gdLst/>
              <a:ahLst/>
              <a:cxnLst/>
              <a:rect l="l" t="t" r="r" b="b"/>
              <a:pathLst>
                <a:path w="1196" h="2490" extrusionOk="0">
                  <a:moveTo>
                    <a:pt x="1" y="714"/>
                  </a:moveTo>
                  <a:lnTo>
                    <a:pt x="1196" y="0"/>
                  </a:lnTo>
                  <a:lnTo>
                    <a:pt x="1196" y="1776"/>
                  </a:lnTo>
                  <a:lnTo>
                    <a:pt x="1" y="2489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35"/>
            <p:cNvSpPr/>
            <p:nvPr/>
          </p:nvSpPr>
          <p:spPr>
            <a:xfrm>
              <a:off x="4312350" y="3553425"/>
              <a:ext cx="11625" cy="51325"/>
            </a:xfrm>
            <a:custGeom>
              <a:avLst/>
              <a:gdLst/>
              <a:ahLst/>
              <a:cxnLst/>
              <a:rect l="l" t="t" r="r" b="b"/>
              <a:pathLst>
                <a:path w="465" h="2053" extrusionOk="0">
                  <a:moveTo>
                    <a:pt x="465" y="2052"/>
                  </a:moveTo>
                  <a:lnTo>
                    <a:pt x="1" y="1776"/>
                  </a:lnTo>
                  <a:lnTo>
                    <a:pt x="1" y="0"/>
                  </a:lnTo>
                  <a:lnTo>
                    <a:pt x="465" y="277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35"/>
            <p:cNvSpPr/>
            <p:nvPr/>
          </p:nvSpPr>
          <p:spPr>
            <a:xfrm>
              <a:off x="4312350" y="3535800"/>
              <a:ext cx="41500" cy="24575"/>
            </a:xfrm>
            <a:custGeom>
              <a:avLst/>
              <a:gdLst/>
              <a:ahLst/>
              <a:cxnLst/>
              <a:rect l="l" t="t" r="r" b="b"/>
              <a:pathLst>
                <a:path w="1660" h="983" extrusionOk="0">
                  <a:moveTo>
                    <a:pt x="1660" y="268"/>
                  </a:moveTo>
                  <a:lnTo>
                    <a:pt x="1196" y="1"/>
                  </a:lnTo>
                  <a:lnTo>
                    <a:pt x="1" y="705"/>
                  </a:lnTo>
                  <a:lnTo>
                    <a:pt x="465" y="982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35"/>
            <p:cNvSpPr/>
            <p:nvPr/>
          </p:nvSpPr>
          <p:spPr>
            <a:xfrm>
              <a:off x="3697475" y="3455950"/>
              <a:ext cx="646125" cy="368475"/>
            </a:xfrm>
            <a:custGeom>
              <a:avLst/>
              <a:gdLst/>
              <a:ahLst/>
              <a:cxnLst/>
              <a:rect l="l" t="t" r="r" b="b"/>
              <a:pathLst>
                <a:path w="25845" h="14739" extrusionOk="0">
                  <a:moveTo>
                    <a:pt x="0" y="14346"/>
                  </a:moveTo>
                  <a:lnTo>
                    <a:pt x="0" y="14738"/>
                  </a:lnTo>
                  <a:lnTo>
                    <a:pt x="25791" y="420"/>
                  </a:lnTo>
                  <a:lnTo>
                    <a:pt x="25827" y="153"/>
                  </a:lnTo>
                  <a:lnTo>
                    <a:pt x="25845" y="1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35"/>
            <p:cNvSpPr/>
            <p:nvPr/>
          </p:nvSpPr>
          <p:spPr>
            <a:xfrm>
              <a:off x="3697475" y="3459750"/>
              <a:ext cx="645675" cy="368025"/>
            </a:xfrm>
            <a:custGeom>
              <a:avLst/>
              <a:gdLst/>
              <a:ahLst/>
              <a:cxnLst/>
              <a:rect l="l" t="t" r="r" b="b"/>
              <a:pathLst>
                <a:path w="25827" h="14721" extrusionOk="0">
                  <a:moveTo>
                    <a:pt x="0" y="14328"/>
                  </a:moveTo>
                  <a:lnTo>
                    <a:pt x="0" y="14720"/>
                  </a:lnTo>
                  <a:lnTo>
                    <a:pt x="25773" y="420"/>
                  </a:lnTo>
                  <a:lnTo>
                    <a:pt x="25791" y="268"/>
                  </a:lnTo>
                  <a:lnTo>
                    <a:pt x="25827" y="1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35"/>
            <p:cNvSpPr/>
            <p:nvPr/>
          </p:nvSpPr>
          <p:spPr>
            <a:xfrm>
              <a:off x="3917825" y="3473800"/>
              <a:ext cx="294850" cy="337025"/>
            </a:xfrm>
            <a:custGeom>
              <a:avLst/>
              <a:gdLst/>
              <a:ahLst/>
              <a:cxnLst/>
              <a:rect l="l" t="t" r="r" b="b"/>
              <a:pathLst>
                <a:path w="11794" h="13481" extrusionOk="0">
                  <a:moveTo>
                    <a:pt x="206" y="7869"/>
                  </a:moveTo>
                  <a:lnTo>
                    <a:pt x="1258" y="6317"/>
                  </a:lnTo>
                  <a:lnTo>
                    <a:pt x="5335" y="3962"/>
                  </a:lnTo>
                  <a:lnTo>
                    <a:pt x="5335" y="10162"/>
                  </a:lnTo>
                  <a:lnTo>
                    <a:pt x="206" y="13123"/>
                  </a:lnTo>
                  <a:close/>
                  <a:moveTo>
                    <a:pt x="9742" y="7120"/>
                  </a:moveTo>
                  <a:lnTo>
                    <a:pt x="9742" y="7619"/>
                  </a:lnTo>
                  <a:lnTo>
                    <a:pt x="5576" y="10019"/>
                  </a:lnTo>
                  <a:lnTo>
                    <a:pt x="5576" y="3819"/>
                  </a:lnTo>
                  <a:lnTo>
                    <a:pt x="11589" y="358"/>
                  </a:lnTo>
                  <a:lnTo>
                    <a:pt x="11589" y="4051"/>
                  </a:lnTo>
                  <a:lnTo>
                    <a:pt x="11482" y="4113"/>
                  </a:lnTo>
                  <a:cubicBezTo>
                    <a:pt x="10527" y="4666"/>
                    <a:pt x="9742" y="6013"/>
                    <a:pt x="9742" y="7120"/>
                  </a:cubicBezTo>
                  <a:close/>
                  <a:moveTo>
                    <a:pt x="0" y="7869"/>
                  </a:moveTo>
                  <a:lnTo>
                    <a:pt x="0" y="13480"/>
                  </a:lnTo>
                  <a:lnTo>
                    <a:pt x="9947" y="7735"/>
                  </a:lnTo>
                  <a:lnTo>
                    <a:pt x="9947" y="6995"/>
                  </a:lnTo>
                  <a:cubicBezTo>
                    <a:pt x="9947" y="6022"/>
                    <a:pt x="10643" y="4836"/>
                    <a:pt x="11482" y="4345"/>
                  </a:cubicBezTo>
                  <a:lnTo>
                    <a:pt x="11794" y="4167"/>
                  </a:lnTo>
                  <a:lnTo>
                    <a:pt x="11794" y="1"/>
                  </a:lnTo>
                  <a:lnTo>
                    <a:pt x="5576" y="3587"/>
                  </a:lnTo>
                  <a:lnTo>
                    <a:pt x="5335" y="3721"/>
                  </a:lnTo>
                  <a:lnTo>
                    <a:pt x="1187" y="6120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35"/>
            <p:cNvSpPr/>
            <p:nvPr/>
          </p:nvSpPr>
          <p:spPr>
            <a:xfrm>
              <a:off x="4051200" y="3569250"/>
              <a:ext cx="6025" cy="158600"/>
            </a:xfrm>
            <a:custGeom>
              <a:avLst/>
              <a:gdLst/>
              <a:ahLst/>
              <a:cxnLst/>
              <a:rect l="l" t="t" r="r" b="b"/>
              <a:pathLst>
                <a:path w="241" h="6344" extrusionOk="0">
                  <a:moveTo>
                    <a:pt x="0" y="144"/>
                  </a:moveTo>
                  <a:lnTo>
                    <a:pt x="0" y="6344"/>
                  </a:lnTo>
                  <a:lnTo>
                    <a:pt x="241" y="6201"/>
                  </a:lnTo>
                  <a:lnTo>
                    <a:pt x="241" y="1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35"/>
            <p:cNvSpPr/>
            <p:nvPr/>
          </p:nvSpPr>
          <p:spPr>
            <a:xfrm>
              <a:off x="4051200" y="3534700"/>
              <a:ext cx="6025" cy="195150"/>
            </a:xfrm>
            <a:custGeom>
              <a:avLst/>
              <a:gdLst/>
              <a:ahLst/>
              <a:cxnLst/>
              <a:rect l="l" t="t" r="r" b="b"/>
              <a:pathLst>
                <a:path w="241" h="7806" extrusionOk="0">
                  <a:moveTo>
                    <a:pt x="0" y="143"/>
                  </a:moveTo>
                  <a:lnTo>
                    <a:pt x="0" y="7806"/>
                  </a:lnTo>
                  <a:lnTo>
                    <a:pt x="241" y="7672"/>
                  </a:lnTo>
                  <a:lnTo>
                    <a:pt x="241" y="0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35"/>
            <p:cNvSpPr/>
            <p:nvPr/>
          </p:nvSpPr>
          <p:spPr>
            <a:xfrm>
              <a:off x="3917825" y="3337525"/>
              <a:ext cx="420650" cy="333000"/>
            </a:xfrm>
            <a:custGeom>
              <a:avLst/>
              <a:gdLst/>
              <a:ahLst/>
              <a:cxnLst/>
              <a:rect l="l" t="t" r="r" b="b"/>
              <a:pathLst>
                <a:path w="16826" h="13320" extrusionOk="0">
                  <a:moveTo>
                    <a:pt x="16825" y="3614"/>
                  </a:moveTo>
                  <a:lnTo>
                    <a:pt x="16121" y="1"/>
                  </a:lnTo>
                  <a:lnTo>
                    <a:pt x="3364" y="7361"/>
                  </a:lnTo>
                  <a:lnTo>
                    <a:pt x="0" y="13320"/>
                  </a:lnTo>
                  <a:close/>
                </a:path>
              </a:pathLst>
            </a:custGeom>
            <a:solidFill>
              <a:srgbClr val="21202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35"/>
            <p:cNvSpPr/>
            <p:nvPr/>
          </p:nvSpPr>
          <p:spPr>
            <a:xfrm>
              <a:off x="3930075" y="3345800"/>
              <a:ext cx="401925" cy="311800"/>
            </a:xfrm>
            <a:custGeom>
              <a:avLst/>
              <a:gdLst/>
              <a:ahLst/>
              <a:cxnLst/>
              <a:rect l="l" t="t" r="r" b="b"/>
              <a:pathLst>
                <a:path w="16077" h="12472" extrusionOk="0">
                  <a:moveTo>
                    <a:pt x="1" y="12472"/>
                  </a:moveTo>
                  <a:lnTo>
                    <a:pt x="2142" y="11240"/>
                  </a:lnTo>
                  <a:lnTo>
                    <a:pt x="6183" y="8903"/>
                  </a:lnTo>
                  <a:lnTo>
                    <a:pt x="11679" y="5736"/>
                  </a:lnTo>
                  <a:lnTo>
                    <a:pt x="13918" y="4443"/>
                  </a:lnTo>
                  <a:lnTo>
                    <a:pt x="16077" y="3194"/>
                  </a:lnTo>
                  <a:lnTo>
                    <a:pt x="15461" y="0"/>
                  </a:lnTo>
                  <a:lnTo>
                    <a:pt x="13008" y="1418"/>
                  </a:lnTo>
                  <a:lnTo>
                    <a:pt x="10367" y="2944"/>
                  </a:lnTo>
                  <a:lnTo>
                    <a:pt x="8119" y="4238"/>
                  </a:lnTo>
                  <a:lnTo>
                    <a:pt x="2963" y="7217"/>
                  </a:lnTo>
                  <a:lnTo>
                    <a:pt x="2811" y="7485"/>
                  </a:lnTo>
                  <a:lnTo>
                    <a:pt x="973" y="1075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35"/>
            <p:cNvSpPr/>
            <p:nvPr/>
          </p:nvSpPr>
          <p:spPr>
            <a:xfrm>
              <a:off x="3930075" y="3614525"/>
              <a:ext cx="53575" cy="43075"/>
            </a:xfrm>
            <a:custGeom>
              <a:avLst/>
              <a:gdLst/>
              <a:ahLst/>
              <a:cxnLst/>
              <a:rect l="l" t="t" r="r" b="b"/>
              <a:pathLst>
                <a:path w="2143" h="1723" extrusionOk="0">
                  <a:moveTo>
                    <a:pt x="1" y="1723"/>
                  </a:moveTo>
                  <a:lnTo>
                    <a:pt x="2142" y="491"/>
                  </a:lnTo>
                  <a:lnTo>
                    <a:pt x="97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35"/>
            <p:cNvSpPr/>
            <p:nvPr/>
          </p:nvSpPr>
          <p:spPr>
            <a:xfrm>
              <a:off x="4255250" y="3345800"/>
              <a:ext cx="76750" cy="79850"/>
            </a:xfrm>
            <a:custGeom>
              <a:avLst/>
              <a:gdLst/>
              <a:ahLst/>
              <a:cxnLst/>
              <a:rect l="l" t="t" r="r" b="b"/>
              <a:pathLst>
                <a:path w="3070" h="3194" extrusionOk="0">
                  <a:moveTo>
                    <a:pt x="1" y="1418"/>
                  </a:moveTo>
                  <a:lnTo>
                    <a:pt x="3070" y="3194"/>
                  </a:lnTo>
                  <a:lnTo>
                    <a:pt x="2454" y="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35"/>
            <p:cNvSpPr/>
            <p:nvPr/>
          </p:nvSpPr>
          <p:spPr>
            <a:xfrm>
              <a:off x="4192600" y="3345800"/>
              <a:ext cx="139400" cy="111075"/>
            </a:xfrm>
            <a:custGeom>
              <a:avLst/>
              <a:gdLst/>
              <a:ahLst/>
              <a:cxnLst/>
              <a:rect l="l" t="t" r="r" b="b"/>
              <a:pathLst>
                <a:path w="5576" h="4443" extrusionOk="0">
                  <a:moveTo>
                    <a:pt x="0" y="2864"/>
                  </a:moveTo>
                  <a:lnTo>
                    <a:pt x="3417" y="4443"/>
                  </a:lnTo>
                  <a:lnTo>
                    <a:pt x="5576" y="3194"/>
                  </a:lnTo>
                  <a:lnTo>
                    <a:pt x="4960" y="0"/>
                  </a:lnTo>
                  <a:lnTo>
                    <a:pt x="2507" y="141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35"/>
            <p:cNvSpPr/>
            <p:nvPr/>
          </p:nvSpPr>
          <p:spPr>
            <a:xfrm>
              <a:off x="4000350" y="3451725"/>
              <a:ext cx="221700" cy="116675"/>
            </a:xfrm>
            <a:custGeom>
              <a:avLst/>
              <a:gdLst/>
              <a:ahLst/>
              <a:cxnLst/>
              <a:rect l="l" t="t" r="r" b="b"/>
              <a:pathLst>
                <a:path w="8868" h="4667" extrusionOk="0">
                  <a:moveTo>
                    <a:pt x="0" y="3248"/>
                  </a:moveTo>
                  <a:lnTo>
                    <a:pt x="3372" y="4666"/>
                  </a:lnTo>
                  <a:lnTo>
                    <a:pt x="8868" y="1499"/>
                  </a:lnTo>
                  <a:lnTo>
                    <a:pt x="5308" y="1"/>
                  </a:lnTo>
                  <a:lnTo>
                    <a:pt x="152" y="298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35"/>
            <p:cNvSpPr/>
            <p:nvPr/>
          </p:nvSpPr>
          <p:spPr>
            <a:xfrm>
              <a:off x="4206650" y="3399975"/>
              <a:ext cx="6025" cy="103950"/>
            </a:xfrm>
            <a:custGeom>
              <a:avLst/>
              <a:gdLst/>
              <a:ahLst/>
              <a:cxnLst/>
              <a:rect l="l" t="t" r="r" b="b"/>
              <a:pathLst>
                <a:path w="241" h="4158" extrusionOk="0">
                  <a:moveTo>
                    <a:pt x="0" y="4158"/>
                  </a:moveTo>
                  <a:lnTo>
                    <a:pt x="241" y="4015"/>
                  </a:lnTo>
                  <a:lnTo>
                    <a:pt x="241" y="1"/>
                  </a:lnTo>
                  <a:lnTo>
                    <a:pt x="0" y="135"/>
                  </a:lnTo>
                  <a:close/>
                </a:path>
              </a:pathLst>
            </a:custGeom>
            <a:solidFill>
              <a:srgbClr val="21202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35"/>
            <p:cNvSpPr/>
            <p:nvPr/>
          </p:nvSpPr>
          <p:spPr>
            <a:xfrm>
              <a:off x="4051200" y="3489650"/>
              <a:ext cx="6025" cy="103950"/>
            </a:xfrm>
            <a:custGeom>
              <a:avLst/>
              <a:gdLst/>
              <a:ahLst/>
              <a:cxnLst/>
              <a:rect l="l" t="t" r="r" b="b"/>
              <a:pathLst>
                <a:path w="241" h="4158" extrusionOk="0">
                  <a:moveTo>
                    <a:pt x="0" y="4157"/>
                  </a:moveTo>
                  <a:lnTo>
                    <a:pt x="241" y="4023"/>
                  </a:lnTo>
                  <a:lnTo>
                    <a:pt x="241" y="0"/>
                  </a:lnTo>
                  <a:lnTo>
                    <a:pt x="0" y="143"/>
                  </a:lnTo>
                  <a:close/>
                </a:path>
              </a:pathLst>
            </a:custGeom>
            <a:solidFill>
              <a:srgbClr val="21202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35"/>
            <p:cNvSpPr/>
            <p:nvPr/>
          </p:nvSpPr>
          <p:spPr>
            <a:xfrm>
              <a:off x="3414900" y="3631475"/>
              <a:ext cx="282600" cy="322525"/>
            </a:xfrm>
            <a:custGeom>
              <a:avLst/>
              <a:gdLst/>
              <a:ahLst/>
              <a:cxnLst/>
              <a:rect l="l" t="t" r="r" b="b"/>
              <a:pathLst>
                <a:path w="11304" h="12901" extrusionOk="0">
                  <a:moveTo>
                    <a:pt x="11303" y="6593"/>
                  </a:moveTo>
                  <a:lnTo>
                    <a:pt x="0" y="1"/>
                  </a:lnTo>
                  <a:lnTo>
                    <a:pt x="0" y="6308"/>
                  </a:lnTo>
                  <a:lnTo>
                    <a:pt x="11303" y="12901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35"/>
            <p:cNvSpPr/>
            <p:nvPr/>
          </p:nvSpPr>
          <p:spPr>
            <a:xfrm>
              <a:off x="3414900" y="3508375"/>
              <a:ext cx="494475" cy="287950"/>
            </a:xfrm>
            <a:custGeom>
              <a:avLst/>
              <a:gdLst/>
              <a:ahLst/>
              <a:cxnLst/>
              <a:rect l="l" t="t" r="r" b="b"/>
              <a:pathLst>
                <a:path w="19779" h="11518" extrusionOk="0">
                  <a:moveTo>
                    <a:pt x="11303" y="11517"/>
                  </a:moveTo>
                  <a:lnTo>
                    <a:pt x="19778" y="6584"/>
                  </a:lnTo>
                  <a:lnTo>
                    <a:pt x="8475" y="0"/>
                  </a:lnTo>
                  <a:lnTo>
                    <a:pt x="0" y="4925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35"/>
            <p:cNvSpPr/>
            <p:nvPr/>
          </p:nvSpPr>
          <p:spPr>
            <a:xfrm>
              <a:off x="3626775" y="3349800"/>
              <a:ext cx="371800" cy="323200"/>
            </a:xfrm>
            <a:custGeom>
              <a:avLst/>
              <a:gdLst/>
              <a:ahLst/>
              <a:cxnLst/>
              <a:rect l="l" t="t" r="r" b="b"/>
              <a:pathLst>
                <a:path w="14872" h="12928" extrusionOk="0">
                  <a:moveTo>
                    <a:pt x="11303" y="12927"/>
                  </a:moveTo>
                  <a:lnTo>
                    <a:pt x="14872" y="6593"/>
                  </a:lnTo>
                  <a:lnTo>
                    <a:pt x="3569" y="1"/>
                  </a:lnTo>
                  <a:lnTo>
                    <a:pt x="0" y="6343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35"/>
            <p:cNvSpPr/>
            <p:nvPr/>
          </p:nvSpPr>
          <p:spPr>
            <a:xfrm>
              <a:off x="3638150" y="3361625"/>
              <a:ext cx="348825" cy="299775"/>
            </a:xfrm>
            <a:custGeom>
              <a:avLst/>
              <a:gdLst/>
              <a:ahLst/>
              <a:cxnLst/>
              <a:rect l="l" t="t" r="r" b="b"/>
              <a:pathLst>
                <a:path w="13953" h="11991" extrusionOk="0">
                  <a:moveTo>
                    <a:pt x="13953" y="6245"/>
                  </a:moveTo>
                  <a:lnTo>
                    <a:pt x="3239" y="0"/>
                  </a:lnTo>
                  <a:lnTo>
                    <a:pt x="0" y="5746"/>
                  </a:lnTo>
                  <a:lnTo>
                    <a:pt x="10715" y="11990"/>
                  </a:lnTo>
                  <a:close/>
                </a:path>
              </a:pathLst>
            </a:custGeom>
            <a:solidFill>
              <a:srgbClr val="21202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35"/>
            <p:cNvSpPr/>
            <p:nvPr/>
          </p:nvSpPr>
          <p:spPr>
            <a:xfrm>
              <a:off x="3643950" y="3367425"/>
              <a:ext cx="337225" cy="287950"/>
            </a:xfrm>
            <a:custGeom>
              <a:avLst/>
              <a:gdLst/>
              <a:ahLst/>
              <a:cxnLst/>
              <a:rect l="l" t="t" r="r" b="b"/>
              <a:pathLst>
                <a:path w="13489" h="11518" extrusionOk="0">
                  <a:moveTo>
                    <a:pt x="0" y="5451"/>
                  </a:moveTo>
                  <a:lnTo>
                    <a:pt x="10420" y="11517"/>
                  </a:lnTo>
                  <a:lnTo>
                    <a:pt x="13489" y="6076"/>
                  </a:lnTo>
                  <a:lnTo>
                    <a:pt x="6236" y="1847"/>
                  </a:lnTo>
                  <a:lnTo>
                    <a:pt x="3078" y="0"/>
                  </a:lnTo>
                  <a:lnTo>
                    <a:pt x="9" y="544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35"/>
            <p:cNvSpPr/>
            <p:nvPr/>
          </p:nvSpPr>
          <p:spPr>
            <a:xfrm>
              <a:off x="3715975" y="3160225"/>
              <a:ext cx="611125" cy="354425"/>
            </a:xfrm>
            <a:custGeom>
              <a:avLst/>
              <a:gdLst/>
              <a:ahLst/>
              <a:cxnLst/>
              <a:rect l="l" t="t" r="r" b="b"/>
              <a:pathLst>
                <a:path w="24445" h="14177" extrusionOk="0">
                  <a:moveTo>
                    <a:pt x="1" y="7584"/>
                  </a:moveTo>
                  <a:lnTo>
                    <a:pt x="11304" y="14176"/>
                  </a:lnTo>
                  <a:lnTo>
                    <a:pt x="24444" y="6593"/>
                  </a:lnTo>
                  <a:lnTo>
                    <a:pt x="13141" y="1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35"/>
            <p:cNvSpPr/>
            <p:nvPr/>
          </p:nvSpPr>
          <p:spPr>
            <a:xfrm>
              <a:off x="3990075" y="3484075"/>
              <a:ext cx="8500" cy="11175"/>
            </a:xfrm>
            <a:custGeom>
              <a:avLst/>
              <a:gdLst/>
              <a:ahLst/>
              <a:cxnLst/>
              <a:rect l="l" t="t" r="r" b="b"/>
              <a:pathLst>
                <a:path w="340" h="447" extrusionOk="0">
                  <a:moveTo>
                    <a:pt x="1" y="0"/>
                  </a:moveTo>
                  <a:lnTo>
                    <a:pt x="1" y="241"/>
                  </a:lnTo>
                  <a:lnTo>
                    <a:pt x="340" y="446"/>
                  </a:lnTo>
                  <a:lnTo>
                    <a:pt x="340" y="196"/>
                  </a:ln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35"/>
            <p:cNvSpPr/>
            <p:nvPr/>
          </p:nvSpPr>
          <p:spPr>
            <a:xfrm>
              <a:off x="3998550" y="3318350"/>
              <a:ext cx="296875" cy="176900"/>
            </a:xfrm>
            <a:custGeom>
              <a:avLst/>
              <a:gdLst/>
              <a:ahLst/>
              <a:cxnLst/>
              <a:rect l="l" t="t" r="r" b="b"/>
              <a:pathLst>
                <a:path w="11875" h="7076" extrusionOk="0">
                  <a:moveTo>
                    <a:pt x="11875" y="1"/>
                  </a:moveTo>
                  <a:lnTo>
                    <a:pt x="11875" y="242"/>
                  </a:lnTo>
                  <a:lnTo>
                    <a:pt x="1" y="7075"/>
                  </a:lnTo>
                  <a:lnTo>
                    <a:pt x="1" y="6825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35"/>
            <p:cNvSpPr/>
            <p:nvPr/>
          </p:nvSpPr>
          <p:spPr>
            <a:xfrm>
              <a:off x="3990075" y="3313225"/>
              <a:ext cx="305350" cy="175775"/>
            </a:xfrm>
            <a:custGeom>
              <a:avLst/>
              <a:gdLst/>
              <a:ahLst/>
              <a:cxnLst/>
              <a:rect l="l" t="t" r="r" b="b"/>
              <a:pathLst>
                <a:path w="12214" h="7031" extrusionOk="0">
                  <a:moveTo>
                    <a:pt x="340" y="7030"/>
                  </a:moveTo>
                  <a:lnTo>
                    <a:pt x="1" y="6834"/>
                  </a:lnTo>
                  <a:lnTo>
                    <a:pt x="11884" y="1"/>
                  </a:lnTo>
                  <a:lnTo>
                    <a:pt x="12214" y="20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35"/>
            <p:cNvSpPr/>
            <p:nvPr/>
          </p:nvSpPr>
          <p:spPr>
            <a:xfrm>
              <a:off x="3747875" y="3345125"/>
              <a:ext cx="8500" cy="11175"/>
            </a:xfrm>
            <a:custGeom>
              <a:avLst/>
              <a:gdLst/>
              <a:ahLst/>
              <a:cxnLst/>
              <a:rect l="l" t="t" r="r" b="b"/>
              <a:pathLst>
                <a:path w="340" h="447" extrusionOk="0">
                  <a:moveTo>
                    <a:pt x="0" y="0"/>
                  </a:moveTo>
                  <a:lnTo>
                    <a:pt x="0" y="241"/>
                  </a:lnTo>
                  <a:lnTo>
                    <a:pt x="339" y="446"/>
                  </a:lnTo>
                  <a:lnTo>
                    <a:pt x="339" y="197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35"/>
            <p:cNvSpPr/>
            <p:nvPr/>
          </p:nvSpPr>
          <p:spPr>
            <a:xfrm>
              <a:off x="3756350" y="3179400"/>
              <a:ext cx="297100" cy="176900"/>
            </a:xfrm>
            <a:custGeom>
              <a:avLst/>
              <a:gdLst/>
              <a:ahLst/>
              <a:cxnLst/>
              <a:rect l="l" t="t" r="r" b="b"/>
              <a:pathLst>
                <a:path w="11884" h="7076" extrusionOk="0">
                  <a:moveTo>
                    <a:pt x="11883" y="1"/>
                  </a:moveTo>
                  <a:lnTo>
                    <a:pt x="11883" y="242"/>
                  </a:lnTo>
                  <a:lnTo>
                    <a:pt x="0" y="7075"/>
                  </a:lnTo>
                  <a:lnTo>
                    <a:pt x="0" y="6826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35"/>
            <p:cNvSpPr/>
            <p:nvPr/>
          </p:nvSpPr>
          <p:spPr>
            <a:xfrm>
              <a:off x="3747875" y="3174275"/>
              <a:ext cx="305575" cy="175775"/>
            </a:xfrm>
            <a:custGeom>
              <a:avLst/>
              <a:gdLst/>
              <a:ahLst/>
              <a:cxnLst/>
              <a:rect l="l" t="t" r="r" b="b"/>
              <a:pathLst>
                <a:path w="12223" h="7031" extrusionOk="0">
                  <a:moveTo>
                    <a:pt x="339" y="7031"/>
                  </a:moveTo>
                  <a:lnTo>
                    <a:pt x="0" y="6834"/>
                  </a:lnTo>
                  <a:lnTo>
                    <a:pt x="11883" y="1"/>
                  </a:lnTo>
                  <a:lnTo>
                    <a:pt x="12222" y="20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35"/>
            <p:cNvSpPr/>
            <p:nvPr/>
          </p:nvSpPr>
          <p:spPr>
            <a:xfrm>
              <a:off x="3934100" y="3283775"/>
              <a:ext cx="333000" cy="192275"/>
            </a:xfrm>
            <a:custGeom>
              <a:avLst/>
              <a:gdLst/>
              <a:ahLst/>
              <a:cxnLst/>
              <a:rect l="l" t="t" r="r" b="b"/>
              <a:pathLst>
                <a:path w="13320" h="7691" extrusionOk="0">
                  <a:moveTo>
                    <a:pt x="13320" y="786"/>
                  </a:moveTo>
                  <a:lnTo>
                    <a:pt x="11955" y="1"/>
                  </a:lnTo>
                  <a:lnTo>
                    <a:pt x="1" y="6906"/>
                  </a:lnTo>
                  <a:lnTo>
                    <a:pt x="1365" y="7691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35"/>
            <p:cNvSpPr/>
            <p:nvPr/>
          </p:nvSpPr>
          <p:spPr>
            <a:xfrm>
              <a:off x="3934100" y="3283775"/>
              <a:ext cx="333000" cy="175325"/>
            </a:xfrm>
            <a:custGeom>
              <a:avLst/>
              <a:gdLst/>
              <a:ahLst/>
              <a:cxnLst/>
              <a:rect l="l" t="t" r="r" b="b"/>
              <a:pathLst>
                <a:path w="13320" h="7013" extrusionOk="0">
                  <a:moveTo>
                    <a:pt x="11955" y="215"/>
                  </a:moveTo>
                  <a:lnTo>
                    <a:pt x="13132" y="893"/>
                  </a:lnTo>
                  <a:lnTo>
                    <a:pt x="13320" y="786"/>
                  </a:lnTo>
                  <a:lnTo>
                    <a:pt x="11955" y="1"/>
                  </a:lnTo>
                  <a:lnTo>
                    <a:pt x="1" y="6906"/>
                  </a:lnTo>
                  <a:lnTo>
                    <a:pt x="188" y="7013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35"/>
            <p:cNvSpPr/>
            <p:nvPr/>
          </p:nvSpPr>
          <p:spPr>
            <a:xfrm>
              <a:off x="3879900" y="3252350"/>
              <a:ext cx="333000" cy="192275"/>
            </a:xfrm>
            <a:custGeom>
              <a:avLst/>
              <a:gdLst/>
              <a:ahLst/>
              <a:cxnLst/>
              <a:rect l="l" t="t" r="r" b="b"/>
              <a:pathLst>
                <a:path w="13320" h="7691" extrusionOk="0">
                  <a:moveTo>
                    <a:pt x="13320" y="785"/>
                  </a:moveTo>
                  <a:lnTo>
                    <a:pt x="11955" y="0"/>
                  </a:lnTo>
                  <a:lnTo>
                    <a:pt x="1" y="6905"/>
                  </a:lnTo>
                  <a:lnTo>
                    <a:pt x="1366" y="7690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35"/>
            <p:cNvSpPr/>
            <p:nvPr/>
          </p:nvSpPr>
          <p:spPr>
            <a:xfrm>
              <a:off x="3879900" y="3252350"/>
              <a:ext cx="333000" cy="175325"/>
            </a:xfrm>
            <a:custGeom>
              <a:avLst/>
              <a:gdLst/>
              <a:ahLst/>
              <a:cxnLst/>
              <a:rect l="l" t="t" r="r" b="b"/>
              <a:pathLst>
                <a:path w="13320" h="7013" extrusionOk="0">
                  <a:moveTo>
                    <a:pt x="11955" y="214"/>
                  </a:moveTo>
                  <a:lnTo>
                    <a:pt x="13133" y="892"/>
                  </a:lnTo>
                  <a:lnTo>
                    <a:pt x="13320" y="785"/>
                  </a:lnTo>
                  <a:lnTo>
                    <a:pt x="11955" y="0"/>
                  </a:lnTo>
                  <a:lnTo>
                    <a:pt x="1" y="6905"/>
                  </a:lnTo>
                  <a:lnTo>
                    <a:pt x="188" y="7012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35"/>
            <p:cNvSpPr/>
            <p:nvPr/>
          </p:nvSpPr>
          <p:spPr>
            <a:xfrm>
              <a:off x="3825700" y="3220900"/>
              <a:ext cx="333025" cy="192050"/>
            </a:xfrm>
            <a:custGeom>
              <a:avLst/>
              <a:gdLst/>
              <a:ahLst/>
              <a:cxnLst/>
              <a:rect l="l" t="t" r="r" b="b"/>
              <a:pathLst>
                <a:path w="13321" h="7682" extrusionOk="0">
                  <a:moveTo>
                    <a:pt x="13320" y="785"/>
                  </a:moveTo>
                  <a:lnTo>
                    <a:pt x="11955" y="0"/>
                  </a:lnTo>
                  <a:lnTo>
                    <a:pt x="1" y="6896"/>
                  </a:lnTo>
                  <a:lnTo>
                    <a:pt x="1366" y="7681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35"/>
            <p:cNvSpPr/>
            <p:nvPr/>
          </p:nvSpPr>
          <p:spPr>
            <a:xfrm>
              <a:off x="3825700" y="3220900"/>
              <a:ext cx="333025" cy="175325"/>
            </a:xfrm>
            <a:custGeom>
              <a:avLst/>
              <a:gdLst/>
              <a:ahLst/>
              <a:cxnLst/>
              <a:rect l="l" t="t" r="r" b="b"/>
              <a:pathLst>
                <a:path w="13321" h="7013" extrusionOk="0">
                  <a:moveTo>
                    <a:pt x="11955" y="214"/>
                  </a:moveTo>
                  <a:lnTo>
                    <a:pt x="13133" y="892"/>
                  </a:lnTo>
                  <a:lnTo>
                    <a:pt x="13320" y="785"/>
                  </a:lnTo>
                  <a:lnTo>
                    <a:pt x="11955" y="0"/>
                  </a:lnTo>
                  <a:lnTo>
                    <a:pt x="1" y="6896"/>
                  </a:lnTo>
                  <a:lnTo>
                    <a:pt x="188" y="7012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35"/>
            <p:cNvSpPr/>
            <p:nvPr/>
          </p:nvSpPr>
          <p:spPr>
            <a:xfrm>
              <a:off x="3771525" y="3189450"/>
              <a:ext cx="333000" cy="192050"/>
            </a:xfrm>
            <a:custGeom>
              <a:avLst/>
              <a:gdLst/>
              <a:ahLst/>
              <a:cxnLst/>
              <a:rect l="l" t="t" r="r" b="b"/>
              <a:pathLst>
                <a:path w="13320" h="7682" extrusionOk="0">
                  <a:moveTo>
                    <a:pt x="13319" y="785"/>
                  </a:moveTo>
                  <a:lnTo>
                    <a:pt x="11954" y="0"/>
                  </a:lnTo>
                  <a:lnTo>
                    <a:pt x="0" y="6896"/>
                  </a:lnTo>
                  <a:lnTo>
                    <a:pt x="1365" y="7681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35"/>
            <p:cNvSpPr/>
            <p:nvPr/>
          </p:nvSpPr>
          <p:spPr>
            <a:xfrm>
              <a:off x="3771525" y="3189450"/>
              <a:ext cx="333000" cy="175100"/>
            </a:xfrm>
            <a:custGeom>
              <a:avLst/>
              <a:gdLst/>
              <a:ahLst/>
              <a:cxnLst/>
              <a:rect l="l" t="t" r="r" b="b"/>
              <a:pathLst>
                <a:path w="13320" h="7004" extrusionOk="0">
                  <a:moveTo>
                    <a:pt x="11954" y="215"/>
                  </a:moveTo>
                  <a:lnTo>
                    <a:pt x="13132" y="893"/>
                  </a:lnTo>
                  <a:lnTo>
                    <a:pt x="13319" y="785"/>
                  </a:lnTo>
                  <a:lnTo>
                    <a:pt x="11954" y="0"/>
                  </a:lnTo>
                  <a:lnTo>
                    <a:pt x="0" y="6896"/>
                  </a:lnTo>
                  <a:lnTo>
                    <a:pt x="187" y="7003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35"/>
            <p:cNvSpPr/>
            <p:nvPr/>
          </p:nvSpPr>
          <p:spPr>
            <a:xfrm>
              <a:off x="3779775" y="3286475"/>
              <a:ext cx="262075" cy="178425"/>
            </a:xfrm>
            <a:custGeom>
              <a:avLst/>
              <a:gdLst/>
              <a:ahLst/>
              <a:cxnLst/>
              <a:rect l="l" t="t" r="r" b="b"/>
              <a:pathLst>
                <a:path w="10483" h="7137" extrusionOk="0">
                  <a:moveTo>
                    <a:pt x="10233" y="7137"/>
                  </a:moveTo>
                  <a:lnTo>
                    <a:pt x="10233" y="7137"/>
                  </a:lnTo>
                  <a:cubicBezTo>
                    <a:pt x="10375" y="7137"/>
                    <a:pt x="10482" y="7021"/>
                    <a:pt x="10482" y="6878"/>
                  </a:cubicBezTo>
                  <a:lnTo>
                    <a:pt x="10482" y="6263"/>
                  </a:lnTo>
                  <a:cubicBezTo>
                    <a:pt x="10482" y="5950"/>
                    <a:pt x="10322" y="5656"/>
                    <a:pt x="10045" y="5504"/>
                  </a:cubicBezTo>
                  <a:lnTo>
                    <a:pt x="705" y="98"/>
                  </a:lnTo>
                  <a:cubicBezTo>
                    <a:pt x="535" y="0"/>
                    <a:pt x="339" y="9"/>
                    <a:pt x="179" y="134"/>
                  </a:cubicBezTo>
                  <a:cubicBezTo>
                    <a:pt x="63" y="223"/>
                    <a:pt x="0" y="366"/>
                    <a:pt x="0" y="517"/>
                  </a:cubicBezTo>
                  <a:lnTo>
                    <a:pt x="0" y="1517"/>
                  </a:lnTo>
                  <a:cubicBezTo>
                    <a:pt x="0" y="1659"/>
                    <a:pt x="116" y="1775"/>
                    <a:pt x="259" y="1775"/>
                  </a:cubicBezTo>
                  <a:cubicBezTo>
                    <a:pt x="393" y="1775"/>
                    <a:pt x="509" y="1659"/>
                    <a:pt x="509" y="1517"/>
                  </a:cubicBezTo>
                  <a:lnTo>
                    <a:pt x="509" y="678"/>
                  </a:lnTo>
                  <a:cubicBezTo>
                    <a:pt x="509" y="633"/>
                    <a:pt x="562" y="607"/>
                    <a:pt x="598" y="633"/>
                  </a:cubicBezTo>
                  <a:lnTo>
                    <a:pt x="9796" y="5950"/>
                  </a:lnTo>
                  <a:cubicBezTo>
                    <a:pt x="9903" y="6013"/>
                    <a:pt x="9974" y="6129"/>
                    <a:pt x="9974" y="6263"/>
                  </a:cubicBezTo>
                  <a:lnTo>
                    <a:pt x="9974" y="6878"/>
                  </a:lnTo>
                  <a:cubicBezTo>
                    <a:pt x="9974" y="7021"/>
                    <a:pt x="10090" y="7137"/>
                    <a:pt x="10233" y="71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35"/>
            <p:cNvSpPr/>
            <p:nvPr/>
          </p:nvSpPr>
          <p:spPr>
            <a:xfrm>
              <a:off x="3779775" y="3286475"/>
              <a:ext cx="262075" cy="163050"/>
            </a:xfrm>
            <a:custGeom>
              <a:avLst/>
              <a:gdLst/>
              <a:ahLst/>
              <a:cxnLst/>
              <a:rect l="l" t="t" r="r" b="b"/>
              <a:pathLst>
                <a:path w="10483" h="6522" extrusionOk="0">
                  <a:moveTo>
                    <a:pt x="10045" y="5763"/>
                  </a:moveTo>
                  <a:lnTo>
                    <a:pt x="705" y="357"/>
                  </a:lnTo>
                  <a:cubicBezTo>
                    <a:pt x="535" y="259"/>
                    <a:pt x="339" y="277"/>
                    <a:pt x="179" y="393"/>
                  </a:cubicBezTo>
                  <a:cubicBezTo>
                    <a:pt x="63" y="482"/>
                    <a:pt x="0" y="633"/>
                    <a:pt x="0" y="776"/>
                  </a:cubicBezTo>
                  <a:lnTo>
                    <a:pt x="0" y="517"/>
                  </a:lnTo>
                  <a:cubicBezTo>
                    <a:pt x="0" y="366"/>
                    <a:pt x="63" y="223"/>
                    <a:pt x="179" y="134"/>
                  </a:cubicBezTo>
                  <a:cubicBezTo>
                    <a:pt x="339" y="9"/>
                    <a:pt x="535" y="0"/>
                    <a:pt x="705" y="98"/>
                  </a:cubicBezTo>
                  <a:lnTo>
                    <a:pt x="10045" y="5504"/>
                  </a:lnTo>
                  <a:cubicBezTo>
                    <a:pt x="10322" y="5656"/>
                    <a:pt x="10482" y="5950"/>
                    <a:pt x="10482" y="6263"/>
                  </a:cubicBezTo>
                  <a:lnTo>
                    <a:pt x="10482" y="6521"/>
                  </a:lnTo>
                  <a:cubicBezTo>
                    <a:pt x="10482" y="6209"/>
                    <a:pt x="10322" y="5924"/>
                    <a:pt x="10045" y="5763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35"/>
            <p:cNvSpPr/>
            <p:nvPr/>
          </p:nvSpPr>
          <p:spPr>
            <a:xfrm>
              <a:off x="3995425" y="3163575"/>
              <a:ext cx="262100" cy="178225"/>
            </a:xfrm>
            <a:custGeom>
              <a:avLst/>
              <a:gdLst/>
              <a:ahLst/>
              <a:cxnLst/>
              <a:rect l="l" t="t" r="r" b="b"/>
              <a:pathLst>
                <a:path w="10484" h="7129" extrusionOk="0">
                  <a:moveTo>
                    <a:pt x="10224" y="7128"/>
                  </a:moveTo>
                  <a:lnTo>
                    <a:pt x="10224" y="7128"/>
                  </a:lnTo>
                  <a:cubicBezTo>
                    <a:pt x="10367" y="7128"/>
                    <a:pt x="10483" y="7021"/>
                    <a:pt x="10483" y="6879"/>
                  </a:cubicBezTo>
                  <a:lnTo>
                    <a:pt x="10483" y="6254"/>
                  </a:lnTo>
                  <a:cubicBezTo>
                    <a:pt x="10483" y="5942"/>
                    <a:pt x="10314" y="5656"/>
                    <a:pt x="10046" y="5496"/>
                  </a:cubicBezTo>
                  <a:lnTo>
                    <a:pt x="697" y="90"/>
                  </a:lnTo>
                  <a:cubicBezTo>
                    <a:pt x="536" y="1"/>
                    <a:pt x="331" y="9"/>
                    <a:pt x="179" y="125"/>
                  </a:cubicBezTo>
                  <a:cubicBezTo>
                    <a:pt x="63" y="215"/>
                    <a:pt x="1" y="366"/>
                    <a:pt x="1" y="518"/>
                  </a:cubicBezTo>
                  <a:lnTo>
                    <a:pt x="1" y="1508"/>
                  </a:lnTo>
                  <a:cubicBezTo>
                    <a:pt x="1" y="1651"/>
                    <a:pt x="108" y="1767"/>
                    <a:pt x="251" y="1767"/>
                  </a:cubicBezTo>
                  <a:cubicBezTo>
                    <a:pt x="393" y="1767"/>
                    <a:pt x="509" y="1651"/>
                    <a:pt x="509" y="1508"/>
                  </a:cubicBezTo>
                  <a:lnTo>
                    <a:pt x="509" y="679"/>
                  </a:lnTo>
                  <a:cubicBezTo>
                    <a:pt x="509" y="634"/>
                    <a:pt x="563" y="607"/>
                    <a:pt x="599" y="625"/>
                  </a:cubicBezTo>
                  <a:lnTo>
                    <a:pt x="9787" y="5942"/>
                  </a:lnTo>
                  <a:cubicBezTo>
                    <a:pt x="9903" y="6004"/>
                    <a:pt x="9975" y="6129"/>
                    <a:pt x="9975" y="6254"/>
                  </a:cubicBezTo>
                  <a:lnTo>
                    <a:pt x="9975" y="6879"/>
                  </a:lnTo>
                  <a:cubicBezTo>
                    <a:pt x="9975" y="7021"/>
                    <a:pt x="10091" y="7128"/>
                    <a:pt x="10224" y="7128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35"/>
            <p:cNvSpPr/>
            <p:nvPr/>
          </p:nvSpPr>
          <p:spPr>
            <a:xfrm>
              <a:off x="3995425" y="3163575"/>
              <a:ext cx="262100" cy="162825"/>
            </a:xfrm>
            <a:custGeom>
              <a:avLst/>
              <a:gdLst/>
              <a:ahLst/>
              <a:cxnLst/>
              <a:rect l="l" t="t" r="r" b="b"/>
              <a:pathLst>
                <a:path w="10484" h="6513" extrusionOk="0">
                  <a:moveTo>
                    <a:pt x="10046" y="5764"/>
                  </a:moveTo>
                  <a:lnTo>
                    <a:pt x="697" y="348"/>
                  </a:lnTo>
                  <a:cubicBezTo>
                    <a:pt x="536" y="259"/>
                    <a:pt x="331" y="268"/>
                    <a:pt x="179" y="384"/>
                  </a:cubicBezTo>
                  <a:cubicBezTo>
                    <a:pt x="63" y="473"/>
                    <a:pt x="1" y="625"/>
                    <a:pt x="1" y="777"/>
                  </a:cubicBezTo>
                  <a:lnTo>
                    <a:pt x="1" y="518"/>
                  </a:lnTo>
                  <a:cubicBezTo>
                    <a:pt x="1" y="366"/>
                    <a:pt x="63" y="215"/>
                    <a:pt x="179" y="125"/>
                  </a:cubicBezTo>
                  <a:cubicBezTo>
                    <a:pt x="331" y="9"/>
                    <a:pt x="536" y="1"/>
                    <a:pt x="697" y="90"/>
                  </a:cubicBezTo>
                  <a:lnTo>
                    <a:pt x="10046" y="5496"/>
                  </a:lnTo>
                  <a:cubicBezTo>
                    <a:pt x="10314" y="5656"/>
                    <a:pt x="10483" y="5942"/>
                    <a:pt x="10483" y="6254"/>
                  </a:cubicBezTo>
                  <a:lnTo>
                    <a:pt x="10483" y="6513"/>
                  </a:lnTo>
                  <a:cubicBezTo>
                    <a:pt x="10483" y="6210"/>
                    <a:pt x="10314" y="5915"/>
                    <a:pt x="10046" y="576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35"/>
            <p:cNvSpPr/>
            <p:nvPr/>
          </p:nvSpPr>
          <p:spPr>
            <a:xfrm>
              <a:off x="3790925" y="3331750"/>
              <a:ext cx="233750" cy="137400"/>
            </a:xfrm>
            <a:custGeom>
              <a:avLst/>
              <a:gdLst/>
              <a:ahLst/>
              <a:cxnLst/>
              <a:rect l="l" t="t" r="r" b="b"/>
              <a:pathLst>
                <a:path w="9350" h="5496" extrusionOk="0">
                  <a:moveTo>
                    <a:pt x="9011" y="5495"/>
                  </a:moveTo>
                  <a:lnTo>
                    <a:pt x="9350" y="5299"/>
                  </a:lnTo>
                  <a:lnTo>
                    <a:pt x="321" y="0"/>
                  </a:lnTo>
                  <a:lnTo>
                    <a:pt x="0" y="187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35"/>
            <p:cNvSpPr/>
            <p:nvPr/>
          </p:nvSpPr>
          <p:spPr>
            <a:xfrm>
              <a:off x="4001675" y="3210400"/>
              <a:ext cx="233975" cy="137425"/>
            </a:xfrm>
            <a:custGeom>
              <a:avLst/>
              <a:gdLst/>
              <a:ahLst/>
              <a:cxnLst/>
              <a:rect l="l" t="t" r="r" b="b"/>
              <a:pathLst>
                <a:path w="9359" h="5497" extrusionOk="0">
                  <a:moveTo>
                    <a:pt x="9020" y="5496"/>
                  </a:moveTo>
                  <a:lnTo>
                    <a:pt x="9359" y="5300"/>
                  </a:lnTo>
                  <a:lnTo>
                    <a:pt x="331" y="1"/>
                  </a:lnTo>
                  <a:lnTo>
                    <a:pt x="1" y="18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35"/>
            <p:cNvSpPr/>
            <p:nvPr/>
          </p:nvSpPr>
          <p:spPr>
            <a:xfrm>
              <a:off x="3644175" y="3367425"/>
              <a:ext cx="155700" cy="136075"/>
            </a:xfrm>
            <a:custGeom>
              <a:avLst/>
              <a:gdLst/>
              <a:ahLst/>
              <a:cxnLst/>
              <a:rect l="l" t="t" r="r" b="b"/>
              <a:pathLst>
                <a:path w="6228" h="5443" extrusionOk="0">
                  <a:moveTo>
                    <a:pt x="0" y="5442"/>
                  </a:moveTo>
                  <a:lnTo>
                    <a:pt x="6227" y="1847"/>
                  </a:lnTo>
                  <a:lnTo>
                    <a:pt x="3069" y="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35"/>
            <p:cNvSpPr/>
            <p:nvPr/>
          </p:nvSpPr>
          <p:spPr>
            <a:xfrm>
              <a:off x="3644175" y="3485625"/>
              <a:ext cx="278800" cy="169750"/>
            </a:xfrm>
            <a:custGeom>
              <a:avLst/>
              <a:gdLst/>
              <a:ahLst/>
              <a:cxnLst/>
              <a:rect l="l" t="t" r="r" b="b"/>
              <a:pathLst>
                <a:path w="11152" h="6790" extrusionOk="0">
                  <a:moveTo>
                    <a:pt x="0" y="714"/>
                  </a:moveTo>
                  <a:lnTo>
                    <a:pt x="1231" y="0"/>
                  </a:lnTo>
                  <a:lnTo>
                    <a:pt x="11152" y="5540"/>
                  </a:lnTo>
                  <a:lnTo>
                    <a:pt x="10411" y="678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35"/>
            <p:cNvSpPr/>
            <p:nvPr/>
          </p:nvSpPr>
          <p:spPr>
            <a:xfrm>
              <a:off x="3644175" y="3367425"/>
              <a:ext cx="337000" cy="151900"/>
            </a:xfrm>
            <a:custGeom>
              <a:avLst/>
              <a:gdLst/>
              <a:ahLst/>
              <a:cxnLst/>
              <a:rect l="l" t="t" r="r" b="b"/>
              <a:pathLst>
                <a:path w="13480" h="6076" extrusionOk="0">
                  <a:moveTo>
                    <a:pt x="13480" y="6076"/>
                  </a:moveTo>
                  <a:lnTo>
                    <a:pt x="0" y="5442"/>
                  </a:lnTo>
                  <a:lnTo>
                    <a:pt x="306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35"/>
            <p:cNvSpPr/>
            <p:nvPr/>
          </p:nvSpPr>
          <p:spPr>
            <a:xfrm>
              <a:off x="3812100" y="3435225"/>
              <a:ext cx="47525" cy="48650"/>
            </a:xfrm>
            <a:custGeom>
              <a:avLst/>
              <a:gdLst/>
              <a:ahLst/>
              <a:cxnLst/>
              <a:rect l="l" t="t" r="r" b="b"/>
              <a:pathLst>
                <a:path w="1901" h="1946" extrusionOk="0">
                  <a:moveTo>
                    <a:pt x="126" y="1115"/>
                  </a:moveTo>
                  <a:lnTo>
                    <a:pt x="1428" y="1883"/>
                  </a:lnTo>
                  <a:cubicBezTo>
                    <a:pt x="1535" y="1945"/>
                    <a:pt x="1669" y="1892"/>
                    <a:pt x="1714" y="1767"/>
                  </a:cubicBezTo>
                  <a:lnTo>
                    <a:pt x="1874" y="1267"/>
                  </a:lnTo>
                  <a:cubicBezTo>
                    <a:pt x="1901" y="1169"/>
                    <a:pt x="1865" y="1071"/>
                    <a:pt x="1785" y="1026"/>
                  </a:cubicBezTo>
                  <a:lnTo>
                    <a:pt x="1241" y="705"/>
                  </a:lnTo>
                  <a:lnTo>
                    <a:pt x="1508" y="116"/>
                  </a:lnTo>
                  <a:lnTo>
                    <a:pt x="1312" y="0"/>
                  </a:lnTo>
                  <a:lnTo>
                    <a:pt x="1045" y="589"/>
                  </a:lnTo>
                  <a:lnTo>
                    <a:pt x="482" y="259"/>
                  </a:lnTo>
                  <a:cubicBezTo>
                    <a:pt x="375" y="197"/>
                    <a:pt x="233" y="250"/>
                    <a:pt x="197" y="366"/>
                  </a:cubicBezTo>
                  <a:lnTo>
                    <a:pt x="28" y="884"/>
                  </a:lnTo>
                  <a:cubicBezTo>
                    <a:pt x="1" y="973"/>
                    <a:pt x="36" y="1071"/>
                    <a:pt x="126" y="1115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35"/>
            <p:cNvSpPr/>
            <p:nvPr/>
          </p:nvSpPr>
          <p:spPr>
            <a:xfrm>
              <a:off x="3715975" y="3545625"/>
              <a:ext cx="243125" cy="109750"/>
            </a:xfrm>
            <a:custGeom>
              <a:avLst/>
              <a:gdLst/>
              <a:ahLst/>
              <a:cxnLst/>
              <a:rect l="l" t="t" r="r" b="b"/>
              <a:pathLst>
                <a:path w="9725" h="4390" extrusionOk="0">
                  <a:moveTo>
                    <a:pt x="7539" y="4389"/>
                  </a:moveTo>
                  <a:lnTo>
                    <a:pt x="1" y="0"/>
                  </a:lnTo>
                  <a:lnTo>
                    <a:pt x="9725" y="509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35"/>
            <p:cNvSpPr/>
            <p:nvPr/>
          </p:nvSpPr>
          <p:spPr>
            <a:xfrm>
              <a:off x="3946825" y="3644875"/>
              <a:ext cx="46400" cy="42825"/>
            </a:xfrm>
            <a:custGeom>
              <a:avLst/>
              <a:gdLst/>
              <a:ahLst/>
              <a:cxnLst/>
              <a:rect l="l" t="t" r="r" b="b"/>
              <a:pathLst>
                <a:path w="1856" h="1713" extrusionOk="0">
                  <a:moveTo>
                    <a:pt x="232" y="883"/>
                  </a:moveTo>
                  <a:cubicBezTo>
                    <a:pt x="232" y="883"/>
                    <a:pt x="241" y="883"/>
                    <a:pt x="241" y="883"/>
                  </a:cubicBezTo>
                  <a:cubicBezTo>
                    <a:pt x="419" y="990"/>
                    <a:pt x="598" y="1088"/>
                    <a:pt x="776" y="1195"/>
                  </a:cubicBezTo>
                  <a:cubicBezTo>
                    <a:pt x="883" y="1258"/>
                    <a:pt x="990" y="1311"/>
                    <a:pt x="1088" y="1374"/>
                  </a:cubicBezTo>
                  <a:cubicBezTo>
                    <a:pt x="1124" y="1392"/>
                    <a:pt x="1151" y="1419"/>
                    <a:pt x="1169" y="1445"/>
                  </a:cubicBezTo>
                  <a:cubicBezTo>
                    <a:pt x="1187" y="1472"/>
                    <a:pt x="1195" y="1490"/>
                    <a:pt x="1204" y="1517"/>
                  </a:cubicBezTo>
                  <a:cubicBezTo>
                    <a:pt x="1240" y="1561"/>
                    <a:pt x="1311" y="1606"/>
                    <a:pt x="1365" y="1633"/>
                  </a:cubicBezTo>
                  <a:cubicBezTo>
                    <a:pt x="1579" y="1713"/>
                    <a:pt x="1758" y="1508"/>
                    <a:pt x="1802" y="1320"/>
                  </a:cubicBezTo>
                  <a:cubicBezTo>
                    <a:pt x="1856" y="1080"/>
                    <a:pt x="1766" y="785"/>
                    <a:pt x="1579" y="625"/>
                  </a:cubicBezTo>
                  <a:cubicBezTo>
                    <a:pt x="1410" y="473"/>
                    <a:pt x="1204" y="357"/>
                    <a:pt x="1008" y="250"/>
                  </a:cubicBezTo>
                  <a:cubicBezTo>
                    <a:pt x="794" y="134"/>
                    <a:pt x="562" y="0"/>
                    <a:pt x="312" y="71"/>
                  </a:cubicBezTo>
                  <a:cubicBezTo>
                    <a:pt x="196" y="107"/>
                    <a:pt x="89" y="179"/>
                    <a:pt x="36" y="286"/>
                  </a:cubicBezTo>
                  <a:cubicBezTo>
                    <a:pt x="0" y="348"/>
                    <a:pt x="9" y="384"/>
                    <a:pt x="36" y="437"/>
                  </a:cubicBezTo>
                  <a:cubicBezTo>
                    <a:pt x="63" y="491"/>
                    <a:pt x="89" y="544"/>
                    <a:pt x="89" y="607"/>
                  </a:cubicBezTo>
                  <a:cubicBezTo>
                    <a:pt x="98" y="660"/>
                    <a:pt x="80" y="696"/>
                    <a:pt x="107" y="741"/>
                  </a:cubicBezTo>
                  <a:cubicBezTo>
                    <a:pt x="134" y="803"/>
                    <a:pt x="178" y="848"/>
                    <a:pt x="232" y="883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35"/>
            <p:cNvSpPr/>
            <p:nvPr/>
          </p:nvSpPr>
          <p:spPr>
            <a:xfrm>
              <a:off x="3944800" y="3644650"/>
              <a:ext cx="43525" cy="45725"/>
            </a:xfrm>
            <a:custGeom>
              <a:avLst/>
              <a:gdLst/>
              <a:ahLst/>
              <a:cxnLst/>
              <a:rect l="l" t="t" r="r" b="b"/>
              <a:pathLst>
                <a:path w="1741" h="1829" extrusionOk="0">
                  <a:moveTo>
                    <a:pt x="188" y="990"/>
                  </a:moveTo>
                  <a:cubicBezTo>
                    <a:pt x="259" y="1053"/>
                    <a:pt x="349" y="1097"/>
                    <a:pt x="429" y="1151"/>
                  </a:cubicBezTo>
                  <a:cubicBezTo>
                    <a:pt x="590" y="1240"/>
                    <a:pt x="741" y="1329"/>
                    <a:pt x="893" y="1419"/>
                  </a:cubicBezTo>
                  <a:cubicBezTo>
                    <a:pt x="1089" y="1526"/>
                    <a:pt x="1464" y="1829"/>
                    <a:pt x="1651" y="1570"/>
                  </a:cubicBezTo>
                  <a:cubicBezTo>
                    <a:pt x="1740" y="1436"/>
                    <a:pt x="1731" y="1240"/>
                    <a:pt x="1696" y="1097"/>
                  </a:cubicBezTo>
                  <a:cubicBezTo>
                    <a:pt x="1651" y="964"/>
                    <a:pt x="1571" y="857"/>
                    <a:pt x="1482" y="750"/>
                  </a:cubicBezTo>
                  <a:cubicBezTo>
                    <a:pt x="1410" y="669"/>
                    <a:pt x="1285" y="625"/>
                    <a:pt x="1196" y="571"/>
                  </a:cubicBezTo>
                  <a:cubicBezTo>
                    <a:pt x="1080" y="500"/>
                    <a:pt x="955" y="428"/>
                    <a:pt x="839" y="366"/>
                  </a:cubicBezTo>
                  <a:cubicBezTo>
                    <a:pt x="634" y="250"/>
                    <a:pt x="375" y="0"/>
                    <a:pt x="144" y="188"/>
                  </a:cubicBezTo>
                  <a:cubicBezTo>
                    <a:pt x="45" y="259"/>
                    <a:pt x="19" y="384"/>
                    <a:pt x="10" y="500"/>
                  </a:cubicBezTo>
                  <a:cubicBezTo>
                    <a:pt x="10" y="625"/>
                    <a:pt x="1" y="767"/>
                    <a:pt x="81" y="874"/>
                  </a:cubicBezTo>
                  <a:cubicBezTo>
                    <a:pt x="108" y="919"/>
                    <a:pt x="144" y="955"/>
                    <a:pt x="188" y="99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35"/>
            <p:cNvSpPr/>
            <p:nvPr/>
          </p:nvSpPr>
          <p:spPr>
            <a:xfrm>
              <a:off x="3473775" y="3528225"/>
              <a:ext cx="423325" cy="253150"/>
            </a:xfrm>
            <a:custGeom>
              <a:avLst/>
              <a:gdLst/>
              <a:ahLst/>
              <a:cxnLst/>
              <a:rect l="l" t="t" r="r" b="b"/>
              <a:pathLst>
                <a:path w="16933" h="10126" extrusionOk="0">
                  <a:moveTo>
                    <a:pt x="7940" y="10126"/>
                  </a:moveTo>
                  <a:lnTo>
                    <a:pt x="16933" y="5505"/>
                  </a:lnTo>
                  <a:lnTo>
                    <a:pt x="7485" y="0"/>
                  </a:lnTo>
                  <a:lnTo>
                    <a:pt x="1" y="5505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35"/>
            <p:cNvSpPr/>
            <p:nvPr/>
          </p:nvSpPr>
          <p:spPr>
            <a:xfrm>
              <a:off x="3443225" y="3514625"/>
              <a:ext cx="448075" cy="262525"/>
            </a:xfrm>
            <a:custGeom>
              <a:avLst/>
              <a:gdLst/>
              <a:ahLst/>
              <a:cxnLst/>
              <a:rect l="l" t="t" r="r" b="b"/>
              <a:pathLst>
                <a:path w="17923" h="10501" extrusionOk="0">
                  <a:moveTo>
                    <a:pt x="8868" y="10500"/>
                  </a:moveTo>
                  <a:lnTo>
                    <a:pt x="17923" y="5915"/>
                  </a:lnTo>
                  <a:lnTo>
                    <a:pt x="7797" y="0"/>
                  </a:lnTo>
                  <a:lnTo>
                    <a:pt x="0" y="5335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35"/>
            <p:cNvSpPr/>
            <p:nvPr/>
          </p:nvSpPr>
          <p:spPr>
            <a:xfrm>
              <a:off x="3540450" y="3582650"/>
              <a:ext cx="219050" cy="124675"/>
            </a:xfrm>
            <a:custGeom>
              <a:avLst/>
              <a:gdLst/>
              <a:ahLst/>
              <a:cxnLst/>
              <a:rect l="l" t="t" r="r" b="b"/>
              <a:pathLst>
                <a:path w="8762" h="4987" extrusionOk="0">
                  <a:moveTo>
                    <a:pt x="179" y="4987"/>
                  </a:moveTo>
                  <a:lnTo>
                    <a:pt x="8761" y="107"/>
                  </a:lnTo>
                  <a:lnTo>
                    <a:pt x="8574" y="0"/>
                  </a:lnTo>
                  <a:lnTo>
                    <a:pt x="1" y="4880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35"/>
            <p:cNvSpPr/>
            <p:nvPr/>
          </p:nvSpPr>
          <p:spPr>
            <a:xfrm>
              <a:off x="3832625" y="3649325"/>
              <a:ext cx="18525" cy="9850"/>
            </a:xfrm>
            <a:custGeom>
              <a:avLst/>
              <a:gdLst/>
              <a:ahLst/>
              <a:cxnLst/>
              <a:rect l="l" t="t" r="r" b="b"/>
              <a:pathLst>
                <a:path w="741" h="394" extrusionOk="0">
                  <a:moveTo>
                    <a:pt x="0" y="357"/>
                  </a:moveTo>
                  <a:lnTo>
                    <a:pt x="661" y="1"/>
                  </a:lnTo>
                  <a:lnTo>
                    <a:pt x="741" y="36"/>
                  </a:lnTo>
                  <a:lnTo>
                    <a:pt x="72" y="393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35"/>
            <p:cNvSpPr/>
            <p:nvPr/>
          </p:nvSpPr>
          <p:spPr>
            <a:xfrm>
              <a:off x="3827950" y="3646650"/>
              <a:ext cx="18525" cy="9825"/>
            </a:xfrm>
            <a:custGeom>
              <a:avLst/>
              <a:gdLst/>
              <a:ahLst/>
              <a:cxnLst/>
              <a:rect l="l" t="t" r="r" b="b"/>
              <a:pathLst>
                <a:path w="741" h="393" extrusionOk="0">
                  <a:moveTo>
                    <a:pt x="0" y="357"/>
                  </a:moveTo>
                  <a:lnTo>
                    <a:pt x="669" y="0"/>
                  </a:lnTo>
                  <a:lnTo>
                    <a:pt x="741" y="45"/>
                  </a:lnTo>
                  <a:lnTo>
                    <a:pt x="72" y="393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35"/>
            <p:cNvSpPr/>
            <p:nvPr/>
          </p:nvSpPr>
          <p:spPr>
            <a:xfrm>
              <a:off x="3823250" y="3643975"/>
              <a:ext cx="18550" cy="10050"/>
            </a:xfrm>
            <a:custGeom>
              <a:avLst/>
              <a:gdLst/>
              <a:ahLst/>
              <a:cxnLst/>
              <a:rect l="l" t="t" r="r" b="b"/>
              <a:pathLst>
                <a:path w="742" h="402" extrusionOk="0">
                  <a:moveTo>
                    <a:pt x="1" y="357"/>
                  </a:moveTo>
                  <a:lnTo>
                    <a:pt x="670" y="0"/>
                  </a:lnTo>
                  <a:lnTo>
                    <a:pt x="741" y="45"/>
                  </a:lnTo>
                  <a:lnTo>
                    <a:pt x="81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35"/>
            <p:cNvSpPr/>
            <p:nvPr/>
          </p:nvSpPr>
          <p:spPr>
            <a:xfrm>
              <a:off x="3818575" y="3641300"/>
              <a:ext cx="18525" cy="10050"/>
            </a:xfrm>
            <a:custGeom>
              <a:avLst/>
              <a:gdLst/>
              <a:ahLst/>
              <a:cxnLst/>
              <a:rect l="l" t="t" r="r" b="b"/>
              <a:pathLst>
                <a:path w="741" h="402" extrusionOk="0">
                  <a:moveTo>
                    <a:pt x="0" y="357"/>
                  </a:moveTo>
                  <a:lnTo>
                    <a:pt x="670" y="0"/>
                  </a:lnTo>
                  <a:lnTo>
                    <a:pt x="741" y="45"/>
                  </a:lnTo>
                  <a:lnTo>
                    <a:pt x="81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35"/>
            <p:cNvSpPr/>
            <p:nvPr/>
          </p:nvSpPr>
          <p:spPr>
            <a:xfrm>
              <a:off x="3814125" y="3638625"/>
              <a:ext cx="18525" cy="10050"/>
            </a:xfrm>
            <a:custGeom>
              <a:avLst/>
              <a:gdLst/>
              <a:ahLst/>
              <a:cxnLst/>
              <a:rect l="l" t="t" r="r" b="b"/>
              <a:pathLst>
                <a:path w="741" h="402" extrusionOk="0">
                  <a:moveTo>
                    <a:pt x="0" y="357"/>
                  </a:moveTo>
                  <a:lnTo>
                    <a:pt x="660" y="0"/>
                  </a:lnTo>
                  <a:lnTo>
                    <a:pt x="740" y="45"/>
                  </a:lnTo>
                  <a:lnTo>
                    <a:pt x="71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35"/>
            <p:cNvSpPr/>
            <p:nvPr/>
          </p:nvSpPr>
          <p:spPr>
            <a:xfrm>
              <a:off x="3809425" y="3635950"/>
              <a:ext cx="18550" cy="10050"/>
            </a:xfrm>
            <a:custGeom>
              <a:avLst/>
              <a:gdLst/>
              <a:ahLst/>
              <a:cxnLst/>
              <a:rect l="l" t="t" r="r" b="b"/>
              <a:pathLst>
                <a:path w="742" h="402" extrusionOk="0">
                  <a:moveTo>
                    <a:pt x="1" y="357"/>
                  </a:moveTo>
                  <a:lnTo>
                    <a:pt x="661" y="0"/>
                  </a:lnTo>
                  <a:lnTo>
                    <a:pt x="741" y="45"/>
                  </a:lnTo>
                  <a:lnTo>
                    <a:pt x="72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35"/>
            <p:cNvSpPr/>
            <p:nvPr/>
          </p:nvSpPr>
          <p:spPr>
            <a:xfrm>
              <a:off x="3804750" y="3633275"/>
              <a:ext cx="18525" cy="10050"/>
            </a:xfrm>
            <a:custGeom>
              <a:avLst/>
              <a:gdLst/>
              <a:ahLst/>
              <a:cxnLst/>
              <a:rect l="l" t="t" r="r" b="b"/>
              <a:pathLst>
                <a:path w="741" h="402" extrusionOk="0">
                  <a:moveTo>
                    <a:pt x="0" y="357"/>
                  </a:moveTo>
                  <a:lnTo>
                    <a:pt x="661" y="0"/>
                  </a:lnTo>
                  <a:lnTo>
                    <a:pt x="741" y="45"/>
                  </a:lnTo>
                  <a:lnTo>
                    <a:pt x="72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35"/>
            <p:cNvSpPr/>
            <p:nvPr/>
          </p:nvSpPr>
          <p:spPr>
            <a:xfrm>
              <a:off x="3800075" y="3630600"/>
              <a:ext cx="18525" cy="10050"/>
            </a:xfrm>
            <a:custGeom>
              <a:avLst/>
              <a:gdLst/>
              <a:ahLst/>
              <a:cxnLst/>
              <a:rect l="l" t="t" r="r" b="b"/>
              <a:pathLst>
                <a:path w="741" h="402" extrusionOk="0">
                  <a:moveTo>
                    <a:pt x="0" y="357"/>
                  </a:moveTo>
                  <a:lnTo>
                    <a:pt x="669" y="0"/>
                  </a:lnTo>
                  <a:lnTo>
                    <a:pt x="740" y="45"/>
                  </a:lnTo>
                  <a:lnTo>
                    <a:pt x="80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35"/>
            <p:cNvSpPr/>
            <p:nvPr/>
          </p:nvSpPr>
          <p:spPr>
            <a:xfrm>
              <a:off x="3795375" y="3627925"/>
              <a:ext cx="18550" cy="10050"/>
            </a:xfrm>
            <a:custGeom>
              <a:avLst/>
              <a:gdLst/>
              <a:ahLst/>
              <a:cxnLst/>
              <a:rect l="l" t="t" r="r" b="b"/>
              <a:pathLst>
                <a:path w="742" h="402" extrusionOk="0">
                  <a:moveTo>
                    <a:pt x="1" y="357"/>
                  </a:moveTo>
                  <a:lnTo>
                    <a:pt x="670" y="0"/>
                  </a:lnTo>
                  <a:lnTo>
                    <a:pt x="741" y="45"/>
                  </a:lnTo>
                  <a:lnTo>
                    <a:pt x="81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35"/>
            <p:cNvSpPr/>
            <p:nvPr/>
          </p:nvSpPr>
          <p:spPr>
            <a:xfrm>
              <a:off x="3790700" y="3625250"/>
              <a:ext cx="18525" cy="10050"/>
            </a:xfrm>
            <a:custGeom>
              <a:avLst/>
              <a:gdLst/>
              <a:ahLst/>
              <a:cxnLst/>
              <a:rect l="l" t="t" r="r" b="b"/>
              <a:pathLst>
                <a:path w="741" h="402" extrusionOk="0">
                  <a:moveTo>
                    <a:pt x="0" y="357"/>
                  </a:moveTo>
                  <a:lnTo>
                    <a:pt x="669" y="0"/>
                  </a:lnTo>
                  <a:lnTo>
                    <a:pt x="741" y="45"/>
                  </a:lnTo>
                  <a:lnTo>
                    <a:pt x="81" y="40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35"/>
            <p:cNvSpPr/>
            <p:nvPr/>
          </p:nvSpPr>
          <p:spPr>
            <a:xfrm>
              <a:off x="3786225" y="3622550"/>
              <a:ext cx="18550" cy="10075"/>
            </a:xfrm>
            <a:custGeom>
              <a:avLst/>
              <a:gdLst/>
              <a:ahLst/>
              <a:cxnLst/>
              <a:rect l="l" t="t" r="r" b="b"/>
              <a:pathLst>
                <a:path w="742" h="403" extrusionOk="0">
                  <a:moveTo>
                    <a:pt x="1" y="358"/>
                  </a:moveTo>
                  <a:lnTo>
                    <a:pt x="661" y="1"/>
                  </a:lnTo>
                  <a:lnTo>
                    <a:pt x="741" y="46"/>
                  </a:lnTo>
                  <a:lnTo>
                    <a:pt x="72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35"/>
            <p:cNvSpPr/>
            <p:nvPr/>
          </p:nvSpPr>
          <p:spPr>
            <a:xfrm>
              <a:off x="3781550" y="3619875"/>
              <a:ext cx="18550" cy="10075"/>
            </a:xfrm>
            <a:custGeom>
              <a:avLst/>
              <a:gdLst/>
              <a:ahLst/>
              <a:cxnLst/>
              <a:rect l="l" t="t" r="r" b="b"/>
              <a:pathLst>
                <a:path w="742" h="403" extrusionOk="0">
                  <a:moveTo>
                    <a:pt x="1" y="358"/>
                  </a:moveTo>
                  <a:lnTo>
                    <a:pt x="661" y="1"/>
                  </a:lnTo>
                  <a:lnTo>
                    <a:pt x="741" y="46"/>
                  </a:lnTo>
                  <a:lnTo>
                    <a:pt x="72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35"/>
            <p:cNvSpPr/>
            <p:nvPr/>
          </p:nvSpPr>
          <p:spPr>
            <a:xfrm>
              <a:off x="3776875" y="3617200"/>
              <a:ext cx="18525" cy="10075"/>
            </a:xfrm>
            <a:custGeom>
              <a:avLst/>
              <a:gdLst/>
              <a:ahLst/>
              <a:cxnLst/>
              <a:rect l="l" t="t" r="r" b="b"/>
              <a:pathLst>
                <a:path w="741" h="403" extrusionOk="0">
                  <a:moveTo>
                    <a:pt x="0" y="358"/>
                  </a:moveTo>
                  <a:lnTo>
                    <a:pt x="669" y="1"/>
                  </a:lnTo>
                  <a:lnTo>
                    <a:pt x="741" y="45"/>
                  </a:lnTo>
                  <a:lnTo>
                    <a:pt x="72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35"/>
            <p:cNvSpPr/>
            <p:nvPr/>
          </p:nvSpPr>
          <p:spPr>
            <a:xfrm>
              <a:off x="3772175" y="3614525"/>
              <a:ext cx="18550" cy="10075"/>
            </a:xfrm>
            <a:custGeom>
              <a:avLst/>
              <a:gdLst/>
              <a:ahLst/>
              <a:cxnLst/>
              <a:rect l="l" t="t" r="r" b="b"/>
              <a:pathLst>
                <a:path w="742" h="403" extrusionOk="0">
                  <a:moveTo>
                    <a:pt x="1" y="358"/>
                  </a:moveTo>
                  <a:lnTo>
                    <a:pt x="670" y="1"/>
                  </a:lnTo>
                  <a:lnTo>
                    <a:pt x="741" y="45"/>
                  </a:lnTo>
                  <a:lnTo>
                    <a:pt x="81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35"/>
            <p:cNvSpPr/>
            <p:nvPr/>
          </p:nvSpPr>
          <p:spPr>
            <a:xfrm>
              <a:off x="3767500" y="3611850"/>
              <a:ext cx="18525" cy="10075"/>
            </a:xfrm>
            <a:custGeom>
              <a:avLst/>
              <a:gdLst/>
              <a:ahLst/>
              <a:cxnLst/>
              <a:rect l="l" t="t" r="r" b="b"/>
              <a:pathLst>
                <a:path w="741" h="403" extrusionOk="0">
                  <a:moveTo>
                    <a:pt x="1" y="358"/>
                  </a:moveTo>
                  <a:lnTo>
                    <a:pt x="670" y="1"/>
                  </a:lnTo>
                  <a:lnTo>
                    <a:pt x="741" y="45"/>
                  </a:lnTo>
                  <a:lnTo>
                    <a:pt x="81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35"/>
            <p:cNvSpPr/>
            <p:nvPr/>
          </p:nvSpPr>
          <p:spPr>
            <a:xfrm>
              <a:off x="3762825" y="3609175"/>
              <a:ext cx="18525" cy="10075"/>
            </a:xfrm>
            <a:custGeom>
              <a:avLst/>
              <a:gdLst/>
              <a:ahLst/>
              <a:cxnLst/>
              <a:rect l="l" t="t" r="r" b="b"/>
              <a:pathLst>
                <a:path w="741" h="403" extrusionOk="0">
                  <a:moveTo>
                    <a:pt x="0" y="358"/>
                  </a:moveTo>
                  <a:lnTo>
                    <a:pt x="669" y="1"/>
                  </a:lnTo>
                  <a:lnTo>
                    <a:pt x="741" y="45"/>
                  </a:lnTo>
                  <a:lnTo>
                    <a:pt x="80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35"/>
            <p:cNvSpPr/>
            <p:nvPr/>
          </p:nvSpPr>
          <p:spPr>
            <a:xfrm>
              <a:off x="3758350" y="3606500"/>
              <a:ext cx="18550" cy="10075"/>
            </a:xfrm>
            <a:custGeom>
              <a:avLst/>
              <a:gdLst/>
              <a:ahLst/>
              <a:cxnLst/>
              <a:rect l="l" t="t" r="r" b="b"/>
              <a:pathLst>
                <a:path w="742" h="403" extrusionOk="0">
                  <a:moveTo>
                    <a:pt x="1" y="358"/>
                  </a:moveTo>
                  <a:lnTo>
                    <a:pt x="661" y="1"/>
                  </a:lnTo>
                  <a:lnTo>
                    <a:pt x="741" y="45"/>
                  </a:lnTo>
                  <a:lnTo>
                    <a:pt x="72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35"/>
            <p:cNvSpPr/>
            <p:nvPr/>
          </p:nvSpPr>
          <p:spPr>
            <a:xfrm>
              <a:off x="3753675" y="3603825"/>
              <a:ext cx="18525" cy="10075"/>
            </a:xfrm>
            <a:custGeom>
              <a:avLst/>
              <a:gdLst/>
              <a:ahLst/>
              <a:cxnLst/>
              <a:rect l="l" t="t" r="r" b="b"/>
              <a:pathLst>
                <a:path w="741" h="403" extrusionOk="0">
                  <a:moveTo>
                    <a:pt x="0" y="357"/>
                  </a:moveTo>
                  <a:lnTo>
                    <a:pt x="661" y="1"/>
                  </a:lnTo>
                  <a:lnTo>
                    <a:pt x="741" y="45"/>
                  </a:lnTo>
                  <a:lnTo>
                    <a:pt x="72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35"/>
            <p:cNvSpPr/>
            <p:nvPr/>
          </p:nvSpPr>
          <p:spPr>
            <a:xfrm>
              <a:off x="3706625" y="3573500"/>
              <a:ext cx="18525" cy="10050"/>
            </a:xfrm>
            <a:custGeom>
              <a:avLst/>
              <a:gdLst/>
              <a:ahLst/>
              <a:cxnLst/>
              <a:rect l="l" t="t" r="r" b="b"/>
              <a:pathLst>
                <a:path w="741" h="402" extrusionOk="0">
                  <a:moveTo>
                    <a:pt x="0" y="357"/>
                  </a:moveTo>
                  <a:lnTo>
                    <a:pt x="669" y="0"/>
                  </a:lnTo>
                  <a:lnTo>
                    <a:pt x="741" y="45"/>
                  </a:lnTo>
                  <a:lnTo>
                    <a:pt x="71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35"/>
            <p:cNvSpPr/>
            <p:nvPr/>
          </p:nvSpPr>
          <p:spPr>
            <a:xfrm>
              <a:off x="3701925" y="3570825"/>
              <a:ext cx="18550" cy="10050"/>
            </a:xfrm>
            <a:custGeom>
              <a:avLst/>
              <a:gdLst/>
              <a:ahLst/>
              <a:cxnLst/>
              <a:rect l="l" t="t" r="r" b="b"/>
              <a:pathLst>
                <a:path w="742" h="402" extrusionOk="0">
                  <a:moveTo>
                    <a:pt x="1" y="357"/>
                  </a:moveTo>
                  <a:lnTo>
                    <a:pt x="670" y="0"/>
                  </a:lnTo>
                  <a:lnTo>
                    <a:pt x="741" y="45"/>
                  </a:lnTo>
                  <a:lnTo>
                    <a:pt x="81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35"/>
            <p:cNvSpPr/>
            <p:nvPr/>
          </p:nvSpPr>
          <p:spPr>
            <a:xfrm>
              <a:off x="3697250" y="3568150"/>
              <a:ext cx="18525" cy="10050"/>
            </a:xfrm>
            <a:custGeom>
              <a:avLst/>
              <a:gdLst/>
              <a:ahLst/>
              <a:cxnLst/>
              <a:rect l="l" t="t" r="r" b="b"/>
              <a:pathLst>
                <a:path w="741" h="402" extrusionOk="0">
                  <a:moveTo>
                    <a:pt x="0" y="357"/>
                  </a:moveTo>
                  <a:lnTo>
                    <a:pt x="669" y="0"/>
                  </a:lnTo>
                  <a:lnTo>
                    <a:pt x="741" y="45"/>
                  </a:lnTo>
                  <a:lnTo>
                    <a:pt x="81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35"/>
            <p:cNvSpPr/>
            <p:nvPr/>
          </p:nvSpPr>
          <p:spPr>
            <a:xfrm>
              <a:off x="3692775" y="3565475"/>
              <a:ext cx="18550" cy="10050"/>
            </a:xfrm>
            <a:custGeom>
              <a:avLst/>
              <a:gdLst/>
              <a:ahLst/>
              <a:cxnLst/>
              <a:rect l="l" t="t" r="r" b="b"/>
              <a:pathLst>
                <a:path w="742" h="402" extrusionOk="0">
                  <a:moveTo>
                    <a:pt x="1" y="357"/>
                  </a:moveTo>
                  <a:lnTo>
                    <a:pt x="661" y="0"/>
                  </a:lnTo>
                  <a:lnTo>
                    <a:pt x="741" y="45"/>
                  </a:lnTo>
                  <a:lnTo>
                    <a:pt x="72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35"/>
            <p:cNvSpPr/>
            <p:nvPr/>
          </p:nvSpPr>
          <p:spPr>
            <a:xfrm>
              <a:off x="3688100" y="3563025"/>
              <a:ext cx="18550" cy="9825"/>
            </a:xfrm>
            <a:custGeom>
              <a:avLst/>
              <a:gdLst/>
              <a:ahLst/>
              <a:cxnLst/>
              <a:rect l="l" t="t" r="r" b="b"/>
              <a:pathLst>
                <a:path w="742" h="393" extrusionOk="0">
                  <a:moveTo>
                    <a:pt x="1" y="348"/>
                  </a:moveTo>
                  <a:lnTo>
                    <a:pt x="661" y="0"/>
                  </a:lnTo>
                  <a:lnTo>
                    <a:pt x="741" y="36"/>
                  </a:lnTo>
                  <a:lnTo>
                    <a:pt x="72" y="393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35"/>
            <p:cNvSpPr/>
            <p:nvPr/>
          </p:nvSpPr>
          <p:spPr>
            <a:xfrm>
              <a:off x="3683425" y="3560350"/>
              <a:ext cx="18525" cy="9825"/>
            </a:xfrm>
            <a:custGeom>
              <a:avLst/>
              <a:gdLst/>
              <a:ahLst/>
              <a:cxnLst/>
              <a:rect l="l" t="t" r="r" b="b"/>
              <a:pathLst>
                <a:path w="741" h="393" extrusionOk="0">
                  <a:moveTo>
                    <a:pt x="0" y="357"/>
                  </a:moveTo>
                  <a:lnTo>
                    <a:pt x="660" y="0"/>
                  </a:lnTo>
                  <a:lnTo>
                    <a:pt x="741" y="36"/>
                  </a:lnTo>
                  <a:lnTo>
                    <a:pt x="72" y="393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35"/>
            <p:cNvSpPr/>
            <p:nvPr/>
          </p:nvSpPr>
          <p:spPr>
            <a:xfrm>
              <a:off x="3678725" y="3557650"/>
              <a:ext cx="18550" cy="9850"/>
            </a:xfrm>
            <a:custGeom>
              <a:avLst/>
              <a:gdLst/>
              <a:ahLst/>
              <a:cxnLst/>
              <a:rect l="l" t="t" r="r" b="b"/>
              <a:pathLst>
                <a:path w="742" h="394" extrusionOk="0">
                  <a:moveTo>
                    <a:pt x="1" y="358"/>
                  </a:moveTo>
                  <a:lnTo>
                    <a:pt x="670" y="1"/>
                  </a:lnTo>
                  <a:lnTo>
                    <a:pt x="741" y="37"/>
                  </a:lnTo>
                  <a:lnTo>
                    <a:pt x="72" y="393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35"/>
            <p:cNvSpPr/>
            <p:nvPr/>
          </p:nvSpPr>
          <p:spPr>
            <a:xfrm>
              <a:off x="3674050" y="3554975"/>
              <a:ext cx="18550" cy="9850"/>
            </a:xfrm>
            <a:custGeom>
              <a:avLst/>
              <a:gdLst/>
              <a:ahLst/>
              <a:cxnLst/>
              <a:rect l="l" t="t" r="r" b="b"/>
              <a:pathLst>
                <a:path w="742" h="394" extrusionOk="0">
                  <a:moveTo>
                    <a:pt x="1" y="358"/>
                  </a:moveTo>
                  <a:lnTo>
                    <a:pt x="670" y="1"/>
                  </a:lnTo>
                  <a:lnTo>
                    <a:pt x="741" y="46"/>
                  </a:lnTo>
                  <a:lnTo>
                    <a:pt x="81" y="393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35"/>
            <p:cNvSpPr/>
            <p:nvPr/>
          </p:nvSpPr>
          <p:spPr>
            <a:xfrm>
              <a:off x="3669375" y="3552300"/>
              <a:ext cx="18525" cy="10075"/>
            </a:xfrm>
            <a:custGeom>
              <a:avLst/>
              <a:gdLst/>
              <a:ahLst/>
              <a:cxnLst/>
              <a:rect l="l" t="t" r="r" b="b"/>
              <a:pathLst>
                <a:path w="741" h="403" extrusionOk="0">
                  <a:moveTo>
                    <a:pt x="0" y="358"/>
                  </a:moveTo>
                  <a:lnTo>
                    <a:pt x="669" y="1"/>
                  </a:lnTo>
                  <a:lnTo>
                    <a:pt x="741" y="45"/>
                  </a:lnTo>
                  <a:lnTo>
                    <a:pt x="81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35"/>
            <p:cNvSpPr/>
            <p:nvPr/>
          </p:nvSpPr>
          <p:spPr>
            <a:xfrm>
              <a:off x="3664900" y="3549625"/>
              <a:ext cx="18550" cy="10075"/>
            </a:xfrm>
            <a:custGeom>
              <a:avLst/>
              <a:gdLst/>
              <a:ahLst/>
              <a:cxnLst/>
              <a:rect l="l" t="t" r="r" b="b"/>
              <a:pathLst>
                <a:path w="742" h="403" extrusionOk="0">
                  <a:moveTo>
                    <a:pt x="1" y="358"/>
                  </a:moveTo>
                  <a:lnTo>
                    <a:pt x="661" y="1"/>
                  </a:lnTo>
                  <a:lnTo>
                    <a:pt x="741" y="45"/>
                  </a:lnTo>
                  <a:lnTo>
                    <a:pt x="72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35"/>
            <p:cNvSpPr/>
            <p:nvPr/>
          </p:nvSpPr>
          <p:spPr>
            <a:xfrm>
              <a:off x="3660225" y="3546950"/>
              <a:ext cx="18525" cy="10075"/>
            </a:xfrm>
            <a:custGeom>
              <a:avLst/>
              <a:gdLst/>
              <a:ahLst/>
              <a:cxnLst/>
              <a:rect l="l" t="t" r="r" b="b"/>
              <a:pathLst>
                <a:path w="741" h="403" extrusionOk="0">
                  <a:moveTo>
                    <a:pt x="1" y="358"/>
                  </a:moveTo>
                  <a:lnTo>
                    <a:pt x="661" y="1"/>
                  </a:lnTo>
                  <a:lnTo>
                    <a:pt x="741" y="45"/>
                  </a:lnTo>
                  <a:lnTo>
                    <a:pt x="72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35"/>
            <p:cNvSpPr/>
            <p:nvPr/>
          </p:nvSpPr>
          <p:spPr>
            <a:xfrm>
              <a:off x="3655550" y="3544275"/>
              <a:ext cx="18525" cy="10075"/>
            </a:xfrm>
            <a:custGeom>
              <a:avLst/>
              <a:gdLst/>
              <a:ahLst/>
              <a:cxnLst/>
              <a:rect l="l" t="t" r="r" b="b"/>
              <a:pathLst>
                <a:path w="741" h="403" extrusionOk="0">
                  <a:moveTo>
                    <a:pt x="0" y="358"/>
                  </a:moveTo>
                  <a:lnTo>
                    <a:pt x="660" y="1"/>
                  </a:lnTo>
                  <a:lnTo>
                    <a:pt x="741" y="45"/>
                  </a:lnTo>
                  <a:lnTo>
                    <a:pt x="72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35"/>
            <p:cNvSpPr/>
            <p:nvPr/>
          </p:nvSpPr>
          <p:spPr>
            <a:xfrm>
              <a:off x="3650850" y="3541600"/>
              <a:ext cx="18550" cy="10075"/>
            </a:xfrm>
            <a:custGeom>
              <a:avLst/>
              <a:gdLst/>
              <a:ahLst/>
              <a:cxnLst/>
              <a:rect l="l" t="t" r="r" b="b"/>
              <a:pathLst>
                <a:path w="742" h="403" extrusionOk="0">
                  <a:moveTo>
                    <a:pt x="1" y="358"/>
                  </a:moveTo>
                  <a:lnTo>
                    <a:pt x="670" y="1"/>
                  </a:lnTo>
                  <a:lnTo>
                    <a:pt x="741" y="45"/>
                  </a:lnTo>
                  <a:lnTo>
                    <a:pt x="81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35"/>
            <p:cNvSpPr/>
            <p:nvPr/>
          </p:nvSpPr>
          <p:spPr>
            <a:xfrm>
              <a:off x="3646175" y="3538925"/>
              <a:ext cx="18525" cy="10075"/>
            </a:xfrm>
            <a:custGeom>
              <a:avLst/>
              <a:gdLst/>
              <a:ahLst/>
              <a:cxnLst/>
              <a:rect l="l" t="t" r="r" b="b"/>
              <a:pathLst>
                <a:path w="741" h="403" extrusionOk="0">
                  <a:moveTo>
                    <a:pt x="1" y="357"/>
                  </a:moveTo>
                  <a:lnTo>
                    <a:pt x="670" y="1"/>
                  </a:lnTo>
                  <a:lnTo>
                    <a:pt x="741" y="45"/>
                  </a:lnTo>
                  <a:lnTo>
                    <a:pt x="81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35"/>
            <p:cNvSpPr/>
            <p:nvPr/>
          </p:nvSpPr>
          <p:spPr>
            <a:xfrm>
              <a:off x="3641500" y="3536250"/>
              <a:ext cx="18525" cy="10050"/>
            </a:xfrm>
            <a:custGeom>
              <a:avLst/>
              <a:gdLst/>
              <a:ahLst/>
              <a:cxnLst/>
              <a:rect l="l" t="t" r="r" b="b"/>
              <a:pathLst>
                <a:path w="741" h="402" extrusionOk="0">
                  <a:moveTo>
                    <a:pt x="0" y="357"/>
                  </a:moveTo>
                  <a:lnTo>
                    <a:pt x="669" y="1"/>
                  </a:lnTo>
                  <a:lnTo>
                    <a:pt x="741" y="45"/>
                  </a:lnTo>
                  <a:lnTo>
                    <a:pt x="80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35"/>
            <p:cNvSpPr/>
            <p:nvPr/>
          </p:nvSpPr>
          <p:spPr>
            <a:xfrm>
              <a:off x="3637025" y="3533575"/>
              <a:ext cx="18550" cy="10050"/>
            </a:xfrm>
            <a:custGeom>
              <a:avLst/>
              <a:gdLst/>
              <a:ahLst/>
              <a:cxnLst/>
              <a:rect l="l" t="t" r="r" b="b"/>
              <a:pathLst>
                <a:path w="742" h="402" extrusionOk="0">
                  <a:moveTo>
                    <a:pt x="1" y="357"/>
                  </a:moveTo>
                  <a:lnTo>
                    <a:pt x="661" y="1"/>
                  </a:lnTo>
                  <a:lnTo>
                    <a:pt x="741" y="45"/>
                  </a:lnTo>
                  <a:lnTo>
                    <a:pt x="72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35"/>
            <p:cNvSpPr/>
            <p:nvPr/>
          </p:nvSpPr>
          <p:spPr>
            <a:xfrm>
              <a:off x="3632350" y="3530900"/>
              <a:ext cx="18525" cy="10050"/>
            </a:xfrm>
            <a:custGeom>
              <a:avLst/>
              <a:gdLst/>
              <a:ahLst/>
              <a:cxnLst/>
              <a:rect l="l" t="t" r="r" b="b"/>
              <a:pathLst>
                <a:path w="741" h="402" extrusionOk="0">
                  <a:moveTo>
                    <a:pt x="0" y="357"/>
                  </a:moveTo>
                  <a:lnTo>
                    <a:pt x="661" y="0"/>
                  </a:lnTo>
                  <a:lnTo>
                    <a:pt x="741" y="45"/>
                  </a:lnTo>
                  <a:lnTo>
                    <a:pt x="72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35"/>
            <p:cNvSpPr/>
            <p:nvPr/>
          </p:nvSpPr>
          <p:spPr>
            <a:xfrm>
              <a:off x="3627675" y="3528225"/>
              <a:ext cx="18525" cy="10050"/>
            </a:xfrm>
            <a:custGeom>
              <a:avLst/>
              <a:gdLst/>
              <a:ahLst/>
              <a:cxnLst/>
              <a:rect l="l" t="t" r="r" b="b"/>
              <a:pathLst>
                <a:path w="741" h="402" extrusionOk="0">
                  <a:moveTo>
                    <a:pt x="0" y="357"/>
                  </a:moveTo>
                  <a:lnTo>
                    <a:pt x="669" y="0"/>
                  </a:lnTo>
                  <a:lnTo>
                    <a:pt x="741" y="45"/>
                  </a:lnTo>
                  <a:lnTo>
                    <a:pt x="71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35"/>
            <p:cNvSpPr/>
            <p:nvPr/>
          </p:nvSpPr>
          <p:spPr>
            <a:xfrm>
              <a:off x="3926075" y="3637500"/>
              <a:ext cx="36825" cy="33475"/>
            </a:xfrm>
            <a:custGeom>
              <a:avLst/>
              <a:gdLst/>
              <a:ahLst/>
              <a:cxnLst/>
              <a:rect l="l" t="t" r="r" b="b"/>
              <a:pathLst>
                <a:path w="1473" h="1339" extrusionOk="0">
                  <a:moveTo>
                    <a:pt x="9" y="518"/>
                  </a:moveTo>
                  <a:cubicBezTo>
                    <a:pt x="27" y="616"/>
                    <a:pt x="72" y="714"/>
                    <a:pt x="179" y="732"/>
                  </a:cubicBezTo>
                  <a:cubicBezTo>
                    <a:pt x="250" y="750"/>
                    <a:pt x="322" y="750"/>
                    <a:pt x="393" y="777"/>
                  </a:cubicBezTo>
                  <a:cubicBezTo>
                    <a:pt x="616" y="830"/>
                    <a:pt x="794" y="1018"/>
                    <a:pt x="955" y="1178"/>
                  </a:cubicBezTo>
                  <a:cubicBezTo>
                    <a:pt x="1008" y="1232"/>
                    <a:pt x="1062" y="1276"/>
                    <a:pt x="1133" y="1303"/>
                  </a:cubicBezTo>
                  <a:cubicBezTo>
                    <a:pt x="1196" y="1330"/>
                    <a:pt x="1276" y="1339"/>
                    <a:pt x="1339" y="1294"/>
                  </a:cubicBezTo>
                  <a:cubicBezTo>
                    <a:pt x="1410" y="1259"/>
                    <a:pt x="1446" y="1187"/>
                    <a:pt x="1463" y="1107"/>
                  </a:cubicBezTo>
                  <a:cubicBezTo>
                    <a:pt x="1472" y="1071"/>
                    <a:pt x="1472" y="1036"/>
                    <a:pt x="1472" y="1000"/>
                  </a:cubicBezTo>
                  <a:cubicBezTo>
                    <a:pt x="1472" y="964"/>
                    <a:pt x="1463" y="920"/>
                    <a:pt x="1463" y="875"/>
                  </a:cubicBezTo>
                  <a:cubicBezTo>
                    <a:pt x="1455" y="857"/>
                    <a:pt x="1455" y="839"/>
                    <a:pt x="1446" y="821"/>
                  </a:cubicBezTo>
                  <a:cubicBezTo>
                    <a:pt x="1428" y="795"/>
                    <a:pt x="1392" y="786"/>
                    <a:pt x="1356" y="777"/>
                  </a:cubicBezTo>
                  <a:cubicBezTo>
                    <a:pt x="1133" y="714"/>
                    <a:pt x="893" y="572"/>
                    <a:pt x="768" y="366"/>
                  </a:cubicBezTo>
                  <a:cubicBezTo>
                    <a:pt x="723" y="313"/>
                    <a:pt x="696" y="242"/>
                    <a:pt x="661" y="179"/>
                  </a:cubicBezTo>
                  <a:cubicBezTo>
                    <a:pt x="554" y="1"/>
                    <a:pt x="357" y="1"/>
                    <a:pt x="215" y="108"/>
                  </a:cubicBezTo>
                  <a:cubicBezTo>
                    <a:pt x="179" y="126"/>
                    <a:pt x="152" y="152"/>
                    <a:pt x="125" y="179"/>
                  </a:cubicBezTo>
                  <a:cubicBezTo>
                    <a:pt x="63" y="250"/>
                    <a:pt x="18" y="322"/>
                    <a:pt x="9" y="411"/>
                  </a:cubicBezTo>
                  <a:cubicBezTo>
                    <a:pt x="0" y="447"/>
                    <a:pt x="0" y="482"/>
                    <a:pt x="9" y="518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35"/>
            <p:cNvSpPr/>
            <p:nvPr/>
          </p:nvSpPr>
          <p:spPr>
            <a:xfrm>
              <a:off x="3931425" y="3637500"/>
              <a:ext cx="31475" cy="25000"/>
            </a:xfrm>
            <a:custGeom>
              <a:avLst/>
              <a:gdLst/>
              <a:ahLst/>
              <a:cxnLst/>
              <a:rect l="l" t="t" r="r" b="b"/>
              <a:pathLst>
                <a:path w="1259" h="1000" extrusionOk="0">
                  <a:moveTo>
                    <a:pt x="1" y="108"/>
                  </a:moveTo>
                  <a:cubicBezTo>
                    <a:pt x="18" y="197"/>
                    <a:pt x="72" y="286"/>
                    <a:pt x="134" y="358"/>
                  </a:cubicBezTo>
                  <a:cubicBezTo>
                    <a:pt x="206" y="429"/>
                    <a:pt x="295" y="491"/>
                    <a:pt x="375" y="554"/>
                  </a:cubicBezTo>
                  <a:cubicBezTo>
                    <a:pt x="518" y="652"/>
                    <a:pt x="652" y="750"/>
                    <a:pt x="803" y="839"/>
                  </a:cubicBezTo>
                  <a:cubicBezTo>
                    <a:pt x="946" y="920"/>
                    <a:pt x="1098" y="973"/>
                    <a:pt x="1258" y="1000"/>
                  </a:cubicBezTo>
                  <a:cubicBezTo>
                    <a:pt x="1258" y="964"/>
                    <a:pt x="1249" y="920"/>
                    <a:pt x="1249" y="875"/>
                  </a:cubicBezTo>
                  <a:cubicBezTo>
                    <a:pt x="1241" y="857"/>
                    <a:pt x="1241" y="839"/>
                    <a:pt x="1232" y="821"/>
                  </a:cubicBezTo>
                  <a:cubicBezTo>
                    <a:pt x="1214" y="795"/>
                    <a:pt x="1178" y="786"/>
                    <a:pt x="1142" y="777"/>
                  </a:cubicBezTo>
                  <a:cubicBezTo>
                    <a:pt x="919" y="714"/>
                    <a:pt x="679" y="572"/>
                    <a:pt x="554" y="366"/>
                  </a:cubicBezTo>
                  <a:cubicBezTo>
                    <a:pt x="509" y="313"/>
                    <a:pt x="482" y="242"/>
                    <a:pt x="447" y="179"/>
                  </a:cubicBezTo>
                  <a:cubicBezTo>
                    <a:pt x="340" y="1"/>
                    <a:pt x="143" y="1"/>
                    <a:pt x="1" y="10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35"/>
            <p:cNvSpPr/>
            <p:nvPr/>
          </p:nvSpPr>
          <p:spPr>
            <a:xfrm>
              <a:off x="4179650" y="3513275"/>
              <a:ext cx="22775" cy="29700"/>
            </a:xfrm>
            <a:custGeom>
              <a:avLst/>
              <a:gdLst/>
              <a:ahLst/>
              <a:cxnLst/>
              <a:rect l="l" t="t" r="r" b="b"/>
              <a:pathLst>
                <a:path w="911" h="1188" extrusionOk="0">
                  <a:moveTo>
                    <a:pt x="911" y="1"/>
                  </a:moveTo>
                  <a:lnTo>
                    <a:pt x="911" y="643"/>
                  </a:lnTo>
                  <a:lnTo>
                    <a:pt x="1" y="1187"/>
                  </a:lnTo>
                  <a:lnTo>
                    <a:pt x="1" y="554"/>
                  </a:lnTo>
                  <a:lnTo>
                    <a:pt x="911" y="1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35"/>
            <p:cNvSpPr/>
            <p:nvPr/>
          </p:nvSpPr>
          <p:spPr>
            <a:xfrm>
              <a:off x="4179650" y="3513275"/>
              <a:ext cx="22775" cy="29700"/>
            </a:xfrm>
            <a:custGeom>
              <a:avLst/>
              <a:gdLst/>
              <a:ahLst/>
              <a:cxnLst/>
              <a:rect l="l" t="t" r="r" b="b"/>
              <a:pathLst>
                <a:path w="911" h="1188" extrusionOk="0">
                  <a:moveTo>
                    <a:pt x="812" y="581"/>
                  </a:moveTo>
                  <a:lnTo>
                    <a:pt x="812" y="63"/>
                  </a:lnTo>
                  <a:lnTo>
                    <a:pt x="911" y="1"/>
                  </a:lnTo>
                  <a:lnTo>
                    <a:pt x="911" y="1"/>
                  </a:lnTo>
                  <a:lnTo>
                    <a:pt x="911" y="643"/>
                  </a:lnTo>
                  <a:lnTo>
                    <a:pt x="1" y="1187"/>
                  </a:lnTo>
                  <a:lnTo>
                    <a:pt x="1" y="1071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35"/>
            <p:cNvSpPr/>
            <p:nvPr/>
          </p:nvSpPr>
          <p:spPr>
            <a:xfrm>
              <a:off x="4199950" y="3513275"/>
              <a:ext cx="2475" cy="16075"/>
            </a:xfrm>
            <a:custGeom>
              <a:avLst/>
              <a:gdLst/>
              <a:ahLst/>
              <a:cxnLst/>
              <a:rect l="l" t="t" r="r" b="b"/>
              <a:pathLst>
                <a:path w="99" h="643" extrusionOk="0">
                  <a:moveTo>
                    <a:pt x="0" y="63"/>
                  </a:moveTo>
                  <a:lnTo>
                    <a:pt x="0" y="581"/>
                  </a:lnTo>
                  <a:lnTo>
                    <a:pt x="99" y="643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35"/>
            <p:cNvSpPr/>
            <p:nvPr/>
          </p:nvSpPr>
          <p:spPr>
            <a:xfrm>
              <a:off x="4024650" y="3600475"/>
              <a:ext cx="22775" cy="29700"/>
            </a:xfrm>
            <a:custGeom>
              <a:avLst/>
              <a:gdLst/>
              <a:ahLst/>
              <a:cxnLst/>
              <a:rect l="l" t="t" r="r" b="b"/>
              <a:pathLst>
                <a:path w="911" h="1188" extrusionOk="0">
                  <a:moveTo>
                    <a:pt x="910" y="1"/>
                  </a:moveTo>
                  <a:lnTo>
                    <a:pt x="910" y="643"/>
                  </a:lnTo>
                  <a:lnTo>
                    <a:pt x="1" y="1187"/>
                  </a:lnTo>
                  <a:lnTo>
                    <a:pt x="1" y="554"/>
                  </a:lnTo>
                  <a:lnTo>
                    <a:pt x="910" y="1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35"/>
            <p:cNvSpPr/>
            <p:nvPr/>
          </p:nvSpPr>
          <p:spPr>
            <a:xfrm>
              <a:off x="4024650" y="3600475"/>
              <a:ext cx="22775" cy="29700"/>
            </a:xfrm>
            <a:custGeom>
              <a:avLst/>
              <a:gdLst/>
              <a:ahLst/>
              <a:cxnLst/>
              <a:rect l="l" t="t" r="r" b="b"/>
              <a:pathLst>
                <a:path w="911" h="1188" extrusionOk="0">
                  <a:moveTo>
                    <a:pt x="812" y="572"/>
                  </a:moveTo>
                  <a:lnTo>
                    <a:pt x="812" y="63"/>
                  </a:lnTo>
                  <a:lnTo>
                    <a:pt x="910" y="1"/>
                  </a:lnTo>
                  <a:lnTo>
                    <a:pt x="910" y="1"/>
                  </a:lnTo>
                  <a:lnTo>
                    <a:pt x="910" y="643"/>
                  </a:lnTo>
                  <a:lnTo>
                    <a:pt x="1" y="1187"/>
                  </a:lnTo>
                  <a:lnTo>
                    <a:pt x="1" y="1062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35"/>
            <p:cNvSpPr/>
            <p:nvPr/>
          </p:nvSpPr>
          <p:spPr>
            <a:xfrm>
              <a:off x="4044950" y="3600475"/>
              <a:ext cx="2475" cy="16100"/>
            </a:xfrm>
            <a:custGeom>
              <a:avLst/>
              <a:gdLst/>
              <a:ahLst/>
              <a:cxnLst/>
              <a:rect l="l" t="t" r="r" b="b"/>
              <a:pathLst>
                <a:path w="99" h="644" extrusionOk="0">
                  <a:moveTo>
                    <a:pt x="0" y="63"/>
                  </a:moveTo>
                  <a:lnTo>
                    <a:pt x="0" y="572"/>
                  </a:lnTo>
                  <a:lnTo>
                    <a:pt x="98" y="643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35"/>
            <p:cNvSpPr/>
            <p:nvPr/>
          </p:nvSpPr>
          <p:spPr>
            <a:xfrm>
              <a:off x="3616075" y="3764400"/>
              <a:ext cx="72950" cy="97500"/>
            </a:xfrm>
            <a:custGeom>
              <a:avLst/>
              <a:gdLst/>
              <a:ahLst/>
              <a:cxnLst/>
              <a:rect l="l" t="t" r="r" b="b"/>
              <a:pathLst>
                <a:path w="2918" h="3900" extrusionOk="0">
                  <a:moveTo>
                    <a:pt x="2917" y="1669"/>
                  </a:moveTo>
                  <a:lnTo>
                    <a:pt x="0" y="1"/>
                  </a:lnTo>
                  <a:lnTo>
                    <a:pt x="0" y="2240"/>
                  </a:lnTo>
                  <a:lnTo>
                    <a:pt x="2917" y="3899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35"/>
            <p:cNvSpPr/>
            <p:nvPr/>
          </p:nvSpPr>
          <p:spPr>
            <a:xfrm>
              <a:off x="3621200" y="3773100"/>
              <a:ext cx="62700" cy="80325"/>
            </a:xfrm>
            <a:custGeom>
              <a:avLst/>
              <a:gdLst/>
              <a:ahLst/>
              <a:cxnLst/>
              <a:rect l="l" t="t" r="r" b="b"/>
              <a:pathLst>
                <a:path w="2508" h="3213" extrusionOk="0">
                  <a:moveTo>
                    <a:pt x="197" y="108"/>
                  </a:moveTo>
                  <a:lnTo>
                    <a:pt x="197" y="1687"/>
                  </a:lnTo>
                  <a:lnTo>
                    <a:pt x="2507" y="3007"/>
                  </a:lnTo>
                  <a:lnTo>
                    <a:pt x="2507" y="3212"/>
                  </a:lnTo>
                  <a:lnTo>
                    <a:pt x="0" y="176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35"/>
            <p:cNvSpPr/>
            <p:nvPr/>
          </p:nvSpPr>
          <p:spPr>
            <a:xfrm>
              <a:off x="3621200" y="3815250"/>
              <a:ext cx="62700" cy="38175"/>
            </a:xfrm>
            <a:custGeom>
              <a:avLst/>
              <a:gdLst/>
              <a:ahLst/>
              <a:cxnLst/>
              <a:rect l="l" t="t" r="r" b="b"/>
              <a:pathLst>
                <a:path w="2508" h="1527" extrusionOk="0">
                  <a:moveTo>
                    <a:pt x="197" y="1"/>
                  </a:moveTo>
                  <a:lnTo>
                    <a:pt x="2507" y="1321"/>
                  </a:lnTo>
                  <a:lnTo>
                    <a:pt x="2507" y="1526"/>
                  </a:lnTo>
                  <a:lnTo>
                    <a:pt x="0" y="81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35"/>
            <p:cNvSpPr/>
            <p:nvPr/>
          </p:nvSpPr>
          <p:spPr>
            <a:xfrm>
              <a:off x="3626325" y="3776000"/>
              <a:ext cx="57575" cy="72300"/>
            </a:xfrm>
            <a:custGeom>
              <a:avLst/>
              <a:gdLst/>
              <a:ahLst/>
              <a:cxnLst/>
              <a:rect l="l" t="t" r="r" b="b"/>
              <a:pathLst>
                <a:path w="2303" h="2892" extrusionOk="0">
                  <a:moveTo>
                    <a:pt x="1" y="1"/>
                  </a:moveTo>
                  <a:lnTo>
                    <a:pt x="1" y="1580"/>
                  </a:lnTo>
                  <a:lnTo>
                    <a:pt x="1151" y="2240"/>
                  </a:lnTo>
                  <a:lnTo>
                    <a:pt x="2302" y="2891"/>
                  </a:lnTo>
                  <a:lnTo>
                    <a:pt x="2302" y="1312"/>
                  </a:lnTo>
                  <a:lnTo>
                    <a:pt x="1151" y="652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35"/>
            <p:cNvSpPr/>
            <p:nvPr/>
          </p:nvSpPr>
          <p:spPr>
            <a:xfrm>
              <a:off x="3626325" y="3776000"/>
              <a:ext cx="45750" cy="65375"/>
            </a:xfrm>
            <a:custGeom>
              <a:avLst/>
              <a:gdLst/>
              <a:ahLst/>
              <a:cxnLst/>
              <a:rect l="l" t="t" r="r" b="b"/>
              <a:pathLst>
                <a:path w="1830" h="2615" extrusionOk="0">
                  <a:moveTo>
                    <a:pt x="1" y="1"/>
                  </a:moveTo>
                  <a:lnTo>
                    <a:pt x="1" y="1580"/>
                  </a:lnTo>
                  <a:lnTo>
                    <a:pt x="1829" y="2614"/>
                  </a:lnTo>
                  <a:lnTo>
                    <a:pt x="1829" y="1027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07" name="Google Shape;607;p35"/>
            <p:cNvSpPr/>
            <p:nvPr/>
          </p:nvSpPr>
          <p:spPr>
            <a:xfrm>
              <a:off x="3616075" y="3823275"/>
              <a:ext cx="72950" cy="66275"/>
            </a:xfrm>
            <a:custGeom>
              <a:avLst/>
              <a:gdLst/>
              <a:ahLst/>
              <a:cxnLst/>
              <a:rect l="l" t="t" r="r" b="b"/>
              <a:pathLst>
                <a:path w="2918" h="2651" extrusionOk="0">
                  <a:moveTo>
                    <a:pt x="2917" y="1669"/>
                  </a:moveTo>
                  <a:lnTo>
                    <a:pt x="0" y="1"/>
                  </a:lnTo>
                  <a:lnTo>
                    <a:pt x="0" y="982"/>
                  </a:lnTo>
                  <a:lnTo>
                    <a:pt x="2917" y="2650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35"/>
            <p:cNvSpPr/>
            <p:nvPr/>
          </p:nvSpPr>
          <p:spPr>
            <a:xfrm>
              <a:off x="3621200" y="3831975"/>
              <a:ext cx="62700" cy="48875"/>
            </a:xfrm>
            <a:custGeom>
              <a:avLst/>
              <a:gdLst/>
              <a:ahLst/>
              <a:cxnLst/>
              <a:rect l="l" t="t" r="r" b="b"/>
              <a:pathLst>
                <a:path w="2508" h="1955" extrusionOk="0">
                  <a:moveTo>
                    <a:pt x="197" y="108"/>
                  </a:moveTo>
                  <a:lnTo>
                    <a:pt x="197" y="438"/>
                  </a:lnTo>
                  <a:lnTo>
                    <a:pt x="2507" y="1758"/>
                  </a:lnTo>
                  <a:lnTo>
                    <a:pt x="2507" y="1954"/>
                  </a:lnTo>
                  <a:lnTo>
                    <a:pt x="0" y="51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35"/>
            <p:cNvSpPr/>
            <p:nvPr/>
          </p:nvSpPr>
          <p:spPr>
            <a:xfrm>
              <a:off x="3621200" y="3842900"/>
              <a:ext cx="62700" cy="37950"/>
            </a:xfrm>
            <a:custGeom>
              <a:avLst/>
              <a:gdLst/>
              <a:ahLst/>
              <a:cxnLst/>
              <a:rect l="l" t="t" r="r" b="b"/>
              <a:pathLst>
                <a:path w="2508" h="1518" extrusionOk="0">
                  <a:moveTo>
                    <a:pt x="197" y="1"/>
                  </a:moveTo>
                  <a:lnTo>
                    <a:pt x="2507" y="1321"/>
                  </a:lnTo>
                  <a:lnTo>
                    <a:pt x="2507" y="1517"/>
                  </a:lnTo>
                  <a:lnTo>
                    <a:pt x="0" y="81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10" name="Google Shape;610;p35"/>
            <p:cNvSpPr/>
            <p:nvPr/>
          </p:nvSpPr>
          <p:spPr>
            <a:xfrm>
              <a:off x="3626325" y="3834650"/>
              <a:ext cx="57575" cy="41075"/>
            </a:xfrm>
            <a:custGeom>
              <a:avLst/>
              <a:gdLst/>
              <a:ahLst/>
              <a:cxnLst/>
              <a:rect l="l" t="t" r="r" b="b"/>
              <a:pathLst>
                <a:path w="2303" h="1643" extrusionOk="0">
                  <a:moveTo>
                    <a:pt x="1" y="1"/>
                  </a:moveTo>
                  <a:lnTo>
                    <a:pt x="1" y="331"/>
                  </a:lnTo>
                  <a:lnTo>
                    <a:pt x="1151" y="991"/>
                  </a:lnTo>
                  <a:lnTo>
                    <a:pt x="2302" y="1642"/>
                  </a:lnTo>
                  <a:lnTo>
                    <a:pt x="2302" y="1321"/>
                  </a:lnTo>
                  <a:lnTo>
                    <a:pt x="1151" y="661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11" name="Google Shape;611;p35"/>
            <p:cNvSpPr/>
            <p:nvPr/>
          </p:nvSpPr>
          <p:spPr>
            <a:xfrm>
              <a:off x="3425375" y="3652900"/>
              <a:ext cx="72725" cy="97475"/>
            </a:xfrm>
            <a:custGeom>
              <a:avLst/>
              <a:gdLst/>
              <a:ahLst/>
              <a:cxnLst/>
              <a:rect l="l" t="t" r="r" b="b"/>
              <a:pathLst>
                <a:path w="2909" h="3899" extrusionOk="0">
                  <a:moveTo>
                    <a:pt x="2909" y="1668"/>
                  </a:moveTo>
                  <a:lnTo>
                    <a:pt x="1" y="0"/>
                  </a:lnTo>
                  <a:lnTo>
                    <a:pt x="1" y="2239"/>
                  </a:lnTo>
                  <a:lnTo>
                    <a:pt x="2909" y="3899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12" name="Google Shape;612;p35"/>
            <p:cNvSpPr/>
            <p:nvPr/>
          </p:nvSpPr>
          <p:spPr>
            <a:xfrm>
              <a:off x="3430275" y="3661600"/>
              <a:ext cx="62700" cy="80300"/>
            </a:xfrm>
            <a:custGeom>
              <a:avLst/>
              <a:gdLst/>
              <a:ahLst/>
              <a:cxnLst/>
              <a:rect l="l" t="t" r="r" b="b"/>
              <a:pathLst>
                <a:path w="2508" h="3212" extrusionOk="0">
                  <a:moveTo>
                    <a:pt x="206" y="116"/>
                  </a:moveTo>
                  <a:lnTo>
                    <a:pt x="206" y="1686"/>
                  </a:lnTo>
                  <a:lnTo>
                    <a:pt x="2508" y="3015"/>
                  </a:lnTo>
                  <a:lnTo>
                    <a:pt x="2508" y="3212"/>
                  </a:lnTo>
                  <a:lnTo>
                    <a:pt x="1" y="177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13" name="Google Shape;613;p35"/>
            <p:cNvSpPr/>
            <p:nvPr/>
          </p:nvSpPr>
          <p:spPr>
            <a:xfrm>
              <a:off x="3430275" y="3703750"/>
              <a:ext cx="62700" cy="38150"/>
            </a:xfrm>
            <a:custGeom>
              <a:avLst/>
              <a:gdLst/>
              <a:ahLst/>
              <a:cxnLst/>
              <a:rect l="l" t="t" r="r" b="b"/>
              <a:pathLst>
                <a:path w="2508" h="1526" extrusionOk="0">
                  <a:moveTo>
                    <a:pt x="206" y="0"/>
                  </a:moveTo>
                  <a:lnTo>
                    <a:pt x="2508" y="1329"/>
                  </a:lnTo>
                  <a:lnTo>
                    <a:pt x="2508" y="1526"/>
                  </a:lnTo>
                  <a:lnTo>
                    <a:pt x="1" y="89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35"/>
            <p:cNvSpPr/>
            <p:nvPr/>
          </p:nvSpPr>
          <p:spPr>
            <a:xfrm>
              <a:off x="3435650" y="3664500"/>
              <a:ext cx="57325" cy="72275"/>
            </a:xfrm>
            <a:custGeom>
              <a:avLst/>
              <a:gdLst/>
              <a:ahLst/>
              <a:cxnLst/>
              <a:rect l="l" t="t" r="r" b="b"/>
              <a:pathLst>
                <a:path w="2293" h="2891" extrusionOk="0">
                  <a:moveTo>
                    <a:pt x="0" y="0"/>
                  </a:moveTo>
                  <a:lnTo>
                    <a:pt x="0" y="1579"/>
                  </a:lnTo>
                  <a:lnTo>
                    <a:pt x="1151" y="2239"/>
                  </a:lnTo>
                  <a:lnTo>
                    <a:pt x="2293" y="2891"/>
                  </a:lnTo>
                  <a:lnTo>
                    <a:pt x="2293" y="1312"/>
                  </a:lnTo>
                  <a:lnTo>
                    <a:pt x="1151" y="651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35"/>
            <p:cNvSpPr/>
            <p:nvPr/>
          </p:nvSpPr>
          <p:spPr>
            <a:xfrm>
              <a:off x="3435650" y="3664500"/>
              <a:ext cx="45500" cy="65350"/>
            </a:xfrm>
            <a:custGeom>
              <a:avLst/>
              <a:gdLst/>
              <a:ahLst/>
              <a:cxnLst/>
              <a:rect l="l" t="t" r="r" b="b"/>
              <a:pathLst>
                <a:path w="1820" h="2614" extrusionOk="0">
                  <a:moveTo>
                    <a:pt x="0" y="0"/>
                  </a:moveTo>
                  <a:lnTo>
                    <a:pt x="0" y="1579"/>
                  </a:lnTo>
                  <a:lnTo>
                    <a:pt x="1820" y="2614"/>
                  </a:lnTo>
                  <a:lnTo>
                    <a:pt x="1820" y="1035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35"/>
            <p:cNvSpPr/>
            <p:nvPr/>
          </p:nvSpPr>
          <p:spPr>
            <a:xfrm>
              <a:off x="3425375" y="3711775"/>
              <a:ext cx="72725" cy="66250"/>
            </a:xfrm>
            <a:custGeom>
              <a:avLst/>
              <a:gdLst/>
              <a:ahLst/>
              <a:cxnLst/>
              <a:rect l="l" t="t" r="r" b="b"/>
              <a:pathLst>
                <a:path w="2909" h="2650" extrusionOk="0">
                  <a:moveTo>
                    <a:pt x="2909" y="1669"/>
                  </a:moveTo>
                  <a:lnTo>
                    <a:pt x="1" y="0"/>
                  </a:lnTo>
                  <a:lnTo>
                    <a:pt x="1" y="982"/>
                  </a:lnTo>
                  <a:lnTo>
                    <a:pt x="2909" y="2650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35"/>
            <p:cNvSpPr/>
            <p:nvPr/>
          </p:nvSpPr>
          <p:spPr>
            <a:xfrm>
              <a:off x="3430275" y="3720475"/>
              <a:ext cx="62700" cy="48850"/>
            </a:xfrm>
            <a:custGeom>
              <a:avLst/>
              <a:gdLst/>
              <a:ahLst/>
              <a:cxnLst/>
              <a:rect l="l" t="t" r="r" b="b"/>
              <a:pathLst>
                <a:path w="2508" h="1954" extrusionOk="0">
                  <a:moveTo>
                    <a:pt x="206" y="116"/>
                  </a:moveTo>
                  <a:lnTo>
                    <a:pt x="206" y="437"/>
                  </a:lnTo>
                  <a:lnTo>
                    <a:pt x="2508" y="1758"/>
                  </a:lnTo>
                  <a:lnTo>
                    <a:pt x="2508" y="1954"/>
                  </a:lnTo>
                  <a:lnTo>
                    <a:pt x="1" y="51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35"/>
            <p:cNvSpPr/>
            <p:nvPr/>
          </p:nvSpPr>
          <p:spPr>
            <a:xfrm>
              <a:off x="3430275" y="3731400"/>
              <a:ext cx="62700" cy="37925"/>
            </a:xfrm>
            <a:custGeom>
              <a:avLst/>
              <a:gdLst/>
              <a:ahLst/>
              <a:cxnLst/>
              <a:rect l="l" t="t" r="r" b="b"/>
              <a:pathLst>
                <a:path w="2508" h="1517" extrusionOk="0">
                  <a:moveTo>
                    <a:pt x="206" y="0"/>
                  </a:moveTo>
                  <a:lnTo>
                    <a:pt x="2508" y="1321"/>
                  </a:lnTo>
                  <a:lnTo>
                    <a:pt x="2508" y="1517"/>
                  </a:lnTo>
                  <a:lnTo>
                    <a:pt x="1" y="81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35"/>
            <p:cNvSpPr/>
            <p:nvPr/>
          </p:nvSpPr>
          <p:spPr>
            <a:xfrm>
              <a:off x="3435650" y="3723375"/>
              <a:ext cx="57325" cy="41050"/>
            </a:xfrm>
            <a:custGeom>
              <a:avLst/>
              <a:gdLst/>
              <a:ahLst/>
              <a:cxnLst/>
              <a:rect l="l" t="t" r="r" b="b"/>
              <a:pathLst>
                <a:path w="2293" h="1642" extrusionOk="0">
                  <a:moveTo>
                    <a:pt x="0" y="0"/>
                  </a:moveTo>
                  <a:lnTo>
                    <a:pt x="0" y="330"/>
                  </a:lnTo>
                  <a:lnTo>
                    <a:pt x="1151" y="982"/>
                  </a:lnTo>
                  <a:lnTo>
                    <a:pt x="2293" y="1642"/>
                  </a:lnTo>
                  <a:lnTo>
                    <a:pt x="2293" y="1312"/>
                  </a:lnTo>
                  <a:lnTo>
                    <a:pt x="1151" y="652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35"/>
            <p:cNvSpPr/>
            <p:nvPr/>
          </p:nvSpPr>
          <p:spPr>
            <a:xfrm>
              <a:off x="3498075" y="3694600"/>
              <a:ext cx="118025" cy="153250"/>
            </a:xfrm>
            <a:custGeom>
              <a:avLst/>
              <a:gdLst/>
              <a:ahLst/>
              <a:cxnLst/>
              <a:rect l="l" t="t" r="r" b="b"/>
              <a:pathLst>
                <a:path w="4721" h="6130" extrusionOk="0">
                  <a:moveTo>
                    <a:pt x="4720" y="2793"/>
                  </a:moveTo>
                  <a:lnTo>
                    <a:pt x="4720" y="6129"/>
                  </a:lnTo>
                  <a:lnTo>
                    <a:pt x="1" y="333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6216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35"/>
            <p:cNvSpPr/>
            <p:nvPr/>
          </p:nvSpPr>
          <p:spPr>
            <a:xfrm>
              <a:off x="3601800" y="3761500"/>
              <a:ext cx="9600" cy="79875"/>
            </a:xfrm>
            <a:custGeom>
              <a:avLst/>
              <a:gdLst/>
              <a:ahLst/>
              <a:cxnLst/>
              <a:rect l="l" t="t" r="r" b="b"/>
              <a:pathLst>
                <a:path w="384" h="3195" extrusionOk="0">
                  <a:moveTo>
                    <a:pt x="27" y="1"/>
                  </a:moveTo>
                  <a:lnTo>
                    <a:pt x="0" y="2989"/>
                  </a:lnTo>
                  <a:lnTo>
                    <a:pt x="357" y="3194"/>
                  </a:lnTo>
                  <a:lnTo>
                    <a:pt x="384" y="215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35"/>
            <p:cNvSpPr/>
            <p:nvPr/>
          </p:nvSpPr>
          <p:spPr>
            <a:xfrm>
              <a:off x="3601800" y="3761500"/>
              <a:ext cx="9150" cy="79875"/>
            </a:xfrm>
            <a:custGeom>
              <a:avLst/>
              <a:gdLst/>
              <a:ahLst/>
              <a:cxnLst/>
              <a:rect l="l" t="t" r="r" b="b"/>
              <a:pathLst>
                <a:path w="366" h="3195" extrusionOk="0">
                  <a:moveTo>
                    <a:pt x="27" y="1"/>
                  </a:moveTo>
                  <a:lnTo>
                    <a:pt x="152" y="72"/>
                  </a:lnTo>
                  <a:lnTo>
                    <a:pt x="161" y="2954"/>
                  </a:lnTo>
                  <a:lnTo>
                    <a:pt x="366" y="3070"/>
                  </a:lnTo>
                  <a:lnTo>
                    <a:pt x="357" y="3194"/>
                  </a:lnTo>
                  <a:lnTo>
                    <a:pt x="0" y="2989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35"/>
            <p:cNvSpPr/>
            <p:nvPr/>
          </p:nvSpPr>
          <p:spPr>
            <a:xfrm>
              <a:off x="3601800" y="3761500"/>
              <a:ext cx="4025" cy="74750"/>
            </a:xfrm>
            <a:custGeom>
              <a:avLst/>
              <a:gdLst/>
              <a:ahLst/>
              <a:cxnLst/>
              <a:rect l="l" t="t" r="r" b="b"/>
              <a:pathLst>
                <a:path w="161" h="2990" extrusionOk="0">
                  <a:moveTo>
                    <a:pt x="161" y="2954"/>
                  </a:moveTo>
                  <a:lnTo>
                    <a:pt x="0" y="2989"/>
                  </a:lnTo>
                  <a:lnTo>
                    <a:pt x="27" y="1"/>
                  </a:lnTo>
                  <a:lnTo>
                    <a:pt x="152" y="7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35"/>
            <p:cNvSpPr/>
            <p:nvPr/>
          </p:nvSpPr>
          <p:spPr>
            <a:xfrm>
              <a:off x="3590650" y="3755050"/>
              <a:ext cx="9600" cy="79625"/>
            </a:xfrm>
            <a:custGeom>
              <a:avLst/>
              <a:gdLst/>
              <a:ahLst/>
              <a:cxnLst/>
              <a:rect l="l" t="t" r="r" b="b"/>
              <a:pathLst>
                <a:path w="384" h="3185" extrusionOk="0">
                  <a:moveTo>
                    <a:pt x="27" y="0"/>
                  </a:moveTo>
                  <a:lnTo>
                    <a:pt x="0" y="2980"/>
                  </a:lnTo>
                  <a:lnTo>
                    <a:pt x="357" y="3185"/>
                  </a:lnTo>
                  <a:lnTo>
                    <a:pt x="384" y="214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35"/>
            <p:cNvSpPr/>
            <p:nvPr/>
          </p:nvSpPr>
          <p:spPr>
            <a:xfrm>
              <a:off x="3590650" y="3755050"/>
              <a:ext cx="8925" cy="79625"/>
            </a:xfrm>
            <a:custGeom>
              <a:avLst/>
              <a:gdLst/>
              <a:ahLst/>
              <a:cxnLst/>
              <a:rect l="l" t="t" r="r" b="b"/>
              <a:pathLst>
                <a:path w="357" h="3185" extrusionOk="0">
                  <a:moveTo>
                    <a:pt x="27" y="0"/>
                  </a:moveTo>
                  <a:lnTo>
                    <a:pt x="143" y="71"/>
                  </a:lnTo>
                  <a:lnTo>
                    <a:pt x="161" y="2944"/>
                  </a:lnTo>
                  <a:lnTo>
                    <a:pt x="357" y="3060"/>
                  </a:lnTo>
                  <a:lnTo>
                    <a:pt x="357" y="3185"/>
                  </a:lnTo>
                  <a:lnTo>
                    <a:pt x="0" y="298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35"/>
            <p:cNvSpPr/>
            <p:nvPr/>
          </p:nvSpPr>
          <p:spPr>
            <a:xfrm>
              <a:off x="3590650" y="3755050"/>
              <a:ext cx="4025" cy="74500"/>
            </a:xfrm>
            <a:custGeom>
              <a:avLst/>
              <a:gdLst/>
              <a:ahLst/>
              <a:cxnLst/>
              <a:rect l="l" t="t" r="r" b="b"/>
              <a:pathLst>
                <a:path w="161" h="2980" extrusionOk="0">
                  <a:moveTo>
                    <a:pt x="161" y="2944"/>
                  </a:moveTo>
                  <a:lnTo>
                    <a:pt x="0" y="2980"/>
                  </a:lnTo>
                  <a:lnTo>
                    <a:pt x="27" y="0"/>
                  </a:lnTo>
                  <a:lnTo>
                    <a:pt x="143" y="7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27" name="Google Shape;627;p35"/>
            <p:cNvSpPr/>
            <p:nvPr/>
          </p:nvSpPr>
          <p:spPr>
            <a:xfrm>
              <a:off x="3579275" y="3748350"/>
              <a:ext cx="9600" cy="79650"/>
            </a:xfrm>
            <a:custGeom>
              <a:avLst/>
              <a:gdLst/>
              <a:ahLst/>
              <a:cxnLst/>
              <a:rect l="l" t="t" r="r" b="b"/>
              <a:pathLst>
                <a:path w="384" h="3186" extrusionOk="0">
                  <a:moveTo>
                    <a:pt x="27" y="0"/>
                  </a:moveTo>
                  <a:lnTo>
                    <a:pt x="0" y="2980"/>
                  </a:lnTo>
                  <a:lnTo>
                    <a:pt x="357" y="3185"/>
                  </a:lnTo>
                  <a:lnTo>
                    <a:pt x="384" y="215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35"/>
            <p:cNvSpPr/>
            <p:nvPr/>
          </p:nvSpPr>
          <p:spPr>
            <a:xfrm>
              <a:off x="3579275" y="3748350"/>
              <a:ext cx="8950" cy="79650"/>
            </a:xfrm>
            <a:custGeom>
              <a:avLst/>
              <a:gdLst/>
              <a:ahLst/>
              <a:cxnLst/>
              <a:rect l="l" t="t" r="r" b="b"/>
              <a:pathLst>
                <a:path w="358" h="3186" extrusionOk="0">
                  <a:moveTo>
                    <a:pt x="27" y="0"/>
                  </a:moveTo>
                  <a:lnTo>
                    <a:pt x="143" y="72"/>
                  </a:lnTo>
                  <a:lnTo>
                    <a:pt x="161" y="2953"/>
                  </a:lnTo>
                  <a:lnTo>
                    <a:pt x="357" y="3060"/>
                  </a:lnTo>
                  <a:lnTo>
                    <a:pt x="357" y="3185"/>
                  </a:lnTo>
                  <a:lnTo>
                    <a:pt x="0" y="298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35"/>
            <p:cNvSpPr/>
            <p:nvPr/>
          </p:nvSpPr>
          <p:spPr>
            <a:xfrm>
              <a:off x="3579275" y="3748350"/>
              <a:ext cx="4025" cy="74525"/>
            </a:xfrm>
            <a:custGeom>
              <a:avLst/>
              <a:gdLst/>
              <a:ahLst/>
              <a:cxnLst/>
              <a:rect l="l" t="t" r="r" b="b"/>
              <a:pathLst>
                <a:path w="161" h="2981" extrusionOk="0">
                  <a:moveTo>
                    <a:pt x="161" y="2953"/>
                  </a:moveTo>
                  <a:lnTo>
                    <a:pt x="0" y="2980"/>
                  </a:lnTo>
                  <a:lnTo>
                    <a:pt x="27" y="0"/>
                  </a:lnTo>
                  <a:lnTo>
                    <a:pt x="143" y="7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35"/>
            <p:cNvSpPr/>
            <p:nvPr/>
          </p:nvSpPr>
          <p:spPr>
            <a:xfrm>
              <a:off x="3567900" y="3741650"/>
              <a:ext cx="9600" cy="79875"/>
            </a:xfrm>
            <a:custGeom>
              <a:avLst/>
              <a:gdLst/>
              <a:ahLst/>
              <a:cxnLst/>
              <a:rect l="l" t="t" r="r" b="b"/>
              <a:pathLst>
                <a:path w="384" h="3195" extrusionOk="0">
                  <a:moveTo>
                    <a:pt x="27" y="1"/>
                  </a:moveTo>
                  <a:lnTo>
                    <a:pt x="0" y="2989"/>
                  </a:lnTo>
                  <a:lnTo>
                    <a:pt x="357" y="3195"/>
                  </a:lnTo>
                  <a:lnTo>
                    <a:pt x="384" y="215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35"/>
            <p:cNvSpPr/>
            <p:nvPr/>
          </p:nvSpPr>
          <p:spPr>
            <a:xfrm>
              <a:off x="3567900" y="3741650"/>
              <a:ext cx="8950" cy="79875"/>
            </a:xfrm>
            <a:custGeom>
              <a:avLst/>
              <a:gdLst/>
              <a:ahLst/>
              <a:cxnLst/>
              <a:rect l="l" t="t" r="r" b="b"/>
              <a:pathLst>
                <a:path w="358" h="3195" extrusionOk="0">
                  <a:moveTo>
                    <a:pt x="27" y="1"/>
                  </a:moveTo>
                  <a:lnTo>
                    <a:pt x="152" y="72"/>
                  </a:lnTo>
                  <a:lnTo>
                    <a:pt x="161" y="2954"/>
                  </a:lnTo>
                  <a:lnTo>
                    <a:pt x="357" y="3070"/>
                  </a:lnTo>
                  <a:lnTo>
                    <a:pt x="357" y="3195"/>
                  </a:lnTo>
                  <a:lnTo>
                    <a:pt x="0" y="2989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35"/>
            <p:cNvSpPr/>
            <p:nvPr/>
          </p:nvSpPr>
          <p:spPr>
            <a:xfrm>
              <a:off x="3567900" y="3741650"/>
              <a:ext cx="4025" cy="74750"/>
            </a:xfrm>
            <a:custGeom>
              <a:avLst/>
              <a:gdLst/>
              <a:ahLst/>
              <a:cxnLst/>
              <a:rect l="l" t="t" r="r" b="b"/>
              <a:pathLst>
                <a:path w="161" h="2990" extrusionOk="0">
                  <a:moveTo>
                    <a:pt x="161" y="2954"/>
                  </a:moveTo>
                  <a:lnTo>
                    <a:pt x="0" y="2989"/>
                  </a:lnTo>
                  <a:lnTo>
                    <a:pt x="27" y="1"/>
                  </a:lnTo>
                  <a:lnTo>
                    <a:pt x="152" y="7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35"/>
            <p:cNvSpPr/>
            <p:nvPr/>
          </p:nvSpPr>
          <p:spPr>
            <a:xfrm>
              <a:off x="3556750" y="3735200"/>
              <a:ext cx="9600" cy="79625"/>
            </a:xfrm>
            <a:custGeom>
              <a:avLst/>
              <a:gdLst/>
              <a:ahLst/>
              <a:cxnLst/>
              <a:rect l="l" t="t" r="r" b="b"/>
              <a:pathLst>
                <a:path w="384" h="3185" extrusionOk="0">
                  <a:moveTo>
                    <a:pt x="27" y="0"/>
                  </a:moveTo>
                  <a:lnTo>
                    <a:pt x="0" y="2980"/>
                  </a:lnTo>
                  <a:lnTo>
                    <a:pt x="357" y="3185"/>
                  </a:lnTo>
                  <a:lnTo>
                    <a:pt x="384" y="214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34" name="Google Shape;634;p35"/>
            <p:cNvSpPr/>
            <p:nvPr/>
          </p:nvSpPr>
          <p:spPr>
            <a:xfrm>
              <a:off x="3556750" y="3735200"/>
              <a:ext cx="8925" cy="79625"/>
            </a:xfrm>
            <a:custGeom>
              <a:avLst/>
              <a:gdLst/>
              <a:ahLst/>
              <a:cxnLst/>
              <a:rect l="l" t="t" r="r" b="b"/>
              <a:pathLst>
                <a:path w="357" h="3185" extrusionOk="0">
                  <a:moveTo>
                    <a:pt x="27" y="0"/>
                  </a:moveTo>
                  <a:lnTo>
                    <a:pt x="143" y="63"/>
                  </a:lnTo>
                  <a:lnTo>
                    <a:pt x="152" y="2944"/>
                  </a:lnTo>
                  <a:lnTo>
                    <a:pt x="357" y="3060"/>
                  </a:lnTo>
                  <a:lnTo>
                    <a:pt x="357" y="3185"/>
                  </a:lnTo>
                  <a:lnTo>
                    <a:pt x="0" y="298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35"/>
            <p:cNvSpPr/>
            <p:nvPr/>
          </p:nvSpPr>
          <p:spPr>
            <a:xfrm>
              <a:off x="3556750" y="3735200"/>
              <a:ext cx="3800" cy="74500"/>
            </a:xfrm>
            <a:custGeom>
              <a:avLst/>
              <a:gdLst/>
              <a:ahLst/>
              <a:cxnLst/>
              <a:rect l="l" t="t" r="r" b="b"/>
              <a:pathLst>
                <a:path w="152" h="2980" extrusionOk="0">
                  <a:moveTo>
                    <a:pt x="152" y="2944"/>
                  </a:moveTo>
                  <a:lnTo>
                    <a:pt x="0" y="2980"/>
                  </a:lnTo>
                  <a:lnTo>
                    <a:pt x="27" y="0"/>
                  </a:lnTo>
                  <a:lnTo>
                    <a:pt x="143" y="7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35"/>
            <p:cNvSpPr/>
            <p:nvPr/>
          </p:nvSpPr>
          <p:spPr>
            <a:xfrm>
              <a:off x="3545375" y="3728500"/>
              <a:ext cx="9600" cy="79650"/>
            </a:xfrm>
            <a:custGeom>
              <a:avLst/>
              <a:gdLst/>
              <a:ahLst/>
              <a:cxnLst/>
              <a:rect l="l" t="t" r="r" b="b"/>
              <a:pathLst>
                <a:path w="384" h="3186" extrusionOk="0">
                  <a:moveTo>
                    <a:pt x="27" y="0"/>
                  </a:moveTo>
                  <a:lnTo>
                    <a:pt x="0" y="2980"/>
                  </a:lnTo>
                  <a:lnTo>
                    <a:pt x="357" y="3185"/>
                  </a:lnTo>
                  <a:lnTo>
                    <a:pt x="384" y="215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35"/>
            <p:cNvSpPr/>
            <p:nvPr/>
          </p:nvSpPr>
          <p:spPr>
            <a:xfrm>
              <a:off x="3545375" y="3728500"/>
              <a:ext cx="8950" cy="79650"/>
            </a:xfrm>
            <a:custGeom>
              <a:avLst/>
              <a:gdLst/>
              <a:ahLst/>
              <a:cxnLst/>
              <a:rect l="l" t="t" r="r" b="b"/>
              <a:pathLst>
                <a:path w="358" h="3186" extrusionOk="0">
                  <a:moveTo>
                    <a:pt x="27" y="0"/>
                  </a:moveTo>
                  <a:lnTo>
                    <a:pt x="143" y="72"/>
                  </a:lnTo>
                  <a:lnTo>
                    <a:pt x="161" y="2944"/>
                  </a:lnTo>
                  <a:lnTo>
                    <a:pt x="357" y="3060"/>
                  </a:lnTo>
                  <a:lnTo>
                    <a:pt x="357" y="3185"/>
                  </a:lnTo>
                  <a:lnTo>
                    <a:pt x="0" y="298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35"/>
            <p:cNvSpPr/>
            <p:nvPr/>
          </p:nvSpPr>
          <p:spPr>
            <a:xfrm>
              <a:off x="3545375" y="3728500"/>
              <a:ext cx="4025" cy="74525"/>
            </a:xfrm>
            <a:custGeom>
              <a:avLst/>
              <a:gdLst/>
              <a:ahLst/>
              <a:cxnLst/>
              <a:rect l="l" t="t" r="r" b="b"/>
              <a:pathLst>
                <a:path w="161" h="2981" extrusionOk="0">
                  <a:moveTo>
                    <a:pt x="161" y="2944"/>
                  </a:moveTo>
                  <a:lnTo>
                    <a:pt x="0" y="2980"/>
                  </a:lnTo>
                  <a:lnTo>
                    <a:pt x="27" y="0"/>
                  </a:lnTo>
                  <a:lnTo>
                    <a:pt x="143" y="7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35"/>
            <p:cNvSpPr/>
            <p:nvPr/>
          </p:nvSpPr>
          <p:spPr>
            <a:xfrm>
              <a:off x="3534000" y="3721800"/>
              <a:ext cx="9600" cy="79875"/>
            </a:xfrm>
            <a:custGeom>
              <a:avLst/>
              <a:gdLst/>
              <a:ahLst/>
              <a:cxnLst/>
              <a:rect l="l" t="t" r="r" b="b"/>
              <a:pathLst>
                <a:path w="384" h="3195" extrusionOk="0">
                  <a:moveTo>
                    <a:pt x="27" y="1"/>
                  </a:moveTo>
                  <a:lnTo>
                    <a:pt x="0" y="2989"/>
                  </a:lnTo>
                  <a:lnTo>
                    <a:pt x="357" y="3195"/>
                  </a:lnTo>
                  <a:lnTo>
                    <a:pt x="384" y="215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35"/>
            <p:cNvSpPr/>
            <p:nvPr/>
          </p:nvSpPr>
          <p:spPr>
            <a:xfrm>
              <a:off x="3534000" y="3721800"/>
              <a:ext cx="8950" cy="79875"/>
            </a:xfrm>
            <a:custGeom>
              <a:avLst/>
              <a:gdLst/>
              <a:ahLst/>
              <a:cxnLst/>
              <a:rect l="l" t="t" r="r" b="b"/>
              <a:pathLst>
                <a:path w="358" h="3195" extrusionOk="0">
                  <a:moveTo>
                    <a:pt x="27" y="1"/>
                  </a:moveTo>
                  <a:lnTo>
                    <a:pt x="152" y="72"/>
                  </a:lnTo>
                  <a:lnTo>
                    <a:pt x="161" y="2954"/>
                  </a:lnTo>
                  <a:lnTo>
                    <a:pt x="357" y="3070"/>
                  </a:lnTo>
                  <a:lnTo>
                    <a:pt x="357" y="3195"/>
                  </a:lnTo>
                  <a:lnTo>
                    <a:pt x="0" y="2989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41" name="Google Shape;641;p35"/>
            <p:cNvSpPr/>
            <p:nvPr/>
          </p:nvSpPr>
          <p:spPr>
            <a:xfrm>
              <a:off x="3534000" y="3721800"/>
              <a:ext cx="4025" cy="74750"/>
            </a:xfrm>
            <a:custGeom>
              <a:avLst/>
              <a:gdLst/>
              <a:ahLst/>
              <a:cxnLst/>
              <a:rect l="l" t="t" r="r" b="b"/>
              <a:pathLst>
                <a:path w="161" h="2990" extrusionOk="0">
                  <a:moveTo>
                    <a:pt x="161" y="2954"/>
                  </a:moveTo>
                  <a:lnTo>
                    <a:pt x="0" y="2989"/>
                  </a:lnTo>
                  <a:lnTo>
                    <a:pt x="27" y="1"/>
                  </a:lnTo>
                  <a:lnTo>
                    <a:pt x="152" y="7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35"/>
            <p:cNvSpPr/>
            <p:nvPr/>
          </p:nvSpPr>
          <p:spPr>
            <a:xfrm>
              <a:off x="3522850" y="3715125"/>
              <a:ext cx="9600" cy="79850"/>
            </a:xfrm>
            <a:custGeom>
              <a:avLst/>
              <a:gdLst/>
              <a:ahLst/>
              <a:cxnLst/>
              <a:rect l="l" t="t" r="r" b="b"/>
              <a:pathLst>
                <a:path w="384" h="3194" extrusionOk="0">
                  <a:moveTo>
                    <a:pt x="27" y="0"/>
                  </a:moveTo>
                  <a:lnTo>
                    <a:pt x="0" y="2989"/>
                  </a:lnTo>
                  <a:lnTo>
                    <a:pt x="357" y="3194"/>
                  </a:lnTo>
                  <a:lnTo>
                    <a:pt x="384" y="223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35"/>
            <p:cNvSpPr/>
            <p:nvPr/>
          </p:nvSpPr>
          <p:spPr>
            <a:xfrm>
              <a:off x="3522850" y="3715125"/>
              <a:ext cx="8925" cy="79850"/>
            </a:xfrm>
            <a:custGeom>
              <a:avLst/>
              <a:gdLst/>
              <a:ahLst/>
              <a:cxnLst/>
              <a:rect l="l" t="t" r="r" b="b"/>
              <a:pathLst>
                <a:path w="357" h="3194" extrusionOk="0">
                  <a:moveTo>
                    <a:pt x="27" y="0"/>
                  </a:moveTo>
                  <a:lnTo>
                    <a:pt x="143" y="72"/>
                  </a:lnTo>
                  <a:lnTo>
                    <a:pt x="152" y="2953"/>
                  </a:lnTo>
                  <a:lnTo>
                    <a:pt x="357" y="3069"/>
                  </a:lnTo>
                  <a:lnTo>
                    <a:pt x="357" y="3194"/>
                  </a:lnTo>
                  <a:lnTo>
                    <a:pt x="0" y="2989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35"/>
            <p:cNvSpPr/>
            <p:nvPr/>
          </p:nvSpPr>
          <p:spPr>
            <a:xfrm>
              <a:off x="3522850" y="3715125"/>
              <a:ext cx="3800" cy="74725"/>
            </a:xfrm>
            <a:custGeom>
              <a:avLst/>
              <a:gdLst/>
              <a:ahLst/>
              <a:cxnLst/>
              <a:rect l="l" t="t" r="r" b="b"/>
              <a:pathLst>
                <a:path w="152" h="2989" extrusionOk="0">
                  <a:moveTo>
                    <a:pt x="152" y="2953"/>
                  </a:moveTo>
                  <a:lnTo>
                    <a:pt x="0" y="2989"/>
                  </a:lnTo>
                  <a:lnTo>
                    <a:pt x="27" y="0"/>
                  </a:lnTo>
                  <a:lnTo>
                    <a:pt x="143" y="7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45" name="Google Shape;645;p35"/>
            <p:cNvSpPr/>
            <p:nvPr/>
          </p:nvSpPr>
          <p:spPr>
            <a:xfrm>
              <a:off x="3511475" y="3708650"/>
              <a:ext cx="9600" cy="79650"/>
            </a:xfrm>
            <a:custGeom>
              <a:avLst/>
              <a:gdLst/>
              <a:ahLst/>
              <a:cxnLst/>
              <a:rect l="l" t="t" r="r" b="b"/>
              <a:pathLst>
                <a:path w="384" h="3186" extrusionOk="0">
                  <a:moveTo>
                    <a:pt x="27" y="0"/>
                  </a:moveTo>
                  <a:lnTo>
                    <a:pt x="0" y="2980"/>
                  </a:lnTo>
                  <a:lnTo>
                    <a:pt x="357" y="3185"/>
                  </a:lnTo>
                  <a:lnTo>
                    <a:pt x="384" y="215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46" name="Google Shape;646;p35"/>
            <p:cNvSpPr/>
            <p:nvPr/>
          </p:nvSpPr>
          <p:spPr>
            <a:xfrm>
              <a:off x="3511475" y="3708650"/>
              <a:ext cx="8950" cy="79650"/>
            </a:xfrm>
            <a:custGeom>
              <a:avLst/>
              <a:gdLst/>
              <a:ahLst/>
              <a:cxnLst/>
              <a:rect l="l" t="t" r="r" b="b"/>
              <a:pathLst>
                <a:path w="358" h="3186" extrusionOk="0">
                  <a:moveTo>
                    <a:pt x="27" y="0"/>
                  </a:moveTo>
                  <a:lnTo>
                    <a:pt x="143" y="72"/>
                  </a:lnTo>
                  <a:lnTo>
                    <a:pt x="161" y="2944"/>
                  </a:lnTo>
                  <a:lnTo>
                    <a:pt x="357" y="3060"/>
                  </a:lnTo>
                  <a:lnTo>
                    <a:pt x="357" y="3185"/>
                  </a:lnTo>
                  <a:lnTo>
                    <a:pt x="0" y="298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47" name="Google Shape;647;p35"/>
            <p:cNvSpPr/>
            <p:nvPr/>
          </p:nvSpPr>
          <p:spPr>
            <a:xfrm>
              <a:off x="3511475" y="3708650"/>
              <a:ext cx="4025" cy="74525"/>
            </a:xfrm>
            <a:custGeom>
              <a:avLst/>
              <a:gdLst/>
              <a:ahLst/>
              <a:cxnLst/>
              <a:rect l="l" t="t" r="r" b="b"/>
              <a:pathLst>
                <a:path w="161" h="2981" extrusionOk="0">
                  <a:moveTo>
                    <a:pt x="161" y="2944"/>
                  </a:moveTo>
                  <a:lnTo>
                    <a:pt x="0" y="2980"/>
                  </a:lnTo>
                  <a:lnTo>
                    <a:pt x="27" y="0"/>
                  </a:lnTo>
                  <a:lnTo>
                    <a:pt x="143" y="7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35"/>
            <p:cNvSpPr/>
            <p:nvPr/>
          </p:nvSpPr>
          <p:spPr>
            <a:xfrm>
              <a:off x="3500100" y="3701950"/>
              <a:ext cx="9600" cy="79875"/>
            </a:xfrm>
            <a:custGeom>
              <a:avLst/>
              <a:gdLst/>
              <a:ahLst/>
              <a:cxnLst/>
              <a:rect l="l" t="t" r="r" b="b"/>
              <a:pathLst>
                <a:path w="384" h="3195" extrusionOk="0">
                  <a:moveTo>
                    <a:pt x="27" y="1"/>
                  </a:moveTo>
                  <a:lnTo>
                    <a:pt x="0" y="2980"/>
                  </a:lnTo>
                  <a:lnTo>
                    <a:pt x="357" y="3195"/>
                  </a:lnTo>
                  <a:lnTo>
                    <a:pt x="384" y="215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35"/>
            <p:cNvSpPr/>
            <p:nvPr/>
          </p:nvSpPr>
          <p:spPr>
            <a:xfrm>
              <a:off x="3500100" y="3701950"/>
              <a:ext cx="8950" cy="79875"/>
            </a:xfrm>
            <a:custGeom>
              <a:avLst/>
              <a:gdLst/>
              <a:ahLst/>
              <a:cxnLst/>
              <a:rect l="l" t="t" r="r" b="b"/>
              <a:pathLst>
                <a:path w="358" h="3195" extrusionOk="0">
                  <a:moveTo>
                    <a:pt x="27" y="1"/>
                  </a:moveTo>
                  <a:lnTo>
                    <a:pt x="143" y="72"/>
                  </a:lnTo>
                  <a:lnTo>
                    <a:pt x="161" y="2954"/>
                  </a:lnTo>
                  <a:lnTo>
                    <a:pt x="357" y="3070"/>
                  </a:lnTo>
                  <a:lnTo>
                    <a:pt x="357" y="3195"/>
                  </a:lnTo>
                  <a:lnTo>
                    <a:pt x="0" y="298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50" name="Google Shape;650;p35"/>
            <p:cNvSpPr/>
            <p:nvPr/>
          </p:nvSpPr>
          <p:spPr>
            <a:xfrm>
              <a:off x="3500100" y="3701950"/>
              <a:ext cx="4025" cy="74750"/>
            </a:xfrm>
            <a:custGeom>
              <a:avLst/>
              <a:gdLst/>
              <a:ahLst/>
              <a:cxnLst/>
              <a:rect l="l" t="t" r="r" b="b"/>
              <a:pathLst>
                <a:path w="161" h="2990" extrusionOk="0">
                  <a:moveTo>
                    <a:pt x="161" y="2954"/>
                  </a:moveTo>
                  <a:lnTo>
                    <a:pt x="0" y="2989"/>
                  </a:lnTo>
                  <a:lnTo>
                    <a:pt x="27" y="1"/>
                  </a:lnTo>
                  <a:lnTo>
                    <a:pt x="143" y="7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51" name="Google Shape;651;p35"/>
            <p:cNvSpPr/>
            <p:nvPr/>
          </p:nvSpPr>
          <p:spPr>
            <a:xfrm>
              <a:off x="3403300" y="3741425"/>
              <a:ext cx="282825" cy="205675"/>
            </a:xfrm>
            <a:custGeom>
              <a:avLst/>
              <a:gdLst/>
              <a:ahLst/>
              <a:cxnLst/>
              <a:rect l="l" t="t" r="r" b="b"/>
              <a:pathLst>
                <a:path w="11313" h="8227" extrusionOk="0">
                  <a:moveTo>
                    <a:pt x="11312" y="6451"/>
                  </a:moveTo>
                  <a:lnTo>
                    <a:pt x="0" y="1"/>
                  </a:lnTo>
                  <a:lnTo>
                    <a:pt x="0" y="1776"/>
                  </a:lnTo>
                  <a:lnTo>
                    <a:pt x="11312" y="8226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52" name="Google Shape;652;p35"/>
            <p:cNvSpPr/>
            <p:nvPr/>
          </p:nvSpPr>
          <p:spPr>
            <a:xfrm>
              <a:off x="3686100" y="3895775"/>
              <a:ext cx="11625" cy="51325"/>
            </a:xfrm>
            <a:custGeom>
              <a:avLst/>
              <a:gdLst/>
              <a:ahLst/>
              <a:cxnLst/>
              <a:rect l="l" t="t" r="r" b="b"/>
              <a:pathLst>
                <a:path w="465" h="2053" extrusionOk="0">
                  <a:moveTo>
                    <a:pt x="0" y="2052"/>
                  </a:moveTo>
                  <a:lnTo>
                    <a:pt x="464" y="696"/>
                  </a:lnTo>
                  <a:lnTo>
                    <a:pt x="464" y="0"/>
                  </a:lnTo>
                  <a:lnTo>
                    <a:pt x="0" y="277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53" name="Google Shape;653;p35"/>
            <p:cNvSpPr/>
            <p:nvPr/>
          </p:nvSpPr>
          <p:spPr>
            <a:xfrm>
              <a:off x="3403300" y="3734525"/>
              <a:ext cx="294425" cy="168175"/>
            </a:xfrm>
            <a:custGeom>
              <a:avLst/>
              <a:gdLst/>
              <a:ahLst/>
              <a:cxnLst/>
              <a:rect l="l" t="t" r="r" b="b"/>
              <a:pathLst>
                <a:path w="11777" h="6727" extrusionOk="0">
                  <a:moveTo>
                    <a:pt x="0" y="277"/>
                  </a:moveTo>
                  <a:lnTo>
                    <a:pt x="464" y="0"/>
                  </a:lnTo>
                  <a:lnTo>
                    <a:pt x="11776" y="6450"/>
                  </a:lnTo>
                  <a:lnTo>
                    <a:pt x="11312" y="6727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54" name="Google Shape;654;p35"/>
            <p:cNvSpPr/>
            <p:nvPr/>
          </p:nvSpPr>
          <p:spPr>
            <a:xfrm>
              <a:off x="3697700" y="3864100"/>
              <a:ext cx="77175" cy="89675"/>
            </a:xfrm>
            <a:custGeom>
              <a:avLst/>
              <a:gdLst/>
              <a:ahLst/>
              <a:cxnLst/>
              <a:rect l="l" t="t" r="r" b="b"/>
              <a:pathLst>
                <a:path w="3087" h="3587" extrusionOk="0">
                  <a:moveTo>
                    <a:pt x="0" y="1811"/>
                  </a:moveTo>
                  <a:lnTo>
                    <a:pt x="0" y="3587"/>
                  </a:lnTo>
                  <a:lnTo>
                    <a:pt x="3007" y="1811"/>
                  </a:lnTo>
                  <a:lnTo>
                    <a:pt x="3007" y="473"/>
                  </a:lnTo>
                  <a:cubicBezTo>
                    <a:pt x="3007" y="322"/>
                    <a:pt x="3033" y="161"/>
                    <a:pt x="3087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55" name="Google Shape;655;p35"/>
            <p:cNvSpPr/>
            <p:nvPr/>
          </p:nvSpPr>
          <p:spPr>
            <a:xfrm>
              <a:off x="3686100" y="3902675"/>
              <a:ext cx="11625" cy="51325"/>
            </a:xfrm>
            <a:custGeom>
              <a:avLst/>
              <a:gdLst/>
              <a:ahLst/>
              <a:cxnLst/>
              <a:rect l="l" t="t" r="r" b="b"/>
              <a:pathLst>
                <a:path w="465" h="2053" extrusionOk="0">
                  <a:moveTo>
                    <a:pt x="464" y="2053"/>
                  </a:moveTo>
                  <a:lnTo>
                    <a:pt x="0" y="1776"/>
                  </a:lnTo>
                  <a:lnTo>
                    <a:pt x="0" y="1"/>
                  </a:lnTo>
                  <a:lnTo>
                    <a:pt x="464" y="268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56" name="Google Shape;656;p35"/>
            <p:cNvSpPr/>
            <p:nvPr/>
          </p:nvSpPr>
          <p:spPr>
            <a:xfrm>
              <a:off x="3686100" y="3848475"/>
              <a:ext cx="94800" cy="60925"/>
            </a:xfrm>
            <a:custGeom>
              <a:avLst/>
              <a:gdLst/>
              <a:ahLst/>
              <a:cxnLst/>
              <a:rect l="l" t="t" r="r" b="b"/>
              <a:pathLst>
                <a:path w="3792" h="2437" extrusionOk="0">
                  <a:moveTo>
                    <a:pt x="0" y="2169"/>
                  </a:moveTo>
                  <a:lnTo>
                    <a:pt x="455" y="2436"/>
                  </a:lnTo>
                  <a:lnTo>
                    <a:pt x="464" y="2436"/>
                  </a:lnTo>
                  <a:lnTo>
                    <a:pt x="3551" y="625"/>
                  </a:lnTo>
                  <a:cubicBezTo>
                    <a:pt x="3604" y="438"/>
                    <a:pt x="3685" y="251"/>
                    <a:pt x="3792" y="72"/>
                  </a:cubicBezTo>
                  <a:lnTo>
                    <a:pt x="3667" y="1"/>
                  </a:lnTo>
                  <a:lnTo>
                    <a:pt x="455" y="1892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57" name="Google Shape;657;p35"/>
            <p:cNvSpPr/>
            <p:nvPr/>
          </p:nvSpPr>
          <p:spPr>
            <a:xfrm>
              <a:off x="4175425" y="3550300"/>
              <a:ext cx="115100" cy="126700"/>
            </a:xfrm>
            <a:custGeom>
              <a:avLst/>
              <a:gdLst/>
              <a:ahLst/>
              <a:cxnLst/>
              <a:rect l="l" t="t" r="r" b="b"/>
              <a:pathLst>
                <a:path w="4604" h="5068" extrusionOk="0">
                  <a:moveTo>
                    <a:pt x="0" y="3631"/>
                  </a:moveTo>
                  <a:lnTo>
                    <a:pt x="0" y="5068"/>
                  </a:lnTo>
                  <a:lnTo>
                    <a:pt x="161" y="4970"/>
                  </a:lnTo>
                  <a:lnTo>
                    <a:pt x="161" y="3640"/>
                  </a:lnTo>
                  <a:cubicBezTo>
                    <a:pt x="161" y="2989"/>
                    <a:pt x="625" y="2204"/>
                    <a:pt x="1178" y="1883"/>
                  </a:cubicBezTo>
                  <a:lnTo>
                    <a:pt x="3417" y="589"/>
                  </a:lnTo>
                  <a:cubicBezTo>
                    <a:pt x="3979" y="268"/>
                    <a:pt x="4434" y="527"/>
                    <a:pt x="4434" y="1169"/>
                  </a:cubicBezTo>
                  <a:lnTo>
                    <a:pt x="4434" y="2507"/>
                  </a:lnTo>
                  <a:lnTo>
                    <a:pt x="4603" y="2409"/>
                  </a:lnTo>
                  <a:lnTo>
                    <a:pt x="4603" y="973"/>
                  </a:lnTo>
                  <a:cubicBezTo>
                    <a:pt x="4603" y="277"/>
                    <a:pt x="4113" y="1"/>
                    <a:pt x="3506" y="340"/>
                  </a:cubicBezTo>
                  <a:lnTo>
                    <a:pt x="1097" y="1740"/>
                  </a:lnTo>
                  <a:cubicBezTo>
                    <a:pt x="491" y="2088"/>
                    <a:pt x="0" y="2936"/>
                    <a:pt x="0" y="3631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58" name="Google Shape;658;p35"/>
            <p:cNvSpPr/>
            <p:nvPr/>
          </p:nvSpPr>
          <p:spPr>
            <a:xfrm>
              <a:off x="3768850" y="3784925"/>
              <a:ext cx="115100" cy="126925"/>
            </a:xfrm>
            <a:custGeom>
              <a:avLst/>
              <a:gdLst/>
              <a:ahLst/>
              <a:cxnLst/>
              <a:rect l="l" t="t" r="r" b="b"/>
              <a:pathLst>
                <a:path w="4604" h="5077" extrusionOk="0">
                  <a:moveTo>
                    <a:pt x="0" y="3631"/>
                  </a:moveTo>
                  <a:lnTo>
                    <a:pt x="0" y="5077"/>
                  </a:lnTo>
                  <a:lnTo>
                    <a:pt x="170" y="4978"/>
                  </a:lnTo>
                  <a:lnTo>
                    <a:pt x="170" y="3640"/>
                  </a:lnTo>
                  <a:cubicBezTo>
                    <a:pt x="170" y="2998"/>
                    <a:pt x="625" y="2213"/>
                    <a:pt x="1187" y="1892"/>
                  </a:cubicBezTo>
                  <a:lnTo>
                    <a:pt x="3426" y="598"/>
                  </a:lnTo>
                  <a:cubicBezTo>
                    <a:pt x="3988" y="268"/>
                    <a:pt x="4443" y="536"/>
                    <a:pt x="4443" y="1178"/>
                  </a:cubicBezTo>
                  <a:lnTo>
                    <a:pt x="4443" y="2507"/>
                  </a:lnTo>
                  <a:lnTo>
                    <a:pt x="4603" y="2409"/>
                  </a:lnTo>
                  <a:lnTo>
                    <a:pt x="4603" y="982"/>
                  </a:lnTo>
                  <a:cubicBezTo>
                    <a:pt x="4603" y="277"/>
                    <a:pt x="4113" y="0"/>
                    <a:pt x="3506" y="348"/>
                  </a:cubicBezTo>
                  <a:lnTo>
                    <a:pt x="1097" y="1740"/>
                  </a:lnTo>
                  <a:cubicBezTo>
                    <a:pt x="491" y="2088"/>
                    <a:pt x="0" y="2935"/>
                    <a:pt x="0" y="3631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59" name="Google Shape;659;p35"/>
            <p:cNvSpPr/>
            <p:nvPr/>
          </p:nvSpPr>
          <p:spPr>
            <a:xfrm>
              <a:off x="3721550" y="3827975"/>
              <a:ext cx="27900" cy="20100"/>
            </a:xfrm>
            <a:custGeom>
              <a:avLst/>
              <a:gdLst/>
              <a:ahLst/>
              <a:cxnLst/>
              <a:rect l="l" t="t" r="r" b="b"/>
              <a:pathLst>
                <a:path w="1116" h="804" extrusionOk="0">
                  <a:moveTo>
                    <a:pt x="1116" y="0"/>
                  </a:moveTo>
                  <a:lnTo>
                    <a:pt x="1009" y="214"/>
                  </a:lnTo>
                  <a:lnTo>
                    <a:pt x="1" y="803"/>
                  </a:lnTo>
                  <a:lnTo>
                    <a:pt x="1" y="437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60" name="Google Shape;660;p35"/>
            <p:cNvSpPr/>
            <p:nvPr/>
          </p:nvSpPr>
          <p:spPr>
            <a:xfrm>
              <a:off x="3721550" y="3806775"/>
              <a:ext cx="27900" cy="16525"/>
            </a:xfrm>
            <a:custGeom>
              <a:avLst/>
              <a:gdLst/>
              <a:ahLst/>
              <a:cxnLst/>
              <a:rect l="l" t="t" r="r" b="b"/>
              <a:pathLst>
                <a:path w="1116" h="661" extrusionOk="0">
                  <a:moveTo>
                    <a:pt x="1116" y="117"/>
                  </a:moveTo>
                  <a:lnTo>
                    <a:pt x="188" y="661"/>
                  </a:lnTo>
                  <a:lnTo>
                    <a:pt x="1" y="545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61" name="Google Shape;661;p35"/>
            <p:cNvSpPr/>
            <p:nvPr/>
          </p:nvSpPr>
          <p:spPr>
            <a:xfrm>
              <a:off x="3726250" y="3809675"/>
              <a:ext cx="23200" cy="31925"/>
            </a:xfrm>
            <a:custGeom>
              <a:avLst/>
              <a:gdLst/>
              <a:ahLst/>
              <a:cxnLst/>
              <a:rect l="l" t="t" r="r" b="b"/>
              <a:pathLst>
                <a:path w="928" h="1277" extrusionOk="0">
                  <a:moveTo>
                    <a:pt x="928" y="1"/>
                  </a:moveTo>
                  <a:lnTo>
                    <a:pt x="928" y="741"/>
                  </a:lnTo>
                  <a:lnTo>
                    <a:pt x="0" y="1276"/>
                  </a:lnTo>
                  <a:lnTo>
                    <a:pt x="0" y="545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62" name="Google Shape;662;p35"/>
            <p:cNvSpPr/>
            <p:nvPr/>
          </p:nvSpPr>
          <p:spPr>
            <a:xfrm>
              <a:off x="3721550" y="3820375"/>
              <a:ext cx="4725" cy="21225"/>
            </a:xfrm>
            <a:custGeom>
              <a:avLst/>
              <a:gdLst/>
              <a:ahLst/>
              <a:cxnLst/>
              <a:rect l="l" t="t" r="r" b="b"/>
              <a:pathLst>
                <a:path w="189" h="849" extrusionOk="0">
                  <a:moveTo>
                    <a:pt x="188" y="117"/>
                  </a:moveTo>
                  <a:lnTo>
                    <a:pt x="188" y="848"/>
                  </a:lnTo>
                  <a:lnTo>
                    <a:pt x="1" y="74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0AF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63" name="Google Shape;663;p35"/>
            <p:cNvSpPr/>
            <p:nvPr/>
          </p:nvSpPr>
          <p:spPr>
            <a:xfrm>
              <a:off x="4322175" y="3479600"/>
              <a:ext cx="18525" cy="39950"/>
            </a:xfrm>
            <a:custGeom>
              <a:avLst/>
              <a:gdLst/>
              <a:ahLst/>
              <a:cxnLst/>
              <a:rect l="l" t="t" r="r" b="b"/>
              <a:pathLst>
                <a:path w="741" h="1598" extrusionOk="0">
                  <a:moveTo>
                    <a:pt x="0" y="438"/>
                  </a:moveTo>
                  <a:lnTo>
                    <a:pt x="0" y="1597"/>
                  </a:lnTo>
                  <a:lnTo>
                    <a:pt x="589" y="1250"/>
                  </a:lnTo>
                  <a:lnTo>
                    <a:pt x="634" y="875"/>
                  </a:lnTo>
                  <a:lnTo>
                    <a:pt x="634" y="848"/>
                  </a:lnTo>
                  <a:lnTo>
                    <a:pt x="651" y="679"/>
                  </a:lnTo>
                  <a:lnTo>
                    <a:pt x="714" y="197"/>
                  </a:lnTo>
                  <a:lnTo>
                    <a:pt x="714" y="170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64" name="Google Shape;664;p35"/>
            <p:cNvSpPr/>
            <p:nvPr/>
          </p:nvSpPr>
          <p:spPr>
            <a:xfrm>
              <a:off x="4317050" y="3496550"/>
              <a:ext cx="21425" cy="41725"/>
            </a:xfrm>
            <a:custGeom>
              <a:avLst/>
              <a:gdLst/>
              <a:ahLst/>
              <a:cxnLst/>
              <a:rect l="l" t="t" r="r" b="b"/>
              <a:pathLst>
                <a:path w="857" h="1669" extrusionOk="0">
                  <a:moveTo>
                    <a:pt x="0" y="509"/>
                  </a:moveTo>
                  <a:lnTo>
                    <a:pt x="0" y="1669"/>
                  </a:lnTo>
                  <a:lnTo>
                    <a:pt x="705" y="1250"/>
                  </a:lnTo>
                  <a:lnTo>
                    <a:pt x="767" y="750"/>
                  </a:lnTo>
                  <a:lnTo>
                    <a:pt x="794" y="572"/>
                  </a:lnTo>
                  <a:lnTo>
                    <a:pt x="839" y="197"/>
                  </a:lnTo>
                  <a:lnTo>
                    <a:pt x="839" y="170"/>
                  </a:lnTo>
                  <a:lnTo>
                    <a:pt x="856" y="1"/>
                  </a:lnTo>
                  <a:lnTo>
                    <a:pt x="214" y="384"/>
                  </a:lnTo>
                  <a:lnTo>
                    <a:pt x="205" y="384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65" name="Google Shape;665;p35"/>
            <p:cNvSpPr/>
            <p:nvPr/>
          </p:nvSpPr>
          <p:spPr>
            <a:xfrm>
              <a:off x="3479575" y="3785825"/>
              <a:ext cx="113100" cy="111075"/>
            </a:xfrm>
            <a:custGeom>
              <a:avLst/>
              <a:gdLst/>
              <a:ahLst/>
              <a:cxnLst/>
              <a:rect l="l" t="t" r="r" b="b"/>
              <a:pathLst>
                <a:path w="4524" h="4443" extrusionOk="0">
                  <a:moveTo>
                    <a:pt x="0" y="303"/>
                  </a:moveTo>
                  <a:lnTo>
                    <a:pt x="0" y="1713"/>
                  </a:lnTo>
                  <a:cubicBezTo>
                    <a:pt x="0" y="1865"/>
                    <a:pt x="81" y="1998"/>
                    <a:pt x="206" y="2070"/>
                  </a:cubicBezTo>
                  <a:lnTo>
                    <a:pt x="4158" y="4345"/>
                  </a:lnTo>
                  <a:cubicBezTo>
                    <a:pt x="4318" y="4443"/>
                    <a:pt x="4523" y="4327"/>
                    <a:pt x="4523" y="4131"/>
                  </a:cubicBezTo>
                  <a:lnTo>
                    <a:pt x="4523" y="2730"/>
                  </a:lnTo>
                  <a:cubicBezTo>
                    <a:pt x="4523" y="2578"/>
                    <a:pt x="4443" y="2445"/>
                    <a:pt x="4318" y="2373"/>
                  </a:cubicBezTo>
                  <a:lnTo>
                    <a:pt x="366" y="89"/>
                  </a:lnTo>
                  <a:cubicBezTo>
                    <a:pt x="206" y="0"/>
                    <a:pt x="0" y="116"/>
                    <a:pt x="0" y="30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66" name="Google Shape;666;p35"/>
            <p:cNvSpPr/>
            <p:nvPr/>
          </p:nvSpPr>
          <p:spPr>
            <a:xfrm>
              <a:off x="2684700" y="3302300"/>
              <a:ext cx="28125" cy="39950"/>
            </a:xfrm>
            <a:custGeom>
              <a:avLst/>
              <a:gdLst/>
              <a:ahLst/>
              <a:cxnLst/>
              <a:rect l="l" t="t" r="r" b="b"/>
              <a:pathLst>
                <a:path w="1125" h="1598" extrusionOk="0">
                  <a:moveTo>
                    <a:pt x="1" y="652"/>
                  </a:moveTo>
                  <a:lnTo>
                    <a:pt x="1125" y="0"/>
                  </a:lnTo>
                  <a:lnTo>
                    <a:pt x="1125" y="678"/>
                  </a:lnTo>
                  <a:lnTo>
                    <a:pt x="1" y="1597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67" name="Google Shape;667;p35"/>
            <p:cNvSpPr/>
            <p:nvPr/>
          </p:nvSpPr>
          <p:spPr>
            <a:xfrm>
              <a:off x="2673325" y="3312100"/>
              <a:ext cx="11400" cy="30150"/>
            </a:xfrm>
            <a:custGeom>
              <a:avLst/>
              <a:gdLst/>
              <a:ahLst/>
              <a:cxnLst/>
              <a:rect l="l" t="t" r="r" b="b"/>
              <a:pathLst>
                <a:path w="456" h="1206" extrusionOk="0">
                  <a:moveTo>
                    <a:pt x="456" y="1205"/>
                  </a:moveTo>
                  <a:lnTo>
                    <a:pt x="1" y="938"/>
                  </a:lnTo>
                  <a:lnTo>
                    <a:pt x="1" y="1"/>
                  </a:lnTo>
                  <a:lnTo>
                    <a:pt x="456" y="26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68" name="Google Shape;668;p35"/>
            <p:cNvSpPr/>
            <p:nvPr/>
          </p:nvSpPr>
          <p:spPr>
            <a:xfrm>
              <a:off x="2673325" y="3295825"/>
              <a:ext cx="39500" cy="22775"/>
            </a:xfrm>
            <a:custGeom>
              <a:avLst/>
              <a:gdLst/>
              <a:ahLst/>
              <a:cxnLst/>
              <a:rect l="l" t="t" r="r" b="b"/>
              <a:pathLst>
                <a:path w="1580" h="911" extrusionOk="0">
                  <a:moveTo>
                    <a:pt x="1580" y="259"/>
                  </a:moveTo>
                  <a:lnTo>
                    <a:pt x="1125" y="1"/>
                  </a:lnTo>
                  <a:lnTo>
                    <a:pt x="1" y="652"/>
                  </a:lnTo>
                  <a:lnTo>
                    <a:pt x="456" y="91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69" name="Google Shape;669;p35"/>
            <p:cNvSpPr/>
            <p:nvPr/>
          </p:nvSpPr>
          <p:spPr>
            <a:xfrm>
              <a:off x="3456600" y="2945675"/>
              <a:ext cx="202750" cy="137850"/>
            </a:xfrm>
            <a:custGeom>
              <a:avLst/>
              <a:gdLst/>
              <a:ahLst/>
              <a:cxnLst/>
              <a:rect l="l" t="t" r="r" b="b"/>
              <a:pathLst>
                <a:path w="8110" h="5514" extrusionOk="0">
                  <a:moveTo>
                    <a:pt x="8110" y="4649"/>
                  </a:moveTo>
                  <a:lnTo>
                    <a:pt x="1" y="1"/>
                  </a:lnTo>
                  <a:lnTo>
                    <a:pt x="1" y="875"/>
                  </a:lnTo>
                  <a:lnTo>
                    <a:pt x="8110" y="5514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70" name="Google Shape;670;p35"/>
            <p:cNvSpPr/>
            <p:nvPr/>
          </p:nvSpPr>
          <p:spPr>
            <a:xfrm>
              <a:off x="3659325" y="3057200"/>
              <a:ext cx="8275" cy="26325"/>
            </a:xfrm>
            <a:custGeom>
              <a:avLst/>
              <a:gdLst/>
              <a:ahLst/>
              <a:cxnLst/>
              <a:rect l="l" t="t" r="r" b="b"/>
              <a:pathLst>
                <a:path w="331" h="1053" extrusionOk="0">
                  <a:moveTo>
                    <a:pt x="1" y="1053"/>
                  </a:moveTo>
                  <a:lnTo>
                    <a:pt x="331" y="866"/>
                  </a:lnTo>
                  <a:lnTo>
                    <a:pt x="331" y="0"/>
                  </a:lnTo>
                  <a:lnTo>
                    <a:pt x="1" y="188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71" name="Google Shape;671;p35"/>
            <p:cNvSpPr/>
            <p:nvPr/>
          </p:nvSpPr>
          <p:spPr>
            <a:xfrm>
              <a:off x="3456600" y="2941000"/>
              <a:ext cx="211000" cy="120900"/>
            </a:xfrm>
            <a:custGeom>
              <a:avLst/>
              <a:gdLst/>
              <a:ahLst/>
              <a:cxnLst/>
              <a:rect l="l" t="t" r="r" b="b"/>
              <a:pathLst>
                <a:path w="8440" h="4836" extrusionOk="0">
                  <a:moveTo>
                    <a:pt x="1" y="188"/>
                  </a:moveTo>
                  <a:lnTo>
                    <a:pt x="331" y="0"/>
                  </a:lnTo>
                  <a:lnTo>
                    <a:pt x="8440" y="4648"/>
                  </a:lnTo>
                  <a:lnTo>
                    <a:pt x="8110" y="4836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72" name="Google Shape;672;p35"/>
            <p:cNvSpPr/>
            <p:nvPr/>
          </p:nvSpPr>
          <p:spPr>
            <a:xfrm>
              <a:off x="2949675" y="3007900"/>
              <a:ext cx="51300" cy="65150"/>
            </a:xfrm>
            <a:custGeom>
              <a:avLst/>
              <a:gdLst/>
              <a:ahLst/>
              <a:cxnLst/>
              <a:rect l="l" t="t" r="r" b="b"/>
              <a:pathLst>
                <a:path w="2052" h="2606" extrusionOk="0">
                  <a:moveTo>
                    <a:pt x="1856" y="2606"/>
                  </a:moveTo>
                  <a:lnTo>
                    <a:pt x="2052" y="2293"/>
                  </a:lnTo>
                  <a:lnTo>
                    <a:pt x="883" y="1562"/>
                  </a:lnTo>
                  <a:cubicBezTo>
                    <a:pt x="562" y="1366"/>
                    <a:pt x="366" y="1018"/>
                    <a:pt x="366" y="643"/>
                  </a:cubicBezTo>
                  <a:lnTo>
                    <a:pt x="366" y="1"/>
                  </a:lnTo>
                  <a:lnTo>
                    <a:pt x="0" y="1"/>
                  </a:lnTo>
                  <a:lnTo>
                    <a:pt x="0" y="643"/>
                  </a:lnTo>
                  <a:cubicBezTo>
                    <a:pt x="0" y="1143"/>
                    <a:pt x="259" y="1606"/>
                    <a:pt x="687" y="1874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73" name="Google Shape;673;p35"/>
            <p:cNvSpPr/>
            <p:nvPr/>
          </p:nvSpPr>
          <p:spPr>
            <a:xfrm>
              <a:off x="2932925" y="2976025"/>
              <a:ext cx="50675" cy="46850"/>
            </a:xfrm>
            <a:custGeom>
              <a:avLst/>
              <a:gdLst/>
              <a:ahLst/>
              <a:cxnLst/>
              <a:rect l="l" t="t" r="r" b="b"/>
              <a:pathLst>
                <a:path w="2027" h="1874" extrusionOk="0">
                  <a:moveTo>
                    <a:pt x="251" y="972"/>
                  </a:moveTo>
                  <a:cubicBezTo>
                    <a:pt x="251" y="972"/>
                    <a:pt x="260" y="972"/>
                    <a:pt x="260" y="972"/>
                  </a:cubicBezTo>
                  <a:cubicBezTo>
                    <a:pt x="456" y="1088"/>
                    <a:pt x="652" y="1195"/>
                    <a:pt x="848" y="1311"/>
                  </a:cubicBezTo>
                  <a:cubicBezTo>
                    <a:pt x="964" y="1374"/>
                    <a:pt x="1080" y="1436"/>
                    <a:pt x="1187" y="1508"/>
                  </a:cubicBezTo>
                  <a:cubicBezTo>
                    <a:pt x="1223" y="1534"/>
                    <a:pt x="1250" y="1561"/>
                    <a:pt x="1277" y="1588"/>
                  </a:cubicBezTo>
                  <a:cubicBezTo>
                    <a:pt x="1295" y="1606"/>
                    <a:pt x="1303" y="1633"/>
                    <a:pt x="1312" y="1659"/>
                  </a:cubicBezTo>
                  <a:cubicBezTo>
                    <a:pt x="1348" y="1713"/>
                    <a:pt x="1428" y="1757"/>
                    <a:pt x="1491" y="1784"/>
                  </a:cubicBezTo>
                  <a:cubicBezTo>
                    <a:pt x="1723" y="1873"/>
                    <a:pt x="1919" y="1659"/>
                    <a:pt x="1964" y="1445"/>
                  </a:cubicBezTo>
                  <a:cubicBezTo>
                    <a:pt x="2026" y="1187"/>
                    <a:pt x="1919" y="865"/>
                    <a:pt x="1723" y="687"/>
                  </a:cubicBezTo>
                  <a:cubicBezTo>
                    <a:pt x="1535" y="526"/>
                    <a:pt x="1312" y="393"/>
                    <a:pt x="1098" y="277"/>
                  </a:cubicBezTo>
                  <a:cubicBezTo>
                    <a:pt x="866" y="152"/>
                    <a:pt x="617" y="0"/>
                    <a:pt x="340" y="80"/>
                  </a:cubicBezTo>
                  <a:cubicBezTo>
                    <a:pt x="215" y="116"/>
                    <a:pt x="99" y="205"/>
                    <a:pt x="37" y="321"/>
                  </a:cubicBezTo>
                  <a:cubicBezTo>
                    <a:pt x="1" y="384"/>
                    <a:pt x="10" y="419"/>
                    <a:pt x="37" y="482"/>
                  </a:cubicBezTo>
                  <a:cubicBezTo>
                    <a:pt x="63" y="544"/>
                    <a:pt x="90" y="607"/>
                    <a:pt x="99" y="669"/>
                  </a:cubicBezTo>
                  <a:cubicBezTo>
                    <a:pt x="108" y="723"/>
                    <a:pt x="90" y="758"/>
                    <a:pt x="117" y="821"/>
                  </a:cubicBezTo>
                  <a:cubicBezTo>
                    <a:pt x="144" y="883"/>
                    <a:pt x="197" y="937"/>
                    <a:pt x="251" y="972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74" name="Google Shape;674;p35"/>
            <p:cNvSpPr/>
            <p:nvPr/>
          </p:nvSpPr>
          <p:spPr>
            <a:xfrm>
              <a:off x="2930700" y="2976025"/>
              <a:ext cx="47525" cy="49975"/>
            </a:xfrm>
            <a:custGeom>
              <a:avLst/>
              <a:gdLst/>
              <a:ahLst/>
              <a:cxnLst/>
              <a:rect l="l" t="t" r="r" b="b"/>
              <a:pathLst>
                <a:path w="1901" h="1999" extrusionOk="0">
                  <a:moveTo>
                    <a:pt x="197" y="1079"/>
                  </a:moveTo>
                  <a:cubicBezTo>
                    <a:pt x="277" y="1142"/>
                    <a:pt x="375" y="1195"/>
                    <a:pt x="465" y="1249"/>
                  </a:cubicBezTo>
                  <a:cubicBezTo>
                    <a:pt x="634" y="1347"/>
                    <a:pt x="804" y="1445"/>
                    <a:pt x="973" y="1543"/>
                  </a:cubicBezTo>
                  <a:cubicBezTo>
                    <a:pt x="1187" y="1668"/>
                    <a:pt x="1598" y="1998"/>
                    <a:pt x="1803" y="1704"/>
                  </a:cubicBezTo>
                  <a:cubicBezTo>
                    <a:pt x="1901" y="1570"/>
                    <a:pt x="1892" y="1347"/>
                    <a:pt x="1847" y="1195"/>
                  </a:cubicBezTo>
                  <a:cubicBezTo>
                    <a:pt x="1803" y="1053"/>
                    <a:pt x="1714" y="928"/>
                    <a:pt x="1615" y="821"/>
                  </a:cubicBezTo>
                  <a:cubicBezTo>
                    <a:pt x="1535" y="732"/>
                    <a:pt x="1401" y="678"/>
                    <a:pt x="1303" y="616"/>
                  </a:cubicBezTo>
                  <a:cubicBezTo>
                    <a:pt x="1169" y="544"/>
                    <a:pt x="1045" y="464"/>
                    <a:pt x="920" y="393"/>
                  </a:cubicBezTo>
                  <a:cubicBezTo>
                    <a:pt x="697" y="268"/>
                    <a:pt x="411" y="0"/>
                    <a:pt x="152" y="196"/>
                  </a:cubicBezTo>
                  <a:cubicBezTo>
                    <a:pt x="45" y="285"/>
                    <a:pt x="19" y="410"/>
                    <a:pt x="10" y="544"/>
                  </a:cubicBezTo>
                  <a:cubicBezTo>
                    <a:pt x="10" y="678"/>
                    <a:pt x="1" y="839"/>
                    <a:pt x="81" y="955"/>
                  </a:cubicBezTo>
                  <a:cubicBezTo>
                    <a:pt x="117" y="999"/>
                    <a:pt x="152" y="1044"/>
                    <a:pt x="197" y="107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75" name="Google Shape;675;p35"/>
            <p:cNvSpPr/>
            <p:nvPr/>
          </p:nvSpPr>
          <p:spPr>
            <a:xfrm>
              <a:off x="2695850" y="2775300"/>
              <a:ext cx="706350" cy="566500"/>
            </a:xfrm>
            <a:custGeom>
              <a:avLst/>
              <a:gdLst/>
              <a:ahLst/>
              <a:cxnLst/>
              <a:rect l="l" t="t" r="r" b="b"/>
              <a:pathLst>
                <a:path w="28254" h="22660" extrusionOk="0">
                  <a:moveTo>
                    <a:pt x="10813" y="10616"/>
                  </a:moveTo>
                  <a:lnTo>
                    <a:pt x="12526" y="5915"/>
                  </a:lnTo>
                  <a:lnTo>
                    <a:pt x="22767" y="0"/>
                  </a:lnTo>
                  <a:lnTo>
                    <a:pt x="23900" y="3051"/>
                  </a:lnTo>
                  <a:lnTo>
                    <a:pt x="28254" y="2123"/>
                  </a:lnTo>
                  <a:lnTo>
                    <a:pt x="28254" y="6486"/>
                  </a:lnTo>
                  <a:lnTo>
                    <a:pt x="24935" y="8404"/>
                  </a:lnTo>
                  <a:lnTo>
                    <a:pt x="24935" y="7868"/>
                  </a:lnTo>
                  <a:cubicBezTo>
                    <a:pt x="24935" y="7101"/>
                    <a:pt x="24391" y="6798"/>
                    <a:pt x="23722" y="7182"/>
                  </a:cubicBezTo>
                  <a:lnTo>
                    <a:pt x="22794" y="7717"/>
                  </a:lnTo>
                  <a:cubicBezTo>
                    <a:pt x="22125" y="8100"/>
                    <a:pt x="21590" y="9037"/>
                    <a:pt x="21590" y="9795"/>
                  </a:cubicBezTo>
                  <a:lnTo>
                    <a:pt x="21590" y="10331"/>
                  </a:lnTo>
                  <a:lnTo>
                    <a:pt x="10100" y="16968"/>
                  </a:lnTo>
                  <a:lnTo>
                    <a:pt x="10100" y="16433"/>
                  </a:lnTo>
                  <a:cubicBezTo>
                    <a:pt x="10100" y="15665"/>
                    <a:pt x="9555" y="15362"/>
                    <a:pt x="8886" y="15746"/>
                  </a:cubicBezTo>
                  <a:lnTo>
                    <a:pt x="4158" y="18342"/>
                  </a:lnTo>
                  <a:cubicBezTo>
                    <a:pt x="3489" y="18725"/>
                    <a:pt x="2954" y="19662"/>
                    <a:pt x="2954" y="20420"/>
                  </a:cubicBezTo>
                  <a:lnTo>
                    <a:pt x="2954" y="20956"/>
                  </a:lnTo>
                  <a:lnTo>
                    <a:pt x="1" y="22659"/>
                  </a:lnTo>
                  <a:lnTo>
                    <a:pt x="1" y="1827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76" name="Google Shape;676;p35"/>
            <p:cNvSpPr/>
            <p:nvPr/>
          </p:nvSpPr>
          <p:spPr>
            <a:xfrm>
              <a:off x="3293350" y="2828375"/>
              <a:ext cx="366000" cy="169525"/>
            </a:xfrm>
            <a:custGeom>
              <a:avLst/>
              <a:gdLst/>
              <a:ahLst/>
              <a:cxnLst/>
              <a:rect l="l" t="t" r="r" b="b"/>
              <a:pathLst>
                <a:path w="14640" h="6781" extrusionOk="0">
                  <a:moveTo>
                    <a:pt x="14640" y="5852"/>
                  </a:moveTo>
                  <a:lnTo>
                    <a:pt x="4354" y="0"/>
                  </a:lnTo>
                  <a:lnTo>
                    <a:pt x="0" y="928"/>
                  </a:lnTo>
                  <a:lnTo>
                    <a:pt x="10286" y="6780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77" name="Google Shape;677;p35"/>
            <p:cNvSpPr/>
            <p:nvPr/>
          </p:nvSpPr>
          <p:spPr>
            <a:xfrm>
              <a:off x="2966175" y="2923150"/>
              <a:ext cx="300000" cy="263875"/>
            </a:xfrm>
            <a:custGeom>
              <a:avLst/>
              <a:gdLst/>
              <a:ahLst/>
              <a:cxnLst/>
              <a:rect l="l" t="t" r="r" b="b"/>
              <a:pathLst>
                <a:path w="12000" h="10555" extrusionOk="0">
                  <a:moveTo>
                    <a:pt x="11999" y="5853"/>
                  </a:moveTo>
                  <a:lnTo>
                    <a:pt x="1713" y="1"/>
                  </a:lnTo>
                  <a:lnTo>
                    <a:pt x="0" y="4702"/>
                  </a:lnTo>
                  <a:lnTo>
                    <a:pt x="10286" y="10554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78" name="Google Shape;678;p35"/>
            <p:cNvSpPr/>
            <p:nvPr/>
          </p:nvSpPr>
          <p:spPr>
            <a:xfrm>
              <a:off x="2977550" y="2936525"/>
              <a:ext cx="277250" cy="237125"/>
            </a:xfrm>
            <a:custGeom>
              <a:avLst/>
              <a:gdLst/>
              <a:ahLst/>
              <a:cxnLst/>
              <a:rect l="l" t="t" r="r" b="b"/>
              <a:pathLst>
                <a:path w="11090" h="9485" extrusionOk="0">
                  <a:moveTo>
                    <a:pt x="11089" y="5478"/>
                  </a:moveTo>
                  <a:lnTo>
                    <a:pt x="1454" y="1"/>
                  </a:lnTo>
                  <a:lnTo>
                    <a:pt x="0" y="4007"/>
                  </a:lnTo>
                  <a:lnTo>
                    <a:pt x="9635" y="9484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79" name="Google Shape;679;p35"/>
            <p:cNvSpPr/>
            <p:nvPr/>
          </p:nvSpPr>
          <p:spPr>
            <a:xfrm>
              <a:off x="2983125" y="2943225"/>
              <a:ext cx="266100" cy="223725"/>
            </a:xfrm>
            <a:custGeom>
              <a:avLst/>
              <a:gdLst/>
              <a:ahLst/>
              <a:cxnLst/>
              <a:rect l="l" t="t" r="r" b="b"/>
              <a:pathLst>
                <a:path w="10644" h="8949" extrusionOk="0">
                  <a:moveTo>
                    <a:pt x="0" y="3649"/>
                  </a:moveTo>
                  <a:lnTo>
                    <a:pt x="9314" y="8948"/>
                  </a:lnTo>
                  <a:lnTo>
                    <a:pt x="10643" y="5300"/>
                  </a:lnTo>
                  <a:lnTo>
                    <a:pt x="3827" y="1419"/>
                  </a:lnTo>
                  <a:lnTo>
                    <a:pt x="1329" y="1"/>
                  </a:lnTo>
                  <a:lnTo>
                    <a:pt x="9" y="362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80" name="Google Shape;680;p35"/>
            <p:cNvSpPr/>
            <p:nvPr/>
          </p:nvSpPr>
          <p:spPr>
            <a:xfrm>
              <a:off x="3469750" y="3061425"/>
              <a:ext cx="124925" cy="67375"/>
            </a:xfrm>
            <a:custGeom>
              <a:avLst/>
              <a:gdLst/>
              <a:ahLst/>
              <a:cxnLst/>
              <a:rect l="l" t="t" r="r" b="b"/>
              <a:pathLst>
                <a:path w="4997" h="2695" extrusionOk="0">
                  <a:moveTo>
                    <a:pt x="4461" y="2695"/>
                  </a:moveTo>
                  <a:lnTo>
                    <a:pt x="1" y="1"/>
                  </a:lnTo>
                  <a:lnTo>
                    <a:pt x="4292" y="402"/>
                  </a:lnTo>
                  <a:lnTo>
                    <a:pt x="4997" y="1901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81" name="Google Shape;681;p35"/>
            <p:cNvSpPr/>
            <p:nvPr/>
          </p:nvSpPr>
          <p:spPr>
            <a:xfrm>
              <a:off x="3452150" y="3067900"/>
              <a:ext cx="115550" cy="139200"/>
            </a:xfrm>
            <a:custGeom>
              <a:avLst/>
              <a:gdLst/>
              <a:ahLst/>
              <a:cxnLst/>
              <a:rect l="l" t="t" r="r" b="b"/>
              <a:pathLst>
                <a:path w="4622" h="5568" extrusionOk="0">
                  <a:moveTo>
                    <a:pt x="0" y="3596"/>
                  </a:moveTo>
                  <a:cubicBezTo>
                    <a:pt x="0" y="2400"/>
                    <a:pt x="848" y="937"/>
                    <a:pt x="1891" y="339"/>
                  </a:cubicBezTo>
                  <a:cubicBezTo>
                    <a:pt x="2409" y="36"/>
                    <a:pt x="2882" y="0"/>
                    <a:pt x="3221" y="197"/>
                  </a:cubicBezTo>
                  <a:lnTo>
                    <a:pt x="3221" y="197"/>
                  </a:lnTo>
                  <a:lnTo>
                    <a:pt x="3230" y="197"/>
                  </a:lnTo>
                  <a:cubicBezTo>
                    <a:pt x="3230" y="197"/>
                    <a:pt x="3230" y="197"/>
                    <a:pt x="3230" y="197"/>
                  </a:cubicBezTo>
                  <a:lnTo>
                    <a:pt x="4621" y="1000"/>
                  </a:lnTo>
                  <a:lnTo>
                    <a:pt x="1891" y="5567"/>
                  </a:lnTo>
                  <a:lnTo>
                    <a:pt x="562" y="4809"/>
                  </a:lnTo>
                  <a:cubicBezTo>
                    <a:pt x="553" y="4809"/>
                    <a:pt x="553" y="4809"/>
                    <a:pt x="553" y="4800"/>
                  </a:cubicBezTo>
                  <a:lnTo>
                    <a:pt x="553" y="4800"/>
                  </a:lnTo>
                  <a:lnTo>
                    <a:pt x="553" y="4800"/>
                  </a:lnTo>
                  <a:cubicBezTo>
                    <a:pt x="214" y="4604"/>
                    <a:pt x="0" y="4184"/>
                    <a:pt x="0" y="3596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82" name="Google Shape;682;p35"/>
            <p:cNvSpPr/>
            <p:nvPr/>
          </p:nvSpPr>
          <p:spPr>
            <a:xfrm>
              <a:off x="3485375" y="3080175"/>
              <a:ext cx="94375" cy="138525"/>
            </a:xfrm>
            <a:custGeom>
              <a:avLst/>
              <a:gdLst/>
              <a:ahLst/>
              <a:cxnLst/>
              <a:rect l="l" t="t" r="r" b="b"/>
              <a:pathLst>
                <a:path w="3775" h="5541" extrusionOk="0">
                  <a:moveTo>
                    <a:pt x="0" y="3854"/>
                  </a:moveTo>
                  <a:cubicBezTo>
                    <a:pt x="0" y="5058"/>
                    <a:pt x="848" y="5540"/>
                    <a:pt x="1892" y="4933"/>
                  </a:cubicBezTo>
                  <a:cubicBezTo>
                    <a:pt x="2935" y="4336"/>
                    <a:pt x="3774" y="2873"/>
                    <a:pt x="3774" y="1677"/>
                  </a:cubicBezTo>
                  <a:cubicBezTo>
                    <a:pt x="3774" y="482"/>
                    <a:pt x="2935" y="0"/>
                    <a:pt x="1892" y="598"/>
                  </a:cubicBezTo>
                  <a:cubicBezTo>
                    <a:pt x="848" y="1204"/>
                    <a:pt x="0" y="2659"/>
                    <a:pt x="0" y="38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83" name="Google Shape;683;p35"/>
            <p:cNvSpPr/>
            <p:nvPr/>
          </p:nvSpPr>
          <p:spPr>
            <a:xfrm>
              <a:off x="3504775" y="3110950"/>
              <a:ext cx="55550" cy="76950"/>
            </a:xfrm>
            <a:custGeom>
              <a:avLst/>
              <a:gdLst/>
              <a:ahLst/>
              <a:cxnLst/>
              <a:rect l="l" t="t" r="r" b="b"/>
              <a:pathLst>
                <a:path w="2222" h="3078" extrusionOk="0">
                  <a:moveTo>
                    <a:pt x="1" y="2409"/>
                  </a:moveTo>
                  <a:cubicBezTo>
                    <a:pt x="1" y="2605"/>
                    <a:pt x="45" y="3078"/>
                    <a:pt x="438" y="3078"/>
                  </a:cubicBezTo>
                  <a:cubicBezTo>
                    <a:pt x="572" y="3078"/>
                    <a:pt x="741" y="3024"/>
                    <a:pt x="911" y="2917"/>
                  </a:cubicBezTo>
                  <a:cubicBezTo>
                    <a:pt x="1624" y="2507"/>
                    <a:pt x="2222" y="1481"/>
                    <a:pt x="2222" y="669"/>
                  </a:cubicBezTo>
                  <a:cubicBezTo>
                    <a:pt x="2222" y="464"/>
                    <a:pt x="2177" y="0"/>
                    <a:pt x="1794" y="0"/>
                  </a:cubicBezTo>
                  <a:cubicBezTo>
                    <a:pt x="1651" y="0"/>
                    <a:pt x="1490" y="54"/>
                    <a:pt x="1312" y="152"/>
                  </a:cubicBezTo>
                  <a:cubicBezTo>
                    <a:pt x="1285" y="161"/>
                    <a:pt x="1267" y="179"/>
                    <a:pt x="1241" y="196"/>
                  </a:cubicBezTo>
                  <a:cubicBezTo>
                    <a:pt x="1160" y="241"/>
                    <a:pt x="1089" y="304"/>
                    <a:pt x="1018" y="366"/>
                  </a:cubicBezTo>
                  <a:cubicBezTo>
                    <a:pt x="982" y="393"/>
                    <a:pt x="946" y="428"/>
                    <a:pt x="911" y="455"/>
                  </a:cubicBezTo>
                  <a:cubicBezTo>
                    <a:pt x="554" y="803"/>
                    <a:pt x="259" y="1285"/>
                    <a:pt x="108" y="1767"/>
                  </a:cubicBezTo>
                  <a:cubicBezTo>
                    <a:pt x="108" y="1767"/>
                    <a:pt x="108" y="1767"/>
                    <a:pt x="108" y="1775"/>
                  </a:cubicBezTo>
                  <a:cubicBezTo>
                    <a:pt x="63" y="1900"/>
                    <a:pt x="36" y="2034"/>
                    <a:pt x="18" y="2168"/>
                  </a:cubicBezTo>
                  <a:cubicBezTo>
                    <a:pt x="9" y="2248"/>
                    <a:pt x="1" y="2329"/>
                    <a:pt x="1" y="2409"/>
                  </a:cubicBez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84" name="Google Shape;684;p35"/>
            <p:cNvSpPr/>
            <p:nvPr/>
          </p:nvSpPr>
          <p:spPr>
            <a:xfrm>
              <a:off x="3507675" y="3111175"/>
              <a:ext cx="52650" cy="76725"/>
            </a:xfrm>
            <a:custGeom>
              <a:avLst/>
              <a:gdLst/>
              <a:ahLst/>
              <a:cxnLst/>
              <a:rect l="l" t="t" r="r" b="b"/>
              <a:pathLst>
                <a:path w="2106" h="3069" extrusionOk="0">
                  <a:moveTo>
                    <a:pt x="90" y="2899"/>
                  </a:moveTo>
                  <a:cubicBezTo>
                    <a:pt x="224" y="2899"/>
                    <a:pt x="393" y="2846"/>
                    <a:pt x="563" y="2748"/>
                  </a:cubicBezTo>
                  <a:cubicBezTo>
                    <a:pt x="1276" y="2337"/>
                    <a:pt x="1874" y="1303"/>
                    <a:pt x="1874" y="491"/>
                  </a:cubicBezTo>
                  <a:cubicBezTo>
                    <a:pt x="1874" y="366"/>
                    <a:pt x="1856" y="152"/>
                    <a:pt x="1767" y="0"/>
                  </a:cubicBezTo>
                  <a:cubicBezTo>
                    <a:pt x="2070" y="63"/>
                    <a:pt x="2106" y="473"/>
                    <a:pt x="2106" y="651"/>
                  </a:cubicBezTo>
                  <a:cubicBezTo>
                    <a:pt x="2106" y="1472"/>
                    <a:pt x="1508" y="2498"/>
                    <a:pt x="795" y="2908"/>
                  </a:cubicBezTo>
                  <a:cubicBezTo>
                    <a:pt x="625" y="3015"/>
                    <a:pt x="456" y="3069"/>
                    <a:pt x="322" y="3069"/>
                  </a:cubicBezTo>
                  <a:cubicBezTo>
                    <a:pt x="161" y="3069"/>
                    <a:pt x="63" y="2989"/>
                    <a:pt x="1" y="2891"/>
                  </a:cubicBezTo>
                  <a:cubicBezTo>
                    <a:pt x="27" y="2899"/>
                    <a:pt x="54" y="2899"/>
                    <a:pt x="90" y="2899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85" name="Google Shape;685;p35"/>
            <p:cNvSpPr/>
            <p:nvPr/>
          </p:nvSpPr>
          <p:spPr>
            <a:xfrm>
              <a:off x="3505225" y="3115850"/>
              <a:ext cx="39050" cy="55100"/>
            </a:xfrm>
            <a:custGeom>
              <a:avLst/>
              <a:gdLst/>
              <a:ahLst/>
              <a:cxnLst/>
              <a:rect l="l" t="t" r="r" b="b"/>
              <a:pathLst>
                <a:path w="1562" h="2204" extrusionOk="0">
                  <a:moveTo>
                    <a:pt x="0" y="1972"/>
                  </a:moveTo>
                  <a:cubicBezTo>
                    <a:pt x="45" y="2026"/>
                    <a:pt x="90" y="2070"/>
                    <a:pt x="143" y="2097"/>
                  </a:cubicBezTo>
                  <a:lnTo>
                    <a:pt x="143" y="2097"/>
                  </a:lnTo>
                  <a:cubicBezTo>
                    <a:pt x="143" y="2097"/>
                    <a:pt x="143" y="2097"/>
                    <a:pt x="143" y="2097"/>
                  </a:cubicBezTo>
                  <a:lnTo>
                    <a:pt x="339" y="2204"/>
                  </a:lnTo>
                  <a:lnTo>
                    <a:pt x="1553" y="161"/>
                  </a:lnTo>
                  <a:lnTo>
                    <a:pt x="1562" y="161"/>
                  </a:lnTo>
                  <a:lnTo>
                    <a:pt x="1544" y="152"/>
                  </a:lnTo>
                  <a:cubicBezTo>
                    <a:pt x="1526" y="143"/>
                    <a:pt x="1508" y="134"/>
                    <a:pt x="1490" y="125"/>
                  </a:cubicBezTo>
                  <a:lnTo>
                    <a:pt x="1339" y="45"/>
                  </a:lnTo>
                  <a:lnTo>
                    <a:pt x="1330" y="45"/>
                  </a:lnTo>
                  <a:lnTo>
                    <a:pt x="1330" y="45"/>
                  </a:lnTo>
                  <a:cubicBezTo>
                    <a:pt x="1294" y="27"/>
                    <a:pt x="1258" y="9"/>
                    <a:pt x="1223" y="0"/>
                  </a:cubicBezTo>
                  <a:cubicBezTo>
                    <a:pt x="1142" y="45"/>
                    <a:pt x="1071" y="108"/>
                    <a:pt x="1000" y="170"/>
                  </a:cubicBezTo>
                  <a:cubicBezTo>
                    <a:pt x="964" y="197"/>
                    <a:pt x="928" y="232"/>
                    <a:pt x="893" y="259"/>
                  </a:cubicBezTo>
                  <a:cubicBezTo>
                    <a:pt x="536" y="607"/>
                    <a:pt x="241" y="1089"/>
                    <a:pt x="90" y="1571"/>
                  </a:cubicBezTo>
                  <a:cubicBezTo>
                    <a:pt x="90" y="1571"/>
                    <a:pt x="90" y="1571"/>
                    <a:pt x="90" y="1579"/>
                  </a:cubicBezTo>
                  <a:cubicBezTo>
                    <a:pt x="45" y="1704"/>
                    <a:pt x="18" y="1838"/>
                    <a:pt x="0" y="1972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86" name="Google Shape;686;p35"/>
            <p:cNvSpPr/>
            <p:nvPr/>
          </p:nvSpPr>
          <p:spPr>
            <a:xfrm>
              <a:off x="3507450" y="3117400"/>
              <a:ext cx="42175" cy="55575"/>
            </a:xfrm>
            <a:custGeom>
              <a:avLst/>
              <a:gdLst/>
              <a:ahLst/>
              <a:cxnLst/>
              <a:rect l="l" t="t" r="r" b="b"/>
              <a:pathLst>
                <a:path w="1687" h="2223" extrusionOk="0">
                  <a:moveTo>
                    <a:pt x="1" y="1598"/>
                  </a:moveTo>
                  <a:cubicBezTo>
                    <a:pt x="1" y="1865"/>
                    <a:pt x="99" y="2053"/>
                    <a:pt x="250" y="2142"/>
                  </a:cubicBezTo>
                  <a:cubicBezTo>
                    <a:pt x="402" y="2222"/>
                    <a:pt x="616" y="2213"/>
                    <a:pt x="839" y="2080"/>
                  </a:cubicBezTo>
                  <a:cubicBezTo>
                    <a:pt x="1312" y="1803"/>
                    <a:pt x="1687" y="1161"/>
                    <a:pt x="1687" y="625"/>
                  </a:cubicBezTo>
                  <a:cubicBezTo>
                    <a:pt x="1687" y="376"/>
                    <a:pt x="1606" y="188"/>
                    <a:pt x="1464" y="99"/>
                  </a:cubicBezTo>
                  <a:cubicBezTo>
                    <a:pt x="1464" y="99"/>
                    <a:pt x="1455" y="90"/>
                    <a:pt x="1455" y="90"/>
                  </a:cubicBezTo>
                  <a:cubicBezTo>
                    <a:pt x="1437" y="81"/>
                    <a:pt x="1419" y="72"/>
                    <a:pt x="1401" y="63"/>
                  </a:cubicBezTo>
                  <a:cubicBezTo>
                    <a:pt x="1267" y="1"/>
                    <a:pt x="1098" y="19"/>
                    <a:pt x="911" y="108"/>
                  </a:cubicBezTo>
                  <a:cubicBezTo>
                    <a:pt x="875" y="135"/>
                    <a:pt x="839" y="170"/>
                    <a:pt x="804" y="197"/>
                  </a:cubicBezTo>
                  <a:cubicBezTo>
                    <a:pt x="447" y="545"/>
                    <a:pt x="152" y="1027"/>
                    <a:pt x="1" y="1509"/>
                  </a:cubicBezTo>
                  <a:cubicBezTo>
                    <a:pt x="1" y="1535"/>
                    <a:pt x="1" y="1571"/>
                    <a:pt x="1" y="1598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87" name="Google Shape;687;p35"/>
            <p:cNvSpPr/>
            <p:nvPr/>
          </p:nvSpPr>
          <p:spPr>
            <a:xfrm>
              <a:off x="3522175" y="3137250"/>
              <a:ext cx="14525" cy="18325"/>
            </a:xfrm>
            <a:custGeom>
              <a:avLst/>
              <a:gdLst/>
              <a:ahLst/>
              <a:cxnLst/>
              <a:rect l="l" t="t" r="r" b="b"/>
              <a:pathLst>
                <a:path w="581" h="733" extrusionOk="0">
                  <a:moveTo>
                    <a:pt x="0" y="492"/>
                  </a:moveTo>
                  <a:cubicBezTo>
                    <a:pt x="0" y="331"/>
                    <a:pt x="116" y="126"/>
                    <a:pt x="259" y="45"/>
                  </a:cubicBezTo>
                  <a:cubicBezTo>
                    <a:pt x="330" y="1"/>
                    <a:pt x="393" y="1"/>
                    <a:pt x="438" y="28"/>
                  </a:cubicBezTo>
                  <a:lnTo>
                    <a:pt x="438" y="28"/>
                  </a:lnTo>
                  <a:lnTo>
                    <a:pt x="438" y="28"/>
                  </a:lnTo>
                  <a:lnTo>
                    <a:pt x="580" y="108"/>
                  </a:lnTo>
                  <a:lnTo>
                    <a:pt x="206" y="732"/>
                  </a:lnTo>
                  <a:lnTo>
                    <a:pt x="72" y="661"/>
                  </a:lnTo>
                  <a:lnTo>
                    <a:pt x="72" y="661"/>
                  </a:lnTo>
                  <a:lnTo>
                    <a:pt x="72" y="661"/>
                  </a:lnTo>
                  <a:cubicBezTo>
                    <a:pt x="27" y="634"/>
                    <a:pt x="0" y="572"/>
                    <a:pt x="0" y="492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88" name="Google Shape;688;p35"/>
            <p:cNvSpPr/>
            <p:nvPr/>
          </p:nvSpPr>
          <p:spPr>
            <a:xfrm>
              <a:off x="3525525" y="3138150"/>
              <a:ext cx="12950" cy="18975"/>
            </a:xfrm>
            <a:custGeom>
              <a:avLst/>
              <a:gdLst/>
              <a:ahLst/>
              <a:cxnLst/>
              <a:rect l="l" t="t" r="r" b="b"/>
              <a:pathLst>
                <a:path w="518" h="759" extrusionOk="0">
                  <a:moveTo>
                    <a:pt x="0" y="536"/>
                  </a:moveTo>
                  <a:cubicBezTo>
                    <a:pt x="0" y="696"/>
                    <a:pt x="116" y="759"/>
                    <a:pt x="259" y="679"/>
                  </a:cubicBezTo>
                  <a:cubicBezTo>
                    <a:pt x="402" y="598"/>
                    <a:pt x="518" y="393"/>
                    <a:pt x="518" y="233"/>
                  </a:cubicBezTo>
                  <a:cubicBezTo>
                    <a:pt x="518" y="72"/>
                    <a:pt x="402" y="1"/>
                    <a:pt x="259" y="81"/>
                  </a:cubicBezTo>
                  <a:cubicBezTo>
                    <a:pt x="116" y="170"/>
                    <a:pt x="0" y="366"/>
                    <a:pt x="0" y="536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89" name="Google Shape;689;p35"/>
            <p:cNvSpPr/>
            <p:nvPr/>
          </p:nvSpPr>
          <p:spPr>
            <a:xfrm>
              <a:off x="3060500" y="3296950"/>
              <a:ext cx="124700" cy="67375"/>
            </a:xfrm>
            <a:custGeom>
              <a:avLst/>
              <a:gdLst/>
              <a:ahLst/>
              <a:cxnLst/>
              <a:rect l="l" t="t" r="r" b="b"/>
              <a:pathLst>
                <a:path w="4988" h="2695" extrusionOk="0">
                  <a:moveTo>
                    <a:pt x="4452" y="2694"/>
                  </a:moveTo>
                  <a:lnTo>
                    <a:pt x="1" y="0"/>
                  </a:lnTo>
                  <a:lnTo>
                    <a:pt x="4283" y="402"/>
                  </a:lnTo>
                  <a:lnTo>
                    <a:pt x="4988" y="1901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90" name="Google Shape;690;p35"/>
            <p:cNvSpPr/>
            <p:nvPr/>
          </p:nvSpPr>
          <p:spPr>
            <a:xfrm>
              <a:off x="3044675" y="3297850"/>
              <a:ext cx="115325" cy="138950"/>
            </a:xfrm>
            <a:custGeom>
              <a:avLst/>
              <a:gdLst/>
              <a:ahLst/>
              <a:cxnLst/>
              <a:rect l="l" t="t" r="r" b="b"/>
              <a:pathLst>
                <a:path w="4613" h="5558" extrusionOk="0">
                  <a:moveTo>
                    <a:pt x="0" y="3586"/>
                  </a:moveTo>
                  <a:cubicBezTo>
                    <a:pt x="0" y="2391"/>
                    <a:pt x="848" y="928"/>
                    <a:pt x="1883" y="330"/>
                  </a:cubicBezTo>
                  <a:cubicBezTo>
                    <a:pt x="2409" y="27"/>
                    <a:pt x="2873" y="0"/>
                    <a:pt x="3221" y="187"/>
                  </a:cubicBezTo>
                  <a:lnTo>
                    <a:pt x="3221" y="187"/>
                  </a:lnTo>
                  <a:lnTo>
                    <a:pt x="3221" y="187"/>
                  </a:lnTo>
                  <a:cubicBezTo>
                    <a:pt x="3221" y="187"/>
                    <a:pt x="3221" y="187"/>
                    <a:pt x="3221" y="187"/>
                  </a:cubicBezTo>
                  <a:lnTo>
                    <a:pt x="4613" y="990"/>
                  </a:lnTo>
                  <a:lnTo>
                    <a:pt x="1883" y="5558"/>
                  </a:lnTo>
                  <a:lnTo>
                    <a:pt x="554" y="4800"/>
                  </a:lnTo>
                  <a:cubicBezTo>
                    <a:pt x="554" y="4800"/>
                    <a:pt x="554" y="4800"/>
                    <a:pt x="545" y="4791"/>
                  </a:cubicBezTo>
                  <a:lnTo>
                    <a:pt x="545" y="4791"/>
                  </a:lnTo>
                  <a:lnTo>
                    <a:pt x="545" y="4791"/>
                  </a:lnTo>
                  <a:cubicBezTo>
                    <a:pt x="206" y="4594"/>
                    <a:pt x="0" y="4175"/>
                    <a:pt x="0" y="3586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91" name="Google Shape;691;p35"/>
            <p:cNvSpPr/>
            <p:nvPr/>
          </p:nvSpPr>
          <p:spPr>
            <a:xfrm>
              <a:off x="3077675" y="3309875"/>
              <a:ext cx="94600" cy="138525"/>
            </a:xfrm>
            <a:custGeom>
              <a:avLst/>
              <a:gdLst/>
              <a:ahLst/>
              <a:cxnLst/>
              <a:rect l="l" t="t" r="r" b="b"/>
              <a:pathLst>
                <a:path w="3784" h="5541" extrusionOk="0">
                  <a:moveTo>
                    <a:pt x="1" y="3855"/>
                  </a:moveTo>
                  <a:cubicBezTo>
                    <a:pt x="1" y="5059"/>
                    <a:pt x="848" y="5541"/>
                    <a:pt x="1892" y="4934"/>
                  </a:cubicBezTo>
                  <a:cubicBezTo>
                    <a:pt x="2936" y="4336"/>
                    <a:pt x="3783" y="2873"/>
                    <a:pt x="3783" y="1678"/>
                  </a:cubicBezTo>
                  <a:cubicBezTo>
                    <a:pt x="3783" y="482"/>
                    <a:pt x="2936" y="1"/>
                    <a:pt x="1892" y="598"/>
                  </a:cubicBezTo>
                  <a:cubicBezTo>
                    <a:pt x="848" y="1205"/>
                    <a:pt x="1" y="2659"/>
                    <a:pt x="1" y="38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92" name="Google Shape;692;p35"/>
            <p:cNvSpPr/>
            <p:nvPr/>
          </p:nvSpPr>
          <p:spPr>
            <a:xfrm>
              <a:off x="3097300" y="3340650"/>
              <a:ext cx="55350" cy="76975"/>
            </a:xfrm>
            <a:custGeom>
              <a:avLst/>
              <a:gdLst/>
              <a:ahLst/>
              <a:cxnLst/>
              <a:rect l="l" t="t" r="r" b="b"/>
              <a:pathLst>
                <a:path w="2214" h="3079" extrusionOk="0">
                  <a:moveTo>
                    <a:pt x="1" y="2410"/>
                  </a:moveTo>
                  <a:cubicBezTo>
                    <a:pt x="1" y="2606"/>
                    <a:pt x="36" y="3079"/>
                    <a:pt x="429" y="3079"/>
                  </a:cubicBezTo>
                  <a:cubicBezTo>
                    <a:pt x="572" y="3079"/>
                    <a:pt x="732" y="3025"/>
                    <a:pt x="911" y="2918"/>
                  </a:cubicBezTo>
                  <a:cubicBezTo>
                    <a:pt x="1616" y="2508"/>
                    <a:pt x="2213" y="1482"/>
                    <a:pt x="2213" y="670"/>
                  </a:cubicBezTo>
                  <a:cubicBezTo>
                    <a:pt x="2213" y="465"/>
                    <a:pt x="2178" y="1"/>
                    <a:pt x="1785" y="1"/>
                  </a:cubicBezTo>
                  <a:cubicBezTo>
                    <a:pt x="1651" y="1"/>
                    <a:pt x="1482" y="54"/>
                    <a:pt x="1312" y="153"/>
                  </a:cubicBezTo>
                  <a:cubicBezTo>
                    <a:pt x="1285" y="161"/>
                    <a:pt x="1259" y="179"/>
                    <a:pt x="1241" y="197"/>
                  </a:cubicBezTo>
                  <a:cubicBezTo>
                    <a:pt x="1161" y="242"/>
                    <a:pt x="1080" y="304"/>
                    <a:pt x="1009" y="367"/>
                  </a:cubicBezTo>
                  <a:cubicBezTo>
                    <a:pt x="973" y="393"/>
                    <a:pt x="938" y="429"/>
                    <a:pt x="911" y="456"/>
                  </a:cubicBezTo>
                  <a:cubicBezTo>
                    <a:pt x="545" y="804"/>
                    <a:pt x="251" y="1285"/>
                    <a:pt x="108" y="1767"/>
                  </a:cubicBezTo>
                  <a:cubicBezTo>
                    <a:pt x="108" y="1767"/>
                    <a:pt x="99" y="1767"/>
                    <a:pt x="99" y="1776"/>
                  </a:cubicBezTo>
                  <a:cubicBezTo>
                    <a:pt x="63" y="1901"/>
                    <a:pt x="36" y="2035"/>
                    <a:pt x="19" y="2169"/>
                  </a:cubicBezTo>
                  <a:cubicBezTo>
                    <a:pt x="1" y="2249"/>
                    <a:pt x="1" y="2329"/>
                    <a:pt x="1" y="2410"/>
                  </a:cubicBez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93" name="Google Shape;693;p35"/>
            <p:cNvSpPr/>
            <p:nvPr/>
          </p:nvSpPr>
          <p:spPr>
            <a:xfrm>
              <a:off x="3099975" y="3340875"/>
              <a:ext cx="52675" cy="76750"/>
            </a:xfrm>
            <a:custGeom>
              <a:avLst/>
              <a:gdLst/>
              <a:ahLst/>
              <a:cxnLst/>
              <a:rect l="l" t="t" r="r" b="b"/>
              <a:pathLst>
                <a:path w="2107" h="3070" extrusionOk="0">
                  <a:moveTo>
                    <a:pt x="90" y="2900"/>
                  </a:moveTo>
                  <a:cubicBezTo>
                    <a:pt x="233" y="2900"/>
                    <a:pt x="393" y="2847"/>
                    <a:pt x="572" y="2748"/>
                  </a:cubicBezTo>
                  <a:cubicBezTo>
                    <a:pt x="1277" y="2338"/>
                    <a:pt x="1883" y="1303"/>
                    <a:pt x="1883" y="491"/>
                  </a:cubicBezTo>
                  <a:cubicBezTo>
                    <a:pt x="1883" y="367"/>
                    <a:pt x="1865" y="152"/>
                    <a:pt x="1767" y="1"/>
                  </a:cubicBezTo>
                  <a:cubicBezTo>
                    <a:pt x="2071" y="63"/>
                    <a:pt x="2106" y="474"/>
                    <a:pt x="2106" y="652"/>
                  </a:cubicBezTo>
                  <a:cubicBezTo>
                    <a:pt x="2106" y="1473"/>
                    <a:pt x="1509" y="2499"/>
                    <a:pt x="804" y="2909"/>
                  </a:cubicBezTo>
                  <a:cubicBezTo>
                    <a:pt x="625" y="3016"/>
                    <a:pt x="465" y="3070"/>
                    <a:pt x="322" y="3070"/>
                  </a:cubicBezTo>
                  <a:cubicBezTo>
                    <a:pt x="170" y="3070"/>
                    <a:pt x="72" y="2989"/>
                    <a:pt x="1" y="2891"/>
                  </a:cubicBezTo>
                  <a:cubicBezTo>
                    <a:pt x="37" y="2900"/>
                    <a:pt x="63" y="2900"/>
                    <a:pt x="90" y="290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94" name="Google Shape;694;p35"/>
            <p:cNvSpPr/>
            <p:nvPr/>
          </p:nvSpPr>
          <p:spPr>
            <a:xfrm>
              <a:off x="3097750" y="3345575"/>
              <a:ext cx="38825" cy="55100"/>
            </a:xfrm>
            <a:custGeom>
              <a:avLst/>
              <a:gdLst/>
              <a:ahLst/>
              <a:cxnLst/>
              <a:rect l="l" t="t" r="r" b="b"/>
              <a:pathLst>
                <a:path w="1553" h="2204" extrusionOk="0">
                  <a:moveTo>
                    <a:pt x="1" y="1972"/>
                  </a:moveTo>
                  <a:cubicBezTo>
                    <a:pt x="36" y="2025"/>
                    <a:pt x="81" y="2070"/>
                    <a:pt x="134" y="2097"/>
                  </a:cubicBezTo>
                  <a:lnTo>
                    <a:pt x="134" y="2097"/>
                  </a:lnTo>
                  <a:cubicBezTo>
                    <a:pt x="134" y="2097"/>
                    <a:pt x="134" y="2097"/>
                    <a:pt x="134" y="2097"/>
                  </a:cubicBezTo>
                  <a:lnTo>
                    <a:pt x="340" y="2204"/>
                  </a:lnTo>
                  <a:lnTo>
                    <a:pt x="1553" y="161"/>
                  </a:lnTo>
                  <a:lnTo>
                    <a:pt x="1553" y="161"/>
                  </a:lnTo>
                  <a:lnTo>
                    <a:pt x="1535" y="152"/>
                  </a:lnTo>
                  <a:cubicBezTo>
                    <a:pt x="1517" y="143"/>
                    <a:pt x="1499" y="134"/>
                    <a:pt x="1482" y="125"/>
                  </a:cubicBezTo>
                  <a:lnTo>
                    <a:pt x="1330" y="45"/>
                  </a:lnTo>
                  <a:lnTo>
                    <a:pt x="1330" y="45"/>
                  </a:lnTo>
                  <a:lnTo>
                    <a:pt x="1330" y="45"/>
                  </a:lnTo>
                  <a:cubicBezTo>
                    <a:pt x="1294" y="27"/>
                    <a:pt x="1259" y="9"/>
                    <a:pt x="1223" y="0"/>
                  </a:cubicBezTo>
                  <a:cubicBezTo>
                    <a:pt x="1143" y="45"/>
                    <a:pt x="1062" y="107"/>
                    <a:pt x="991" y="170"/>
                  </a:cubicBezTo>
                  <a:cubicBezTo>
                    <a:pt x="955" y="196"/>
                    <a:pt x="920" y="232"/>
                    <a:pt x="893" y="259"/>
                  </a:cubicBezTo>
                  <a:cubicBezTo>
                    <a:pt x="527" y="607"/>
                    <a:pt x="233" y="1088"/>
                    <a:pt x="90" y="1570"/>
                  </a:cubicBezTo>
                  <a:cubicBezTo>
                    <a:pt x="90" y="1570"/>
                    <a:pt x="81" y="1570"/>
                    <a:pt x="81" y="1579"/>
                  </a:cubicBezTo>
                  <a:cubicBezTo>
                    <a:pt x="45" y="1704"/>
                    <a:pt x="18" y="1838"/>
                    <a:pt x="1" y="1972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95" name="Google Shape;695;p35"/>
            <p:cNvSpPr/>
            <p:nvPr/>
          </p:nvSpPr>
          <p:spPr>
            <a:xfrm>
              <a:off x="3099750" y="3347125"/>
              <a:ext cx="42200" cy="55550"/>
            </a:xfrm>
            <a:custGeom>
              <a:avLst/>
              <a:gdLst/>
              <a:ahLst/>
              <a:cxnLst/>
              <a:rect l="l" t="t" r="r" b="b"/>
              <a:pathLst>
                <a:path w="1688" h="2222" extrusionOk="0">
                  <a:moveTo>
                    <a:pt x="1" y="1597"/>
                  </a:moveTo>
                  <a:cubicBezTo>
                    <a:pt x="1" y="1865"/>
                    <a:pt x="99" y="2052"/>
                    <a:pt x="260" y="2142"/>
                  </a:cubicBezTo>
                  <a:cubicBezTo>
                    <a:pt x="411" y="2222"/>
                    <a:pt x="616" y="2213"/>
                    <a:pt x="848" y="2079"/>
                  </a:cubicBezTo>
                  <a:cubicBezTo>
                    <a:pt x="1312" y="1812"/>
                    <a:pt x="1687" y="1160"/>
                    <a:pt x="1687" y="625"/>
                  </a:cubicBezTo>
                  <a:cubicBezTo>
                    <a:pt x="1687" y="375"/>
                    <a:pt x="1607" y="188"/>
                    <a:pt x="1473" y="99"/>
                  </a:cubicBezTo>
                  <a:cubicBezTo>
                    <a:pt x="1464" y="99"/>
                    <a:pt x="1464" y="90"/>
                    <a:pt x="1455" y="90"/>
                  </a:cubicBezTo>
                  <a:cubicBezTo>
                    <a:pt x="1437" y="81"/>
                    <a:pt x="1419" y="72"/>
                    <a:pt x="1402" y="63"/>
                  </a:cubicBezTo>
                  <a:cubicBezTo>
                    <a:pt x="1268" y="1"/>
                    <a:pt x="1098" y="18"/>
                    <a:pt x="911" y="108"/>
                  </a:cubicBezTo>
                  <a:cubicBezTo>
                    <a:pt x="875" y="134"/>
                    <a:pt x="840" y="170"/>
                    <a:pt x="813" y="197"/>
                  </a:cubicBezTo>
                  <a:cubicBezTo>
                    <a:pt x="447" y="545"/>
                    <a:pt x="153" y="1026"/>
                    <a:pt x="10" y="1508"/>
                  </a:cubicBezTo>
                  <a:cubicBezTo>
                    <a:pt x="1" y="1535"/>
                    <a:pt x="1" y="1571"/>
                    <a:pt x="1" y="1597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96" name="Google Shape;696;p35"/>
            <p:cNvSpPr/>
            <p:nvPr/>
          </p:nvSpPr>
          <p:spPr>
            <a:xfrm>
              <a:off x="3114475" y="3366975"/>
              <a:ext cx="14750" cy="18325"/>
            </a:xfrm>
            <a:custGeom>
              <a:avLst/>
              <a:gdLst/>
              <a:ahLst/>
              <a:cxnLst/>
              <a:rect l="l" t="t" r="r" b="b"/>
              <a:pathLst>
                <a:path w="590" h="733" extrusionOk="0">
                  <a:moveTo>
                    <a:pt x="1" y="491"/>
                  </a:moveTo>
                  <a:cubicBezTo>
                    <a:pt x="1" y="331"/>
                    <a:pt x="117" y="125"/>
                    <a:pt x="259" y="45"/>
                  </a:cubicBezTo>
                  <a:cubicBezTo>
                    <a:pt x="331" y="1"/>
                    <a:pt x="393" y="1"/>
                    <a:pt x="447" y="27"/>
                  </a:cubicBezTo>
                  <a:lnTo>
                    <a:pt x="447" y="27"/>
                  </a:lnTo>
                  <a:lnTo>
                    <a:pt x="447" y="27"/>
                  </a:lnTo>
                  <a:lnTo>
                    <a:pt x="447" y="27"/>
                  </a:lnTo>
                  <a:lnTo>
                    <a:pt x="590" y="108"/>
                  </a:lnTo>
                  <a:lnTo>
                    <a:pt x="215" y="732"/>
                  </a:lnTo>
                  <a:lnTo>
                    <a:pt x="81" y="661"/>
                  </a:lnTo>
                  <a:cubicBezTo>
                    <a:pt x="81" y="661"/>
                    <a:pt x="81" y="661"/>
                    <a:pt x="72" y="661"/>
                  </a:cubicBezTo>
                  <a:lnTo>
                    <a:pt x="72" y="661"/>
                  </a:lnTo>
                  <a:cubicBezTo>
                    <a:pt x="27" y="634"/>
                    <a:pt x="1" y="571"/>
                    <a:pt x="1" y="49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97" name="Google Shape;697;p35"/>
            <p:cNvSpPr/>
            <p:nvPr/>
          </p:nvSpPr>
          <p:spPr>
            <a:xfrm>
              <a:off x="3117825" y="3367875"/>
              <a:ext cx="12950" cy="18975"/>
            </a:xfrm>
            <a:custGeom>
              <a:avLst/>
              <a:gdLst/>
              <a:ahLst/>
              <a:cxnLst/>
              <a:rect l="l" t="t" r="r" b="b"/>
              <a:pathLst>
                <a:path w="518" h="759" extrusionOk="0">
                  <a:moveTo>
                    <a:pt x="1" y="535"/>
                  </a:moveTo>
                  <a:cubicBezTo>
                    <a:pt x="1" y="696"/>
                    <a:pt x="117" y="758"/>
                    <a:pt x="259" y="678"/>
                  </a:cubicBezTo>
                  <a:cubicBezTo>
                    <a:pt x="402" y="598"/>
                    <a:pt x="518" y="393"/>
                    <a:pt x="518" y="232"/>
                  </a:cubicBezTo>
                  <a:cubicBezTo>
                    <a:pt x="518" y="72"/>
                    <a:pt x="402" y="0"/>
                    <a:pt x="259" y="80"/>
                  </a:cubicBezTo>
                  <a:cubicBezTo>
                    <a:pt x="117" y="170"/>
                    <a:pt x="1" y="366"/>
                    <a:pt x="1" y="535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98" name="Google Shape;698;p35"/>
            <p:cNvSpPr/>
            <p:nvPr/>
          </p:nvSpPr>
          <p:spPr>
            <a:xfrm>
              <a:off x="2953000" y="2921600"/>
              <a:ext cx="706350" cy="566500"/>
            </a:xfrm>
            <a:custGeom>
              <a:avLst/>
              <a:gdLst/>
              <a:ahLst/>
              <a:cxnLst/>
              <a:rect l="l" t="t" r="r" b="b"/>
              <a:pathLst>
                <a:path w="28254" h="22660" extrusionOk="0">
                  <a:moveTo>
                    <a:pt x="1" y="18270"/>
                  </a:moveTo>
                  <a:lnTo>
                    <a:pt x="1" y="22660"/>
                  </a:lnTo>
                  <a:lnTo>
                    <a:pt x="4854" y="19974"/>
                  </a:lnTo>
                  <a:lnTo>
                    <a:pt x="5015" y="19876"/>
                  </a:lnTo>
                  <a:cubicBezTo>
                    <a:pt x="4979" y="19725"/>
                    <a:pt x="4952" y="19546"/>
                    <a:pt x="4952" y="19350"/>
                  </a:cubicBezTo>
                  <a:cubicBezTo>
                    <a:pt x="4952" y="18128"/>
                    <a:pt x="5817" y="16638"/>
                    <a:pt x="6888" y="16022"/>
                  </a:cubicBezTo>
                  <a:cubicBezTo>
                    <a:pt x="7950" y="15407"/>
                    <a:pt x="8815" y="15898"/>
                    <a:pt x="8815" y="17120"/>
                  </a:cubicBezTo>
                  <a:cubicBezTo>
                    <a:pt x="8815" y="17316"/>
                    <a:pt x="8797" y="17521"/>
                    <a:pt x="8752" y="17717"/>
                  </a:cubicBezTo>
                  <a:lnTo>
                    <a:pt x="8770" y="17708"/>
                  </a:lnTo>
                  <a:lnTo>
                    <a:pt x="21295" y="10500"/>
                  </a:lnTo>
                  <a:cubicBezTo>
                    <a:pt x="21287" y="10420"/>
                    <a:pt x="21287" y="10340"/>
                    <a:pt x="21287" y="10251"/>
                  </a:cubicBezTo>
                  <a:cubicBezTo>
                    <a:pt x="21287" y="9028"/>
                    <a:pt x="22152" y="7539"/>
                    <a:pt x="23213" y="6923"/>
                  </a:cubicBezTo>
                  <a:cubicBezTo>
                    <a:pt x="24284" y="6307"/>
                    <a:pt x="25140" y="6798"/>
                    <a:pt x="25140" y="8020"/>
                  </a:cubicBezTo>
                  <a:cubicBezTo>
                    <a:pt x="25140" y="8109"/>
                    <a:pt x="25140" y="8199"/>
                    <a:pt x="25131" y="8288"/>
                  </a:cubicBezTo>
                  <a:lnTo>
                    <a:pt x="28254" y="6486"/>
                  </a:lnTo>
                  <a:lnTo>
                    <a:pt x="28254" y="2123"/>
                  </a:lnTo>
                  <a:lnTo>
                    <a:pt x="23900" y="3051"/>
                  </a:lnTo>
                  <a:lnTo>
                    <a:pt x="22767" y="0"/>
                  </a:lnTo>
                  <a:lnTo>
                    <a:pt x="12526" y="5915"/>
                  </a:lnTo>
                  <a:lnTo>
                    <a:pt x="10813" y="10616"/>
                  </a:lnTo>
                  <a:close/>
                </a:path>
              </a:pathLst>
            </a:custGeom>
            <a:solidFill>
              <a:srgbClr val="55D62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99" name="Google Shape;699;p35"/>
            <p:cNvSpPr/>
            <p:nvPr/>
          </p:nvSpPr>
          <p:spPr>
            <a:xfrm>
              <a:off x="3231800" y="3019725"/>
              <a:ext cx="311350" cy="297775"/>
            </a:xfrm>
            <a:custGeom>
              <a:avLst/>
              <a:gdLst/>
              <a:ahLst/>
              <a:cxnLst/>
              <a:rect l="l" t="t" r="r" b="b"/>
              <a:pathLst>
                <a:path w="12454" h="11911" extrusionOk="0">
                  <a:moveTo>
                    <a:pt x="0" y="7191"/>
                  </a:moveTo>
                  <a:lnTo>
                    <a:pt x="0" y="11910"/>
                  </a:lnTo>
                  <a:lnTo>
                    <a:pt x="188" y="11803"/>
                  </a:lnTo>
                  <a:lnTo>
                    <a:pt x="9813" y="6236"/>
                  </a:lnTo>
                  <a:cubicBezTo>
                    <a:pt x="9813" y="6227"/>
                    <a:pt x="9813" y="6210"/>
                    <a:pt x="9813" y="6201"/>
                  </a:cubicBezTo>
                  <a:cubicBezTo>
                    <a:pt x="9813" y="4970"/>
                    <a:pt x="10679" y="3480"/>
                    <a:pt x="11740" y="2864"/>
                  </a:cubicBezTo>
                  <a:cubicBezTo>
                    <a:pt x="11990" y="2721"/>
                    <a:pt x="12231" y="2641"/>
                    <a:pt x="12454" y="2614"/>
                  </a:cubicBezTo>
                  <a:lnTo>
                    <a:pt x="12454" y="1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00" name="Google Shape;700;p35"/>
            <p:cNvSpPr/>
            <p:nvPr/>
          </p:nvSpPr>
          <p:spPr>
            <a:xfrm>
              <a:off x="3236475" y="3020625"/>
              <a:ext cx="302000" cy="288825"/>
            </a:xfrm>
            <a:custGeom>
              <a:avLst/>
              <a:gdLst/>
              <a:ahLst/>
              <a:cxnLst/>
              <a:rect l="l" t="t" r="r" b="b"/>
              <a:pathLst>
                <a:path w="12080" h="11553" extrusionOk="0">
                  <a:moveTo>
                    <a:pt x="9448" y="6102"/>
                  </a:moveTo>
                  <a:cubicBezTo>
                    <a:pt x="9475" y="4826"/>
                    <a:pt x="10367" y="3301"/>
                    <a:pt x="11464" y="2677"/>
                  </a:cubicBezTo>
                  <a:cubicBezTo>
                    <a:pt x="11678" y="2552"/>
                    <a:pt x="11883" y="2462"/>
                    <a:pt x="12080" y="2418"/>
                  </a:cubicBezTo>
                  <a:lnTo>
                    <a:pt x="12080" y="0"/>
                  </a:lnTo>
                  <a:lnTo>
                    <a:pt x="1" y="6923"/>
                  </a:lnTo>
                  <a:lnTo>
                    <a:pt x="1" y="11553"/>
                  </a:lnTo>
                  <a:close/>
                </a:path>
              </a:pathLst>
            </a:custGeom>
            <a:solidFill>
              <a:srgbClr val="55D62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01" name="Google Shape;701;p35"/>
            <p:cNvSpPr/>
            <p:nvPr/>
          </p:nvSpPr>
          <p:spPr>
            <a:xfrm>
              <a:off x="3231800" y="2937200"/>
              <a:ext cx="311350" cy="244025"/>
            </a:xfrm>
            <a:custGeom>
              <a:avLst/>
              <a:gdLst/>
              <a:ahLst/>
              <a:cxnLst/>
              <a:rect l="l" t="t" r="r" b="b"/>
              <a:pathLst>
                <a:path w="12454" h="9761" extrusionOk="0">
                  <a:moveTo>
                    <a:pt x="12454" y="2570"/>
                  </a:moveTo>
                  <a:lnTo>
                    <a:pt x="11428" y="1"/>
                  </a:lnTo>
                  <a:lnTo>
                    <a:pt x="1535" y="5710"/>
                  </a:lnTo>
                  <a:lnTo>
                    <a:pt x="0" y="976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02" name="Google Shape;702;p35"/>
            <p:cNvSpPr/>
            <p:nvPr/>
          </p:nvSpPr>
          <p:spPr>
            <a:xfrm>
              <a:off x="3240725" y="2943900"/>
              <a:ext cx="296650" cy="226850"/>
            </a:xfrm>
            <a:custGeom>
              <a:avLst/>
              <a:gdLst/>
              <a:ahLst/>
              <a:cxnLst/>
              <a:rect l="l" t="t" r="r" b="b"/>
              <a:pathLst>
                <a:path w="11866" h="9074" extrusionOk="0">
                  <a:moveTo>
                    <a:pt x="0" y="9073"/>
                  </a:moveTo>
                  <a:lnTo>
                    <a:pt x="1802" y="8038"/>
                  </a:lnTo>
                  <a:lnTo>
                    <a:pt x="7057" y="5005"/>
                  </a:lnTo>
                  <a:lnTo>
                    <a:pt x="9233" y="3747"/>
                  </a:lnTo>
                  <a:lnTo>
                    <a:pt x="11856" y="2231"/>
                  </a:lnTo>
                  <a:lnTo>
                    <a:pt x="11865" y="2222"/>
                  </a:lnTo>
                  <a:lnTo>
                    <a:pt x="10982" y="0"/>
                  </a:lnTo>
                  <a:lnTo>
                    <a:pt x="9483" y="866"/>
                  </a:lnTo>
                  <a:lnTo>
                    <a:pt x="6521" y="2579"/>
                  </a:lnTo>
                  <a:lnTo>
                    <a:pt x="4336" y="3836"/>
                  </a:lnTo>
                  <a:lnTo>
                    <a:pt x="1320" y="5576"/>
                  </a:lnTo>
                  <a:lnTo>
                    <a:pt x="589" y="752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03" name="Google Shape;703;p35"/>
            <p:cNvSpPr/>
            <p:nvPr/>
          </p:nvSpPr>
          <p:spPr>
            <a:xfrm>
              <a:off x="3477800" y="2943900"/>
              <a:ext cx="59575" cy="55775"/>
            </a:xfrm>
            <a:custGeom>
              <a:avLst/>
              <a:gdLst/>
              <a:ahLst/>
              <a:cxnLst/>
              <a:rect l="l" t="t" r="r" b="b"/>
              <a:pathLst>
                <a:path w="2383" h="2231" extrusionOk="0">
                  <a:moveTo>
                    <a:pt x="0" y="866"/>
                  </a:moveTo>
                  <a:lnTo>
                    <a:pt x="2373" y="2231"/>
                  </a:lnTo>
                  <a:lnTo>
                    <a:pt x="2382" y="2222"/>
                  </a:lnTo>
                  <a:lnTo>
                    <a:pt x="1499" y="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04" name="Google Shape;704;p35"/>
            <p:cNvSpPr/>
            <p:nvPr/>
          </p:nvSpPr>
          <p:spPr>
            <a:xfrm>
              <a:off x="3403750" y="2943900"/>
              <a:ext cx="133625" cy="93700"/>
            </a:xfrm>
            <a:custGeom>
              <a:avLst/>
              <a:gdLst/>
              <a:ahLst/>
              <a:cxnLst/>
              <a:rect l="l" t="t" r="r" b="b"/>
              <a:pathLst>
                <a:path w="5345" h="3748" extrusionOk="0">
                  <a:moveTo>
                    <a:pt x="0" y="2579"/>
                  </a:moveTo>
                  <a:lnTo>
                    <a:pt x="2712" y="3747"/>
                  </a:lnTo>
                  <a:lnTo>
                    <a:pt x="5335" y="2231"/>
                  </a:lnTo>
                  <a:lnTo>
                    <a:pt x="5344" y="2222"/>
                  </a:lnTo>
                  <a:lnTo>
                    <a:pt x="4461" y="0"/>
                  </a:lnTo>
                  <a:lnTo>
                    <a:pt x="2962" y="866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05" name="Google Shape;705;p35"/>
            <p:cNvSpPr/>
            <p:nvPr/>
          </p:nvSpPr>
          <p:spPr>
            <a:xfrm>
              <a:off x="3255425" y="3039800"/>
              <a:ext cx="161725" cy="105075"/>
            </a:xfrm>
            <a:custGeom>
              <a:avLst/>
              <a:gdLst/>
              <a:ahLst/>
              <a:cxnLst/>
              <a:rect l="l" t="t" r="r" b="b"/>
              <a:pathLst>
                <a:path w="6469" h="4203" extrusionOk="0">
                  <a:moveTo>
                    <a:pt x="1" y="3685"/>
                  </a:moveTo>
                  <a:lnTo>
                    <a:pt x="1214" y="4202"/>
                  </a:lnTo>
                  <a:lnTo>
                    <a:pt x="6469" y="1169"/>
                  </a:lnTo>
                  <a:lnTo>
                    <a:pt x="3748" y="0"/>
                  </a:lnTo>
                  <a:lnTo>
                    <a:pt x="732" y="174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06" name="Google Shape;706;p35"/>
            <p:cNvSpPr/>
            <p:nvPr/>
          </p:nvSpPr>
          <p:spPr>
            <a:xfrm>
              <a:off x="3374525" y="3096225"/>
              <a:ext cx="4700" cy="137625"/>
            </a:xfrm>
            <a:custGeom>
              <a:avLst/>
              <a:gdLst/>
              <a:ahLst/>
              <a:cxnLst/>
              <a:rect l="l" t="t" r="r" b="b"/>
              <a:pathLst>
                <a:path w="188" h="5505" extrusionOk="0">
                  <a:moveTo>
                    <a:pt x="1" y="5505"/>
                  </a:moveTo>
                  <a:lnTo>
                    <a:pt x="188" y="5398"/>
                  </a:lnTo>
                  <a:lnTo>
                    <a:pt x="188" y="0"/>
                  </a:lnTo>
                  <a:lnTo>
                    <a:pt x="1" y="99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07" name="Google Shape;707;p35"/>
            <p:cNvSpPr/>
            <p:nvPr/>
          </p:nvSpPr>
          <p:spPr>
            <a:xfrm>
              <a:off x="3231800" y="3178525"/>
              <a:ext cx="4700" cy="133600"/>
            </a:xfrm>
            <a:custGeom>
              <a:avLst/>
              <a:gdLst/>
              <a:ahLst/>
              <a:cxnLst/>
              <a:rect l="l" t="t" r="r" b="b"/>
              <a:pathLst>
                <a:path w="188" h="5344" extrusionOk="0">
                  <a:moveTo>
                    <a:pt x="0" y="107"/>
                  </a:moveTo>
                  <a:lnTo>
                    <a:pt x="0" y="5344"/>
                  </a:lnTo>
                  <a:lnTo>
                    <a:pt x="188" y="5237"/>
                  </a:lnTo>
                  <a:lnTo>
                    <a:pt x="188" y="0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08" name="Google Shape;708;p35"/>
            <p:cNvSpPr/>
            <p:nvPr/>
          </p:nvSpPr>
          <p:spPr>
            <a:xfrm>
              <a:off x="3538450" y="3001450"/>
              <a:ext cx="4700" cy="79625"/>
            </a:xfrm>
            <a:custGeom>
              <a:avLst/>
              <a:gdLst/>
              <a:ahLst/>
              <a:cxnLst/>
              <a:rect l="l" t="t" r="r" b="b"/>
              <a:pathLst>
                <a:path w="188" h="3185" extrusionOk="0">
                  <a:moveTo>
                    <a:pt x="1" y="107"/>
                  </a:moveTo>
                  <a:lnTo>
                    <a:pt x="1" y="3185"/>
                  </a:lnTo>
                  <a:lnTo>
                    <a:pt x="188" y="3078"/>
                  </a:lnTo>
                  <a:lnTo>
                    <a:pt x="188" y="0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09" name="Google Shape;709;p35"/>
            <p:cNvSpPr/>
            <p:nvPr/>
          </p:nvSpPr>
          <p:spPr>
            <a:xfrm>
              <a:off x="2695850" y="3232050"/>
              <a:ext cx="257175" cy="256050"/>
            </a:xfrm>
            <a:custGeom>
              <a:avLst/>
              <a:gdLst/>
              <a:ahLst/>
              <a:cxnLst/>
              <a:rect l="l" t="t" r="r" b="b"/>
              <a:pathLst>
                <a:path w="10287" h="10242" extrusionOk="0">
                  <a:moveTo>
                    <a:pt x="10287" y="10242"/>
                  </a:moveTo>
                  <a:lnTo>
                    <a:pt x="1" y="4389"/>
                  </a:lnTo>
                  <a:lnTo>
                    <a:pt x="1" y="0"/>
                  </a:lnTo>
                  <a:lnTo>
                    <a:pt x="10287" y="5852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10" name="Google Shape;710;p35"/>
            <p:cNvSpPr/>
            <p:nvPr/>
          </p:nvSpPr>
          <p:spPr>
            <a:xfrm>
              <a:off x="2695850" y="3040700"/>
              <a:ext cx="527500" cy="337675"/>
            </a:xfrm>
            <a:custGeom>
              <a:avLst/>
              <a:gdLst/>
              <a:ahLst/>
              <a:cxnLst/>
              <a:rect l="l" t="t" r="r" b="b"/>
              <a:pathLst>
                <a:path w="21100" h="13507" extrusionOk="0">
                  <a:moveTo>
                    <a:pt x="10287" y="13506"/>
                  </a:moveTo>
                  <a:lnTo>
                    <a:pt x="1" y="7654"/>
                  </a:lnTo>
                  <a:lnTo>
                    <a:pt x="10813" y="0"/>
                  </a:lnTo>
                  <a:lnTo>
                    <a:pt x="21099" y="5852"/>
                  </a:lnTo>
                  <a:close/>
                </a:path>
              </a:pathLst>
            </a:custGeom>
            <a:solidFill>
              <a:srgbClr val="55D62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11" name="Google Shape;711;p35"/>
            <p:cNvSpPr/>
            <p:nvPr/>
          </p:nvSpPr>
          <p:spPr>
            <a:xfrm>
              <a:off x="3009000" y="2775300"/>
              <a:ext cx="513200" cy="294175"/>
            </a:xfrm>
            <a:custGeom>
              <a:avLst/>
              <a:gdLst/>
              <a:ahLst/>
              <a:cxnLst/>
              <a:rect l="l" t="t" r="r" b="b"/>
              <a:pathLst>
                <a:path w="20528" h="11767" extrusionOk="0">
                  <a:moveTo>
                    <a:pt x="10286" y="11767"/>
                  </a:moveTo>
                  <a:lnTo>
                    <a:pt x="20527" y="5852"/>
                  </a:lnTo>
                  <a:lnTo>
                    <a:pt x="10241" y="0"/>
                  </a:lnTo>
                  <a:lnTo>
                    <a:pt x="0" y="591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12" name="Google Shape;712;p35"/>
            <p:cNvSpPr/>
            <p:nvPr/>
          </p:nvSpPr>
          <p:spPr>
            <a:xfrm>
              <a:off x="3009000" y="2775300"/>
              <a:ext cx="513200" cy="147875"/>
            </a:xfrm>
            <a:custGeom>
              <a:avLst/>
              <a:gdLst/>
              <a:ahLst/>
              <a:cxnLst/>
              <a:rect l="l" t="t" r="r" b="b"/>
              <a:pathLst>
                <a:path w="20528" h="5915" extrusionOk="0">
                  <a:moveTo>
                    <a:pt x="20527" y="5852"/>
                  </a:moveTo>
                  <a:lnTo>
                    <a:pt x="0" y="5915"/>
                  </a:lnTo>
                  <a:lnTo>
                    <a:pt x="1024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13" name="Google Shape;713;p35"/>
            <p:cNvSpPr/>
            <p:nvPr/>
          </p:nvSpPr>
          <p:spPr>
            <a:xfrm>
              <a:off x="3108900" y="2980025"/>
              <a:ext cx="312275" cy="89450"/>
            </a:xfrm>
            <a:custGeom>
              <a:avLst/>
              <a:gdLst/>
              <a:ahLst/>
              <a:cxnLst/>
              <a:rect l="l" t="t" r="r" b="b"/>
              <a:pathLst>
                <a:path w="12491" h="3578" extrusionOk="0">
                  <a:moveTo>
                    <a:pt x="12490" y="1"/>
                  </a:moveTo>
                  <a:lnTo>
                    <a:pt x="1" y="1"/>
                  </a:lnTo>
                  <a:lnTo>
                    <a:pt x="6290" y="357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14" name="Google Shape;714;p35"/>
            <p:cNvSpPr/>
            <p:nvPr/>
          </p:nvSpPr>
          <p:spPr>
            <a:xfrm>
              <a:off x="3147050" y="2820800"/>
              <a:ext cx="147000" cy="145875"/>
            </a:xfrm>
            <a:custGeom>
              <a:avLst/>
              <a:gdLst/>
              <a:ahLst/>
              <a:cxnLst/>
              <a:rect l="l" t="t" r="r" b="b"/>
              <a:pathLst>
                <a:path w="5880" h="5835" extrusionOk="0">
                  <a:moveTo>
                    <a:pt x="5879" y="5834"/>
                  </a:moveTo>
                  <a:lnTo>
                    <a:pt x="5014" y="5834"/>
                  </a:lnTo>
                  <a:lnTo>
                    <a:pt x="0" y="3105"/>
                  </a:lnTo>
                  <a:lnTo>
                    <a:pt x="179" y="1294"/>
                  </a:lnTo>
                  <a:lnTo>
                    <a:pt x="2222" y="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15" name="Google Shape;715;p35"/>
            <p:cNvSpPr/>
            <p:nvPr/>
          </p:nvSpPr>
          <p:spPr>
            <a:xfrm>
              <a:off x="3179600" y="2853125"/>
              <a:ext cx="172875" cy="99950"/>
            </a:xfrm>
            <a:custGeom>
              <a:avLst/>
              <a:gdLst/>
              <a:ahLst/>
              <a:cxnLst/>
              <a:rect l="l" t="t" r="r" b="b"/>
              <a:pathLst>
                <a:path w="6915" h="3998" extrusionOk="0">
                  <a:moveTo>
                    <a:pt x="6914" y="2650"/>
                  </a:moveTo>
                  <a:lnTo>
                    <a:pt x="2338" y="1"/>
                  </a:lnTo>
                  <a:lnTo>
                    <a:pt x="1" y="1348"/>
                  </a:lnTo>
                  <a:lnTo>
                    <a:pt x="4577" y="3997"/>
                  </a:ln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16" name="Google Shape;716;p35"/>
            <p:cNvSpPr/>
            <p:nvPr/>
          </p:nvSpPr>
          <p:spPr>
            <a:xfrm>
              <a:off x="3179600" y="2886800"/>
              <a:ext cx="114450" cy="79875"/>
            </a:xfrm>
            <a:custGeom>
              <a:avLst/>
              <a:gdLst/>
              <a:ahLst/>
              <a:cxnLst/>
              <a:rect l="l" t="t" r="r" b="b"/>
              <a:pathLst>
                <a:path w="4578" h="3195" extrusionOk="0">
                  <a:moveTo>
                    <a:pt x="1" y="1"/>
                  </a:moveTo>
                  <a:lnTo>
                    <a:pt x="1" y="545"/>
                  </a:lnTo>
                  <a:lnTo>
                    <a:pt x="4577" y="3194"/>
                  </a:lnTo>
                  <a:lnTo>
                    <a:pt x="4577" y="2650"/>
                  </a:lnTo>
                  <a:close/>
                </a:path>
              </a:pathLst>
            </a:custGeom>
            <a:solidFill>
              <a:srgbClr val="1A1A1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17" name="Google Shape;717;p35"/>
            <p:cNvSpPr/>
            <p:nvPr/>
          </p:nvSpPr>
          <p:spPr>
            <a:xfrm>
              <a:off x="3294025" y="2919375"/>
              <a:ext cx="58450" cy="47300"/>
            </a:xfrm>
            <a:custGeom>
              <a:avLst/>
              <a:gdLst/>
              <a:ahLst/>
              <a:cxnLst/>
              <a:rect l="l" t="t" r="r" b="b"/>
              <a:pathLst>
                <a:path w="2338" h="1892" extrusionOk="0">
                  <a:moveTo>
                    <a:pt x="2337" y="0"/>
                  </a:moveTo>
                  <a:lnTo>
                    <a:pt x="2337" y="544"/>
                  </a:lnTo>
                  <a:lnTo>
                    <a:pt x="0" y="1891"/>
                  </a:lnTo>
                  <a:lnTo>
                    <a:pt x="0" y="1347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18" name="Google Shape;718;p35"/>
            <p:cNvSpPr/>
            <p:nvPr/>
          </p:nvSpPr>
          <p:spPr>
            <a:xfrm>
              <a:off x="3294675" y="2869175"/>
              <a:ext cx="53350" cy="81450"/>
            </a:xfrm>
            <a:custGeom>
              <a:avLst/>
              <a:gdLst/>
              <a:ahLst/>
              <a:cxnLst/>
              <a:rect l="l" t="t" r="r" b="b"/>
              <a:pathLst>
                <a:path w="2134" h="3258" extrusionOk="0">
                  <a:moveTo>
                    <a:pt x="1" y="3257"/>
                  </a:moveTo>
                  <a:lnTo>
                    <a:pt x="2133" y="2026"/>
                  </a:lnTo>
                  <a:lnTo>
                    <a:pt x="1669" y="1"/>
                  </a:lnTo>
                  <a:lnTo>
                    <a:pt x="465" y="706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19" name="Google Shape;719;p35"/>
            <p:cNvSpPr/>
            <p:nvPr/>
          </p:nvSpPr>
          <p:spPr>
            <a:xfrm>
              <a:off x="3197000" y="2806525"/>
              <a:ext cx="139425" cy="80300"/>
            </a:xfrm>
            <a:custGeom>
              <a:avLst/>
              <a:gdLst/>
              <a:ahLst/>
              <a:cxnLst/>
              <a:rect l="l" t="t" r="r" b="b"/>
              <a:pathLst>
                <a:path w="5577" h="3212" extrusionOk="0">
                  <a:moveTo>
                    <a:pt x="1" y="705"/>
                  </a:moveTo>
                  <a:lnTo>
                    <a:pt x="4372" y="3212"/>
                  </a:lnTo>
                  <a:lnTo>
                    <a:pt x="5576" y="2507"/>
                  </a:lnTo>
                  <a:lnTo>
                    <a:pt x="1205" y="0"/>
                  </a:ln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20" name="Google Shape;720;p35"/>
            <p:cNvSpPr/>
            <p:nvPr/>
          </p:nvSpPr>
          <p:spPr>
            <a:xfrm>
              <a:off x="3185400" y="2824125"/>
              <a:ext cx="120900" cy="126500"/>
            </a:xfrm>
            <a:custGeom>
              <a:avLst/>
              <a:gdLst/>
              <a:ahLst/>
              <a:cxnLst/>
              <a:rect l="l" t="t" r="r" b="b"/>
              <a:pathLst>
                <a:path w="4836" h="5060" extrusionOk="0">
                  <a:moveTo>
                    <a:pt x="1" y="2552"/>
                  </a:moveTo>
                  <a:lnTo>
                    <a:pt x="4372" y="5059"/>
                  </a:lnTo>
                  <a:lnTo>
                    <a:pt x="4836" y="2508"/>
                  </a:lnTo>
                  <a:lnTo>
                    <a:pt x="465" y="1"/>
                  </a:lnTo>
                  <a:close/>
                </a:path>
              </a:pathLst>
            </a:custGeom>
            <a:solidFill>
              <a:srgbClr val="1A1A1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21" name="Google Shape;721;p35"/>
            <p:cNvSpPr/>
            <p:nvPr/>
          </p:nvSpPr>
          <p:spPr>
            <a:xfrm>
              <a:off x="3197000" y="2824125"/>
              <a:ext cx="109300" cy="104400"/>
            </a:xfrm>
            <a:custGeom>
              <a:avLst/>
              <a:gdLst/>
              <a:ahLst/>
              <a:cxnLst/>
              <a:rect l="l" t="t" r="r" b="b"/>
              <a:pathLst>
                <a:path w="4372" h="4176" extrusionOk="0">
                  <a:moveTo>
                    <a:pt x="4372" y="2508"/>
                  </a:moveTo>
                  <a:lnTo>
                    <a:pt x="3480" y="4176"/>
                  </a:lnTo>
                  <a:lnTo>
                    <a:pt x="1" y="214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22" name="Google Shape;722;p35"/>
            <p:cNvSpPr/>
            <p:nvPr/>
          </p:nvSpPr>
          <p:spPr>
            <a:xfrm>
              <a:off x="2983350" y="2943225"/>
              <a:ext cx="95475" cy="90575"/>
            </a:xfrm>
            <a:custGeom>
              <a:avLst/>
              <a:gdLst/>
              <a:ahLst/>
              <a:cxnLst/>
              <a:rect l="l" t="t" r="r" b="b"/>
              <a:pathLst>
                <a:path w="3819" h="3623" extrusionOk="0">
                  <a:moveTo>
                    <a:pt x="0" y="3623"/>
                  </a:moveTo>
                  <a:lnTo>
                    <a:pt x="3818" y="1419"/>
                  </a:lnTo>
                  <a:lnTo>
                    <a:pt x="1320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23" name="Google Shape;723;p35"/>
            <p:cNvSpPr/>
            <p:nvPr/>
          </p:nvSpPr>
          <p:spPr>
            <a:xfrm>
              <a:off x="3101325" y="3012800"/>
              <a:ext cx="13850" cy="14750"/>
            </a:xfrm>
            <a:custGeom>
              <a:avLst/>
              <a:gdLst/>
              <a:ahLst/>
              <a:cxnLst/>
              <a:rect l="l" t="t" r="r" b="b"/>
              <a:pathLst>
                <a:path w="554" h="590" extrusionOk="0">
                  <a:moveTo>
                    <a:pt x="36" y="349"/>
                  </a:moveTo>
                  <a:lnTo>
                    <a:pt x="411" y="572"/>
                  </a:lnTo>
                  <a:cubicBezTo>
                    <a:pt x="446" y="590"/>
                    <a:pt x="482" y="572"/>
                    <a:pt x="500" y="536"/>
                  </a:cubicBezTo>
                  <a:lnTo>
                    <a:pt x="545" y="394"/>
                  </a:lnTo>
                  <a:cubicBezTo>
                    <a:pt x="553" y="367"/>
                    <a:pt x="545" y="340"/>
                    <a:pt x="518" y="322"/>
                  </a:cubicBezTo>
                  <a:lnTo>
                    <a:pt x="357" y="233"/>
                  </a:lnTo>
                  <a:lnTo>
                    <a:pt x="455" y="28"/>
                  </a:lnTo>
                  <a:lnTo>
                    <a:pt x="393" y="1"/>
                  </a:lnTo>
                  <a:lnTo>
                    <a:pt x="304" y="197"/>
                  </a:lnTo>
                  <a:lnTo>
                    <a:pt x="143" y="99"/>
                  </a:lnTo>
                  <a:cubicBezTo>
                    <a:pt x="107" y="81"/>
                    <a:pt x="72" y="99"/>
                    <a:pt x="54" y="135"/>
                  </a:cubicBezTo>
                  <a:lnTo>
                    <a:pt x="9" y="286"/>
                  </a:lnTo>
                  <a:cubicBezTo>
                    <a:pt x="0" y="313"/>
                    <a:pt x="9" y="340"/>
                    <a:pt x="36" y="349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24" name="Google Shape;724;p35"/>
            <p:cNvSpPr/>
            <p:nvPr/>
          </p:nvSpPr>
          <p:spPr>
            <a:xfrm>
              <a:off x="2982675" y="3025750"/>
              <a:ext cx="238650" cy="141200"/>
            </a:xfrm>
            <a:custGeom>
              <a:avLst/>
              <a:gdLst/>
              <a:ahLst/>
              <a:cxnLst/>
              <a:rect l="l" t="t" r="r" b="b"/>
              <a:pathLst>
                <a:path w="9546" h="5648" extrusionOk="0">
                  <a:moveTo>
                    <a:pt x="0" y="348"/>
                  </a:moveTo>
                  <a:lnTo>
                    <a:pt x="589" y="0"/>
                  </a:lnTo>
                  <a:lnTo>
                    <a:pt x="9546" y="5068"/>
                  </a:lnTo>
                  <a:lnTo>
                    <a:pt x="9332" y="564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25" name="Google Shape;725;p35"/>
            <p:cNvSpPr/>
            <p:nvPr/>
          </p:nvSpPr>
          <p:spPr>
            <a:xfrm>
              <a:off x="3044225" y="3069450"/>
              <a:ext cx="194950" cy="97500"/>
            </a:xfrm>
            <a:custGeom>
              <a:avLst/>
              <a:gdLst/>
              <a:ahLst/>
              <a:cxnLst/>
              <a:rect l="l" t="t" r="r" b="b"/>
              <a:pathLst>
                <a:path w="7798" h="3900" extrusionOk="0">
                  <a:moveTo>
                    <a:pt x="7798" y="1339"/>
                  </a:moveTo>
                  <a:lnTo>
                    <a:pt x="1" y="1"/>
                  </a:lnTo>
                  <a:lnTo>
                    <a:pt x="6870" y="3899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26" name="Google Shape;726;p35"/>
            <p:cNvSpPr/>
            <p:nvPr/>
          </p:nvSpPr>
          <p:spPr>
            <a:xfrm>
              <a:off x="2983125" y="2943225"/>
              <a:ext cx="266100" cy="132500"/>
            </a:xfrm>
            <a:custGeom>
              <a:avLst/>
              <a:gdLst/>
              <a:ahLst/>
              <a:cxnLst/>
              <a:rect l="l" t="t" r="r" b="b"/>
              <a:pathLst>
                <a:path w="10644" h="5300" extrusionOk="0">
                  <a:moveTo>
                    <a:pt x="10643" y="5300"/>
                  </a:moveTo>
                  <a:lnTo>
                    <a:pt x="0" y="3649"/>
                  </a:lnTo>
                  <a:lnTo>
                    <a:pt x="132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27" name="Google Shape;727;p35"/>
            <p:cNvSpPr/>
            <p:nvPr/>
          </p:nvSpPr>
          <p:spPr>
            <a:xfrm>
              <a:off x="3098650" y="3003450"/>
              <a:ext cx="35025" cy="35700"/>
            </a:xfrm>
            <a:custGeom>
              <a:avLst/>
              <a:gdLst/>
              <a:ahLst/>
              <a:cxnLst/>
              <a:rect l="l" t="t" r="r" b="b"/>
              <a:pathLst>
                <a:path w="1401" h="1428" extrusionOk="0">
                  <a:moveTo>
                    <a:pt x="90" y="821"/>
                  </a:moveTo>
                  <a:lnTo>
                    <a:pt x="1053" y="1383"/>
                  </a:lnTo>
                  <a:cubicBezTo>
                    <a:pt x="1133" y="1428"/>
                    <a:pt x="1231" y="1392"/>
                    <a:pt x="1258" y="1303"/>
                  </a:cubicBezTo>
                  <a:lnTo>
                    <a:pt x="1383" y="928"/>
                  </a:lnTo>
                  <a:cubicBezTo>
                    <a:pt x="1401" y="866"/>
                    <a:pt x="1374" y="794"/>
                    <a:pt x="1312" y="759"/>
                  </a:cubicBezTo>
                  <a:lnTo>
                    <a:pt x="910" y="518"/>
                  </a:lnTo>
                  <a:lnTo>
                    <a:pt x="1107" y="81"/>
                  </a:lnTo>
                  <a:lnTo>
                    <a:pt x="964" y="0"/>
                  </a:lnTo>
                  <a:lnTo>
                    <a:pt x="768" y="429"/>
                  </a:lnTo>
                  <a:lnTo>
                    <a:pt x="357" y="188"/>
                  </a:lnTo>
                  <a:cubicBezTo>
                    <a:pt x="277" y="143"/>
                    <a:pt x="170" y="179"/>
                    <a:pt x="143" y="268"/>
                  </a:cubicBezTo>
                  <a:lnTo>
                    <a:pt x="18" y="652"/>
                  </a:lnTo>
                  <a:cubicBezTo>
                    <a:pt x="0" y="714"/>
                    <a:pt x="27" y="785"/>
                    <a:pt x="90" y="82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28" name="Google Shape;728;p35"/>
            <p:cNvSpPr/>
            <p:nvPr/>
          </p:nvSpPr>
          <p:spPr>
            <a:xfrm>
              <a:off x="3249400" y="3165575"/>
              <a:ext cx="33275" cy="47975"/>
            </a:xfrm>
            <a:custGeom>
              <a:avLst/>
              <a:gdLst/>
              <a:ahLst/>
              <a:cxnLst/>
              <a:rect l="l" t="t" r="r" b="b"/>
              <a:pathLst>
                <a:path w="1331" h="1919" extrusionOk="0">
                  <a:moveTo>
                    <a:pt x="840" y="1919"/>
                  </a:moveTo>
                  <a:cubicBezTo>
                    <a:pt x="920" y="1919"/>
                    <a:pt x="1000" y="1901"/>
                    <a:pt x="1080" y="1856"/>
                  </a:cubicBezTo>
                  <a:cubicBezTo>
                    <a:pt x="1232" y="1767"/>
                    <a:pt x="1330" y="1607"/>
                    <a:pt x="1330" y="1428"/>
                  </a:cubicBezTo>
                  <a:lnTo>
                    <a:pt x="1330" y="188"/>
                  </a:lnTo>
                  <a:cubicBezTo>
                    <a:pt x="1330" y="90"/>
                    <a:pt x="1250" y="1"/>
                    <a:pt x="1143" y="1"/>
                  </a:cubicBezTo>
                  <a:cubicBezTo>
                    <a:pt x="1036" y="1"/>
                    <a:pt x="947" y="90"/>
                    <a:pt x="947" y="188"/>
                  </a:cubicBezTo>
                  <a:lnTo>
                    <a:pt x="947" y="1428"/>
                  </a:lnTo>
                  <a:cubicBezTo>
                    <a:pt x="947" y="1482"/>
                    <a:pt x="911" y="1509"/>
                    <a:pt x="893" y="1526"/>
                  </a:cubicBezTo>
                  <a:cubicBezTo>
                    <a:pt x="875" y="1535"/>
                    <a:pt x="831" y="1553"/>
                    <a:pt x="777" y="1517"/>
                  </a:cubicBezTo>
                  <a:lnTo>
                    <a:pt x="322" y="1214"/>
                  </a:lnTo>
                  <a:cubicBezTo>
                    <a:pt x="233" y="1161"/>
                    <a:pt x="117" y="1187"/>
                    <a:pt x="54" y="1277"/>
                  </a:cubicBezTo>
                  <a:cubicBezTo>
                    <a:pt x="1" y="1366"/>
                    <a:pt x="28" y="1482"/>
                    <a:pt x="117" y="1535"/>
                  </a:cubicBezTo>
                  <a:lnTo>
                    <a:pt x="581" y="1839"/>
                  </a:lnTo>
                  <a:cubicBezTo>
                    <a:pt x="661" y="1892"/>
                    <a:pt x="750" y="1919"/>
                    <a:pt x="840" y="1919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29" name="Google Shape;729;p35"/>
            <p:cNvSpPr/>
            <p:nvPr/>
          </p:nvSpPr>
          <p:spPr>
            <a:xfrm>
              <a:off x="3257450" y="3154650"/>
              <a:ext cx="50650" cy="46875"/>
            </a:xfrm>
            <a:custGeom>
              <a:avLst/>
              <a:gdLst/>
              <a:ahLst/>
              <a:cxnLst/>
              <a:rect l="l" t="t" r="r" b="b"/>
              <a:pathLst>
                <a:path w="2026" h="1875" extrusionOk="0">
                  <a:moveTo>
                    <a:pt x="259" y="964"/>
                  </a:moveTo>
                  <a:cubicBezTo>
                    <a:pt x="259" y="973"/>
                    <a:pt x="259" y="973"/>
                    <a:pt x="259" y="973"/>
                  </a:cubicBezTo>
                  <a:cubicBezTo>
                    <a:pt x="455" y="1089"/>
                    <a:pt x="651" y="1196"/>
                    <a:pt x="848" y="1312"/>
                  </a:cubicBezTo>
                  <a:cubicBezTo>
                    <a:pt x="964" y="1375"/>
                    <a:pt x="1080" y="1437"/>
                    <a:pt x="1196" y="1508"/>
                  </a:cubicBezTo>
                  <a:cubicBezTo>
                    <a:pt x="1222" y="1526"/>
                    <a:pt x="1258" y="1553"/>
                    <a:pt x="1276" y="1589"/>
                  </a:cubicBezTo>
                  <a:cubicBezTo>
                    <a:pt x="1294" y="1607"/>
                    <a:pt x="1303" y="1633"/>
                    <a:pt x="1320" y="1660"/>
                  </a:cubicBezTo>
                  <a:cubicBezTo>
                    <a:pt x="1356" y="1714"/>
                    <a:pt x="1427" y="1758"/>
                    <a:pt x="1490" y="1785"/>
                  </a:cubicBezTo>
                  <a:cubicBezTo>
                    <a:pt x="1722" y="1874"/>
                    <a:pt x="1918" y="1651"/>
                    <a:pt x="1972" y="1446"/>
                  </a:cubicBezTo>
                  <a:cubicBezTo>
                    <a:pt x="2025" y="1178"/>
                    <a:pt x="1927" y="866"/>
                    <a:pt x="1722" y="688"/>
                  </a:cubicBezTo>
                  <a:cubicBezTo>
                    <a:pt x="1535" y="518"/>
                    <a:pt x="1320" y="393"/>
                    <a:pt x="1097" y="277"/>
                  </a:cubicBezTo>
                  <a:cubicBezTo>
                    <a:pt x="865" y="143"/>
                    <a:pt x="616" y="1"/>
                    <a:pt x="339" y="81"/>
                  </a:cubicBezTo>
                  <a:cubicBezTo>
                    <a:pt x="214" y="117"/>
                    <a:pt x="98" y="206"/>
                    <a:pt x="36" y="322"/>
                  </a:cubicBezTo>
                  <a:cubicBezTo>
                    <a:pt x="0" y="384"/>
                    <a:pt x="9" y="420"/>
                    <a:pt x="36" y="482"/>
                  </a:cubicBezTo>
                  <a:cubicBezTo>
                    <a:pt x="63" y="545"/>
                    <a:pt x="89" y="598"/>
                    <a:pt x="98" y="670"/>
                  </a:cubicBezTo>
                  <a:cubicBezTo>
                    <a:pt x="107" y="723"/>
                    <a:pt x="89" y="759"/>
                    <a:pt x="116" y="821"/>
                  </a:cubicBezTo>
                  <a:cubicBezTo>
                    <a:pt x="143" y="884"/>
                    <a:pt x="196" y="937"/>
                    <a:pt x="259" y="964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30" name="Google Shape;730;p35"/>
            <p:cNvSpPr/>
            <p:nvPr/>
          </p:nvSpPr>
          <p:spPr>
            <a:xfrm>
              <a:off x="3255200" y="3154650"/>
              <a:ext cx="47750" cy="50000"/>
            </a:xfrm>
            <a:custGeom>
              <a:avLst/>
              <a:gdLst/>
              <a:ahLst/>
              <a:cxnLst/>
              <a:rect l="l" t="t" r="r" b="b"/>
              <a:pathLst>
                <a:path w="1910" h="2000" extrusionOk="0">
                  <a:moveTo>
                    <a:pt x="206" y="1080"/>
                  </a:moveTo>
                  <a:cubicBezTo>
                    <a:pt x="286" y="1143"/>
                    <a:pt x="376" y="1196"/>
                    <a:pt x="474" y="1250"/>
                  </a:cubicBezTo>
                  <a:cubicBezTo>
                    <a:pt x="643" y="1348"/>
                    <a:pt x="813" y="1446"/>
                    <a:pt x="982" y="1544"/>
                  </a:cubicBezTo>
                  <a:cubicBezTo>
                    <a:pt x="1187" y="1660"/>
                    <a:pt x="1598" y="1999"/>
                    <a:pt x="1812" y="1705"/>
                  </a:cubicBezTo>
                  <a:cubicBezTo>
                    <a:pt x="1910" y="1571"/>
                    <a:pt x="1892" y="1348"/>
                    <a:pt x="1848" y="1196"/>
                  </a:cubicBezTo>
                  <a:cubicBezTo>
                    <a:pt x="1812" y="1053"/>
                    <a:pt x="1723" y="929"/>
                    <a:pt x="1625" y="813"/>
                  </a:cubicBezTo>
                  <a:cubicBezTo>
                    <a:pt x="1544" y="732"/>
                    <a:pt x="1410" y="679"/>
                    <a:pt x="1303" y="616"/>
                  </a:cubicBezTo>
                  <a:cubicBezTo>
                    <a:pt x="1178" y="545"/>
                    <a:pt x="1045" y="465"/>
                    <a:pt x="920" y="393"/>
                  </a:cubicBezTo>
                  <a:cubicBezTo>
                    <a:pt x="697" y="268"/>
                    <a:pt x="411" y="1"/>
                    <a:pt x="153" y="197"/>
                  </a:cubicBezTo>
                  <a:cubicBezTo>
                    <a:pt x="46" y="277"/>
                    <a:pt x="19" y="411"/>
                    <a:pt x="19" y="545"/>
                  </a:cubicBezTo>
                  <a:cubicBezTo>
                    <a:pt x="10" y="679"/>
                    <a:pt x="1" y="839"/>
                    <a:pt x="90" y="955"/>
                  </a:cubicBezTo>
                  <a:cubicBezTo>
                    <a:pt x="117" y="1000"/>
                    <a:pt x="161" y="1044"/>
                    <a:pt x="206" y="108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31" name="Google Shape;731;p35"/>
            <p:cNvSpPr/>
            <p:nvPr/>
          </p:nvSpPr>
          <p:spPr>
            <a:xfrm>
              <a:off x="2755400" y="3061425"/>
              <a:ext cx="431800" cy="286850"/>
            </a:xfrm>
            <a:custGeom>
              <a:avLst/>
              <a:gdLst/>
              <a:ahLst/>
              <a:cxnLst/>
              <a:rect l="l" t="t" r="r" b="b"/>
              <a:pathLst>
                <a:path w="17272" h="11474" extrusionOk="0">
                  <a:moveTo>
                    <a:pt x="17272" y="4203"/>
                  </a:moveTo>
                  <a:lnTo>
                    <a:pt x="5773" y="11473"/>
                  </a:lnTo>
                  <a:lnTo>
                    <a:pt x="1" y="8181"/>
                  </a:lnTo>
                  <a:lnTo>
                    <a:pt x="9885" y="1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32" name="Google Shape;732;p35"/>
            <p:cNvSpPr/>
            <p:nvPr/>
          </p:nvSpPr>
          <p:spPr>
            <a:xfrm>
              <a:off x="2750500" y="3058525"/>
              <a:ext cx="431575" cy="286850"/>
            </a:xfrm>
            <a:custGeom>
              <a:avLst/>
              <a:gdLst/>
              <a:ahLst/>
              <a:cxnLst/>
              <a:rect l="l" t="t" r="r" b="b"/>
              <a:pathLst>
                <a:path w="17263" h="11474" extrusionOk="0">
                  <a:moveTo>
                    <a:pt x="17263" y="4203"/>
                  </a:moveTo>
                  <a:lnTo>
                    <a:pt x="5772" y="11473"/>
                  </a:lnTo>
                  <a:lnTo>
                    <a:pt x="1" y="8181"/>
                  </a:lnTo>
                  <a:lnTo>
                    <a:pt x="988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33" name="Google Shape;733;p35"/>
            <p:cNvSpPr/>
            <p:nvPr/>
          </p:nvSpPr>
          <p:spPr>
            <a:xfrm>
              <a:off x="2822100" y="3107600"/>
              <a:ext cx="265875" cy="198950"/>
            </a:xfrm>
            <a:custGeom>
              <a:avLst/>
              <a:gdLst/>
              <a:ahLst/>
              <a:cxnLst/>
              <a:rect l="l" t="t" r="r" b="b"/>
              <a:pathLst>
                <a:path w="10635" h="7958" extrusionOk="0">
                  <a:moveTo>
                    <a:pt x="179" y="7958"/>
                  </a:moveTo>
                  <a:lnTo>
                    <a:pt x="10634" y="99"/>
                  </a:lnTo>
                  <a:lnTo>
                    <a:pt x="10465" y="0"/>
                  </a:lnTo>
                  <a:lnTo>
                    <a:pt x="0" y="7851"/>
                  </a:lnTo>
                  <a:close/>
                </a:path>
              </a:pathLst>
            </a:custGeom>
            <a:solidFill>
              <a:srgbClr val="55D62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34" name="Google Shape;734;p35"/>
            <p:cNvSpPr/>
            <p:nvPr/>
          </p:nvSpPr>
          <p:spPr>
            <a:xfrm>
              <a:off x="3152850" y="3161350"/>
              <a:ext cx="12725" cy="10725"/>
            </a:xfrm>
            <a:custGeom>
              <a:avLst/>
              <a:gdLst/>
              <a:ahLst/>
              <a:cxnLst/>
              <a:rect l="l" t="t" r="r" b="b"/>
              <a:pathLst>
                <a:path w="509" h="429" extrusionOk="0">
                  <a:moveTo>
                    <a:pt x="0" y="393"/>
                  </a:moveTo>
                  <a:lnTo>
                    <a:pt x="437" y="0"/>
                  </a:lnTo>
                  <a:lnTo>
                    <a:pt x="509" y="45"/>
                  </a:lnTo>
                  <a:lnTo>
                    <a:pt x="72" y="429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35" name="Google Shape;735;p35"/>
            <p:cNvSpPr/>
            <p:nvPr/>
          </p:nvSpPr>
          <p:spPr>
            <a:xfrm>
              <a:off x="3148600" y="3158900"/>
              <a:ext cx="12750" cy="10725"/>
            </a:xfrm>
            <a:custGeom>
              <a:avLst/>
              <a:gdLst/>
              <a:ahLst/>
              <a:cxnLst/>
              <a:rect l="l" t="t" r="r" b="b"/>
              <a:pathLst>
                <a:path w="510" h="429" extrusionOk="0">
                  <a:moveTo>
                    <a:pt x="1" y="393"/>
                  </a:moveTo>
                  <a:lnTo>
                    <a:pt x="438" y="0"/>
                  </a:lnTo>
                  <a:lnTo>
                    <a:pt x="509" y="45"/>
                  </a:lnTo>
                  <a:lnTo>
                    <a:pt x="72" y="428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36" name="Google Shape;736;p35"/>
            <p:cNvSpPr/>
            <p:nvPr/>
          </p:nvSpPr>
          <p:spPr>
            <a:xfrm>
              <a:off x="3144375" y="3156450"/>
              <a:ext cx="12725" cy="10950"/>
            </a:xfrm>
            <a:custGeom>
              <a:avLst/>
              <a:gdLst/>
              <a:ahLst/>
              <a:cxnLst/>
              <a:rect l="l" t="t" r="r" b="b"/>
              <a:pathLst>
                <a:path w="509" h="438" extrusionOk="0">
                  <a:moveTo>
                    <a:pt x="0" y="393"/>
                  </a:moveTo>
                  <a:lnTo>
                    <a:pt x="446" y="0"/>
                  </a:lnTo>
                  <a:lnTo>
                    <a:pt x="509" y="45"/>
                  </a:lnTo>
                  <a:lnTo>
                    <a:pt x="72" y="437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37" name="Google Shape;737;p35"/>
            <p:cNvSpPr/>
            <p:nvPr/>
          </p:nvSpPr>
          <p:spPr>
            <a:xfrm>
              <a:off x="3140125" y="3153975"/>
              <a:ext cx="12750" cy="10975"/>
            </a:xfrm>
            <a:custGeom>
              <a:avLst/>
              <a:gdLst/>
              <a:ahLst/>
              <a:cxnLst/>
              <a:rect l="l" t="t" r="r" b="b"/>
              <a:pathLst>
                <a:path w="510" h="439" extrusionOk="0">
                  <a:moveTo>
                    <a:pt x="1" y="393"/>
                  </a:moveTo>
                  <a:lnTo>
                    <a:pt x="447" y="1"/>
                  </a:lnTo>
                  <a:lnTo>
                    <a:pt x="509" y="46"/>
                  </a:lnTo>
                  <a:lnTo>
                    <a:pt x="72" y="438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38" name="Google Shape;738;p35"/>
            <p:cNvSpPr/>
            <p:nvPr/>
          </p:nvSpPr>
          <p:spPr>
            <a:xfrm>
              <a:off x="3135900" y="3151750"/>
              <a:ext cx="12725" cy="10725"/>
            </a:xfrm>
            <a:custGeom>
              <a:avLst/>
              <a:gdLst/>
              <a:ahLst/>
              <a:cxnLst/>
              <a:rect l="l" t="t" r="r" b="b"/>
              <a:pathLst>
                <a:path w="509" h="429" extrusionOk="0">
                  <a:moveTo>
                    <a:pt x="0" y="384"/>
                  </a:moveTo>
                  <a:lnTo>
                    <a:pt x="446" y="1"/>
                  </a:lnTo>
                  <a:lnTo>
                    <a:pt x="509" y="36"/>
                  </a:lnTo>
                  <a:lnTo>
                    <a:pt x="72" y="429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39" name="Google Shape;739;p35"/>
            <p:cNvSpPr/>
            <p:nvPr/>
          </p:nvSpPr>
          <p:spPr>
            <a:xfrm>
              <a:off x="3131650" y="3149300"/>
              <a:ext cx="12750" cy="10725"/>
            </a:xfrm>
            <a:custGeom>
              <a:avLst/>
              <a:gdLst/>
              <a:ahLst/>
              <a:cxnLst/>
              <a:rect l="l" t="t" r="r" b="b"/>
              <a:pathLst>
                <a:path w="510" h="429" extrusionOk="0">
                  <a:moveTo>
                    <a:pt x="1" y="384"/>
                  </a:moveTo>
                  <a:lnTo>
                    <a:pt x="447" y="1"/>
                  </a:lnTo>
                  <a:lnTo>
                    <a:pt x="509" y="36"/>
                  </a:lnTo>
                  <a:lnTo>
                    <a:pt x="72" y="429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40" name="Google Shape;740;p35"/>
            <p:cNvSpPr/>
            <p:nvPr/>
          </p:nvSpPr>
          <p:spPr>
            <a:xfrm>
              <a:off x="3127425" y="3146850"/>
              <a:ext cx="12725" cy="10725"/>
            </a:xfrm>
            <a:custGeom>
              <a:avLst/>
              <a:gdLst/>
              <a:ahLst/>
              <a:cxnLst/>
              <a:rect l="l" t="t" r="r" b="b"/>
              <a:pathLst>
                <a:path w="509" h="429" extrusionOk="0">
                  <a:moveTo>
                    <a:pt x="0" y="393"/>
                  </a:moveTo>
                  <a:lnTo>
                    <a:pt x="446" y="0"/>
                  </a:lnTo>
                  <a:lnTo>
                    <a:pt x="509" y="36"/>
                  </a:lnTo>
                  <a:lnTo>
                    <a:pt x="72" y="429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41" name="Google Shape;741;p35"/>
            <p:cNvSpPr/>
            <p:nvPr/>
          </p:nvSpPr>
          <p:spPr>
            <a:xfrm>
              <a:off x="3123175" y="3144400"/>
              <a:ext cx="12750" cy="10725"/>
            </a:xfrm>
            <a:custGeom>
              <a:avLst/>
              <a:gdLst/>
              <a:ahLst/>
              <a:cxnLst/>
              <a:rect l="l" t="t" r="r" b="b"/>
              <a:pathLst>
                <a:path w="510" h="429" extrusionOk="0">
                  <a:moveTo>
                    <a:pt x="1" y="393"/>
                  </a:moveTo>
                  <a:lnTo>
                    <a:pt x="447" y="0"/>
                  </a:lnTo>
                  <a:lnTo>
                    <a:pt x="509" y="36"/>
                  </a:lnTo>
                  <a:lnTo>
                    <a:pt x="72" y="429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42" name="Google Shape;742;p35"/>
            <p:cNvSpPr/>
            <p:nvPr/>
          </p:nvSpPr>
          <p:spPr>
            <a:xfrm>
              <a:off x="3118950" y="3141950"/>
              <a:ext cx="12725" cy="10725"/>
            </a:xfrm>
            <a:custGeom>
              <a:avLst/>
              <a:gdLst/>
              <a:ahLst/>
              <a:cxnLst/>
              <a:rect l="l" t="t" r="r" b="b"/>
              <a:pathLst>
                <a:path w="509" h="429" extrusionOk="0">
                  <a:moveTo>
                    <a:pt x="0" y="393"/>
                  </a:moveTo>
                  <a:lnTo>
                    <a:pt x="446" y="0"/>
                  </a:lnTo>
                  <a:lnTo>
                    <a:pt x="509" y="36"/>
                  </a:lnTo>
                  <a:lnTo>
                    <a:pt x="72" y="428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43" name="Google Shape;743;p35"/>
            <p:cNvSpPr/>
            <p:nvPr/>
          </p:nvSpPr>
          <p:spPr>
            <a:xfrm>
              <a:off x="3114700" y="3139500"/>
              <a:ext cx="12750" cy="10725"/>
            </a:xfrm>
            <a:custGeom>
              <a:avLst/>
              <a:gdLst/>
              <a:ahLst/>
              <a:cxnLst/>
              <a:rect l="l" t="t" r="r" b="b"/>
              <a:pathLst>
                <a:path w="510" h="429" extrusionOk="0">
                  <a:moveTo>
                    <a:pt x="1" y="393"/>
                  </a:moveTo>
                  <a:lnTo>
                    <a:pt x="447" y="0"/>
                  </a:lnTo>
                  <a:lnTo>
                    <a:pt x="509" y="45"/>
                  </a:lnTo>
                  <a:lnTo>
                    <a:pt x="72" y="428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44" name="Google Shape;744;p35"/>
            <p:cNvSpPr/>
            <p:nvPr/>
          </p:nvSpPr>
          <p:spPr>
            <a:xfrm>
              <a:off x="3110475" y="3137025"/>
              <a:ext cx="12725" cy="10750"/>
            </a:xfrm>
            <a:custGeom>
              <a:avLst/>
              <a:gdLst/>
              <a:ahLst/>
              <a:cxnLst/>
              <a:rect l="l" t="t" r="r" b="b"/>
              <a:pathLst>
                <a:path w="509" h="430" extrusionOk="0">
                  <a:moveTo>
                    <a:pt x="0" y="393"/>
                  </a:moveTo>
                  <a:lnTo>
                    <a:pt x="446" y="1"/>
                  </a:lnTo>
                  <a:lnTo>
                    <a:pt x="509" y="46"/>
                  </a:lnTo>
                  <a:lnTo>
                    <a:pt x="72" y="429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45" name="Google Shape;745;p35"/>
            <p:cNvSpPr/>
            <p:nvPr/>
          </p:nvSpPr>
          <p:spPr>
            <a:xfrm>
              <a:off x="3106225" y="3134575"/>
              <a:ext cx="12750" cy="10750"/>
            </a:xfrm>
            <a:custGeom>
              <a:avLst/>
              <a:gdLst/>
              <a:ahLst/>
              <a:cxnLst/>
              <a:rect l="l" t="t" r="r" b="b"/>
              <a:pathLst>
                <a:path w="510" h="430" extrusionOk="0">
                  <a:moveTo>
                    <a:pt x="1" y="393"/>
                  </a:moveTo>
                  <a:lnTo>
                    <a:pt x="447" y="1"/>
                  </a:lnTo>
                  <a:lnTo>
                    <a:pt x="509" y="45"/>
                  </a:lnTo>
                  <a:lnTo>
                    <a:pt x="72" y="429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46" name="Google Shape;746;p35"/>
            <p:cNvSpPr/>
            <p:nvPr/>
          </p:nvSpPr>
          <p:spPr>
            <a:xfrm>
              <a:off x="3102000" y="3132125"/>
              <a:ext cx="12725" cy="10950"/>
            </a:xfrm>
            <a:custGeom>
              <a:avLst/>
              <a:gdLst/>
              <a:ahLst/>
              <a:cxnLst/>
              <a:rect l="l" t="t" r="r" b="b"/>
              <a:pathLst>
                <a:path w="509" h="438" extrusionOk="0">
                  <a:moveTo>
                    <a:pt x="0" y="393"/>
                  </a:moveTo>
                  <a:lnTo>
                    <a:pt x="446" y="1"/>
                  </a:lnTo>
                  <a:lnTo>
                    <a:pt x="509" y="45"/>
                  </a:lnTo>
                  <a:lnTo>
                    <a:pt x="72" y="438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47" name="Google Shape;747;p35"/>
            <p:cNvSpPr/>
            <p:nvPr/>
          </p:nvSpPr>
          <p:spPr>
            <a:xfrm>
              <a:off x="3097750" y="3129900"/>
              <a:ext cx="12750" cy="10725"/>
            </a:xfrm>
            <a:custGeom>
              <a:avLst/>
              <a:gdLst/>
              <a:ahLst/>
              <a:cxnLst/>
              <a:rect l="l" t="t" r="r" b="b"/>
              <a:pathLst>
                <a:path w="510" h="429" extrusionOk="0">
                  <a:moveTo>
                    <a:pt x="1" y="384"/>
                  </a:moveTo>
                  <a:lnTo>
                    <a:pt x="447" y="1"/>
                  </a:lnTo>
                  <a:lnTo>
                    <a:pt x="509" y="36"/>
                  </a:lnTo>
                  <a:lnTo>
                    <a:pt x="72" y="429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48" name="Google Shape;748;p35"/>
            <p:cNvSpPr/>
            <p:nvPr/>
          </p:nvSpPr>
          <p:spPr>
            <a:xfrm>
              <a:off x="3093525" y="3127450"/>
              <a:ext cx="12725" cy="10725"/>
            </a:xfrm>
            <a:custGeom>
              <a:avLst/>
              <a:gdLst/>
              <a:ahLst/>
              <a:cxnLst/>
              <a:rect l="l" t="t" r="r" b="b"/>
              <a:pathLst>
                <a:path w="509" h="429" extrusionOk="0">
                  <a:moveTo>
                    <a:pt x="0" y="384"/>
                  </a:moveTo>
                  <a:lnTo>
                    <a:pt x="446" y="0"/>
                  </a:lnTo>
                  <a:lnTo>
                    <a:pt x="509" y="36"/>
                  </a:lnTo>
                  <a:lnTo>
                    <a:pt x="72" y="429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49" name="Google Shape;749;p35"/>
            <p:cNvSpPr/>
            <p:nvPr/>
          </p:nvSpPr>
          <p:spPr>
            <a:xfrm>
              <a:off x="3089275" y="3125000"/>
              <a:ext cx="12750" cy="10725"/>
            </a:xfrm>
            <a:custGeom>
              <a:avLst/>
              <a:gdLst/>
              <a:ahLst/>
              <a:cxnLst/>
              <a:rect l="l" t="t" r="r" b="b"/>
              <a:pathLst>
                <a:path w="510" h="429" extrusionOk="0">
                  <a:moveTo>
                    <a:pt x="1" y="384"/>
                  </a:moveTo>
                  <a:lnTo>
                    <a:pt x="447" y="0"/>
                  </a:lnTo>
                  <a:lnTo>
                    <a:pt x="509" y="36"/>
                  </a:lnTo>
                  <a:lnTo>
                    <a:pt x="72" y="428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50" name="Google Shape;750;p35"/>
            <p:cNvSpPr/>
            <p:nvPr/>
          </p:nvSpPr>
          <p:spPr>
            <a:xfrm>
              <a:off x="3085050" y="3122550"/>
              <a:ext cx="12725" cy="10725"/>
            </a:xfrm>
            <a:custGeom>
              <a:avLst/>
              <a:gdLst/>
              <a:ahLst/>
              <a:cxnLst/>
              <a:rect l="l" t="t" r="r" b="b"/>
              <a:pathLst>
                <a:path w="509" h="429" extrusionOk="0">
                  <a:moveTo>
                    <a:pt x="0" y="393"/>
                  </a:moveTo>
                  <a:lnTo>
                    <a:pt x="446" y="0"/>
                  </a:lnTo>
                  <a:lnTo>
                    <a:pt x="509" y="36"/>
                  </a:lnTo>
                  <a:lnTo>
                    <a:pt x="72" y="428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51" name="Google Shape;751;p35"/>
            <p:cNvSpPr/>
            <p:nvPr/>
          </p:nvSpPr>
          <p:spPr>
            <a:xfrm>
              <a:off x="3080800" y="3120075"/>
              <a:ext cx="12750" cy="10750"/>
            </a:xfrm>
            <a:custGeom>
              <a:avLst/>
              <a:gdLst/>
              <a:ahLst/>
              <a:cxnLst/>
              <a:rect l="l" t="t" r="r" b="b"/>
              <a:pathLst>
                <a:path w="510" h="430" extrusionOk="0">
                  <a:moveTo>
                    <a:pt x="1" y="394"/>
                  </a:moveTo>
                  <a:lnTo>
                    <a:pt x="447" y="1"/>
                  </a:lnTo>
                  <a:lnTo>
                    <a:pt x="509" y="37"/>
                  </a:lnTo>
                  <a:lnTo>
                    <a:pt x="72" y="429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52" name="Google Shape;752;p35"/>
            <p:cNvSpPr/>
            <p:nvPr/>
          </p:nvSpPr>
          <p:spPr>
            <a:xfrm>
              <a:off x="3060725" y="3107375"/>
              <a:ext cx="12750" cy="10950"/>
            </a:xfrm>
            <a:custGeom>
              <a:avLst/>
              <a:gdLst/>
              <a:ahLst/>
              <a:cxnLst/>
              <a:rect l="l" t="t" r="r" b="b"/>
              <a:pathLst>
                <a:path w="510" h="438" extrusionOk="0">
                  <a:moveTo>
                    <a:pt x="1" y="393"/>
                  </a:moveTo>
                  <a:lnTo>
                    <a:pt x="438" y="0"/>
                  </a:lnTo>
                  <a:lnTo>
                    <a:pt x="509" y="45"/>
                  </a:lnTo>
                  <a:lnTo>
                    <a:pt x="72" y="438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53" name="Google Shape;753;p35"/>
            <p:cNvSpPr/>
            <p:nvPr/>
          </p:nvSpPr>
          <p:spPr>
            <a:xfrm>
              <a:off x="3056500" y="3105150"/>
              <a:ext cx="12725" cy="10725"/>
            </a:xfrm>
            <a:custGeom>
              <a:avLst/>
              <a:gdLst/>
              <a:ahLst/>
              <a:cxnLst/>
              <a:rect l="l" t="t" r="r" b="b"/>
              <a:pathLst>
                <a:path w="509" h="429" extrusionOk="0">
                  <a:moveTo>
                    <a:pt x="0" y="384"/>
                  </a:moveTo>
                  <a:lnTo>
                    <a:pt x="437" y="0"/>
                  </a:lnTo>
                  <a:lnTo>
                    <a:pt x="509" y="36"/>
                  </a:lnTo>
                  <a:lnTo>
                    <a:pt x="72" y="428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54" name="Google Shape;754;p35"/>
            <p:cNvSpPr/>
            <p:nvPr/>
          </p:nvSpPr>
          <p:spPr>
            <a:xfrm>
              <a:off x="3052250" y="3102700"/>
              <a:ext cx="12750" cy="10725"/>
            </a:xfrm>
            <a:custGeom>
              <a:avLst/>
              <a:gdLst/>
              <a:ahLst/>
              <a:cxnLst/>
              <a:rect l="l" t="t" r="r" b="b"/>
              <a:pathLst>
                <a:path w="510" h="429" extrusionOk="0">
                  <a:moveTo>
                    <a:pt x="1" y="384"/>
                  </a:moveTo>
                  <a:lnTo>
                    <a:pt x="438" y="0"/>
                  </a:lnTo>
                  <a:lnTo>
                    <a:pt x="509" y="36"/>
                  </a:lnTo>
                  <a:lnTo>
                    <a:pt x="72" y="428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55" name="Google Shape;755;p35"/>
            <p:cNvSpPr/>
            <p:nvPr/>
          </p:nvSpPr>
          <p:spPr>
            <a:xfrm>
              <a:off x="3048025" y="3100250"/>
              <a:ext cx="12725" cy="10725"/>
            </a:xfrm>
            <a:custGeom>
              <a:avLst/>
              <a:gdLst/>
              <a:ahLst/>
              <a:cxnLst/>
              <a:rect l="l" t="t" r="r" b="b"/>
              <a:pathLst>
                <a:path w="509" h="429" extrusionOk="0">
                  <a:moveTo>
                    <a:pt x="0" y="384"/>
                  </a:moveTo>
                  <a:lnTo>
                    <a:pt x="437" y="0"/>
                  </a:lnTo>
                  <a:lnTo>
                    <a:pt x="509" y="36"/>
                  </a:lnTo>
                  <a:lnTo>
                    <a:pt x="72" y="428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56" name="Google Shape;756;p35"/>
            <p:cNvSpPr/>
            <p:nvPr/>
          </p:nvSpPr>
          <p:spPr>
            <a:xfrm>
              <a:off x="3043775" y="3097775"/>
              <a:ext cx="12750" cy="10750"/>
            </a:xfrm>
            <a:custGeom>
              <a:avLst/>
              <a:gdLst/>
              <a:ahLst/>
              <a:cxnLst/>
              <a:rect l="l" t="t" r="r" b="b"/>
              <a:pathLst>
                <a:path w="510" h="430" extrusionOk="0">
                  <a:moveTo>
                    <a:pt x="1" y="393"/>
                  </a:moveTo>
                  <a:lnTo>
                    <a:pt x="438" y="1"/>
                  </a:lnTo>
                  <a:lnTo>
                    <a:pt x="509" y="37"/>
                  </a:lnTo>
                  <a:lnTo>
                    <a:pt x="72" y="429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57" name="Google Shape;757;p35"/>
            <p:cNvSpPr/>
            <p:nvPr/>
          </p:nvSpPr>
          <p:spPr>
            <a:xfrm>
              <a:off x="3039550" y="3095325"/>
              <a:ext cx="12725" cy="10725"/>
            </a:xfrm>
            <a:custGeom>
              <a:avLst/>
              <a:gdLst/>
              <a:ahLst/>
              <a:cxnLst/>
              <a:rect l="l" t="t" r="r" b="b"/>
              <a:pathLst>
                <a:path w="509" h="429" extrusionOk="0">
                  <a:moveTo>
                    <a:pt x="0" y="393"/>
                  </a:moveTo>
                  <a:lnTo>
                    <a:pt x="437" y="1"/>
                  </a:lnTo>
                  <a:lnTo>
                    <a:pt x="509" y="36"/>
                  </a:lnTo>
                  <a:lnTo>
                    <a:pt x="72" y="429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58" name="Google Shape;758;p35"/>
            <p:cNvSpPr/>
            <p:nvPr/>
          </p:nvSpPr>
          <p:spPr>
            <a:xfrm>
              <a:off x="3035300" y="3092875"/>
              <a:ext cx="12750" cy="10725"/>
            </a:xfrm>
            <a:custGeom>
              <a:avLst/>
              <a:gdLst/>
              <a:ahLst/>
              <a:cxnLst/>
              <a:rect l="l" t="t" r="r" b="b"/>
              <a:pathLst>
                <a:path w="510" h="429" extrusionOk="0">
                  <a:moveTo>
                    <a:pt x="1" y="393"/>
                  </a:moveTo>
                  <a:lnTo>
                    <a:pt x="438" y="1"/>
                  </a:lnTo>
                  <a:lnTo>
                    <a:pt x="509" y="45"/>
                  </a:lnTo>
                  <a:lnTo>
                    <a:pt x="72" y="429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59" name="Google Shape;759;p35"/>
            <p:cNvSpPr/>
            <p:nvPr/>
          </p:nvSpPr>
          <p:spPr>
            <a:xfrm>
              <a:off x="3031075" y="3090425"/>
              <a:ext cx="12725" cy="10725"/>
            </a:xfrm>
            <a:custGeom>
              <a:avLst/>
              <a:gdLst/>
              <a:ahLst/>
              <a:cxnLst/>
              <a:rect l="l" t="t" r="r" b="b"/>
              <a:pathLst>
                <a:path w="509" h="429" extrusionOk="0">
                  <a:moveTo>
                    <a:pt x="0" y="393"/>
                  </a:moveTo>
                  <a:lnTo>
                    <a:pt x="446" y="0"/>
                  </a:lnTo>
                  <a:lnTo>
                    <a:pt x="509" y="45"/>
                  </a:lnTo>
                  <a:lnTo>
                    <a:pt x="72" y="429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60" name="Google Shape;760;p35"/>
            <p:cNvSpPr/>
            <p:nvPr/>
          </p:nvSpPr>
          <p:spPr>
            <a:xfrm>
              <a:off x="3026825" y="3087975"/>
              <a:ext cx="12750" cy="10725"/>
            </a:xfrm>
            <a:custGeom>
              <a:avLst/>
              <a:gdLst/>
              <a:ahLst/>
              <a:cxnLst/>
              <a:rect l="l" t="t" r="r" b="b"/>
              <a:pathLst>
                <a:path w="510" h="429" extrusionOk="0">
                  <a:moveTo>
                    <a:pt x="1" y="393"/>
                  </a:moveTo>
                  <a:lnTo>
                    <a:pt x="447" y="0"/>
                  </a:lnTo>
                  <a:lnTo>
                    <a:pt x="509" y="45"/>
                  </a:lnTo>
                  <a:lnTo>
                    <a:pt x="72" y="429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61" name="Google Shape;761;p35"/>
            <p:cNvSpPr/>
            <p:nvPr/>
          </p:nvSpPr>
          <p:spPr>
            <a:xfrm>
              <a:off x="3022600" y="3085525"/>
              <a:ext cx="12725" cy="10950"/>
            </a:xfrm>
            <a:custGeom>
              <a:avLst/>
              <a:gdLst/>
              <a:ahLst/>
              <a:cxnLst/>
              <a:rect l="l" t="t" r="r" b="b"/>
              <a:pathLst>
                <a:path w="509" h="438" extrusionOk="0">
                  <a:moveTo>
                    <a:pt x="0" y="393"/>
                  </a:moveTo>
                  <a:lnTo>
                    <a:pt x="446" y="0"/>
                  </a:lnTo>
                  <a:lnTo>
                    <a:pt x="509" y="45"/>
                  </a:lnTo>
                  <a:lnTo>
                    <a:pt x="72" y="437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62" name="Google Shape;762;p35"/>
            <p:cNvSpPr/>
            <p:nvPr/>
          </p:nvSpPr>
          <p:spPr>
            <a:xfrm>
              <a:off x="3018350" y="3083300"/>
              <a:ext cx="12750" cy="10725"/>
            </a:xfrm>
            <a:custGeom>
              <a:avLst/>
              <a:gdLst/>
              <a:ahLst/>
              <a:cxnLst/>
              <a:rect l="l" t="t" r="r" b="b"/>
              <a:pathLst>
                <a:path w="510" h="429" extrusionOk="0">
                  <a:moveTo>
                    <a:pt x="1" y="384"/>
                  </a:moveTo>
                  <a:lnTo>
                    <a:pt x="447" y="0"/>
                  </a:lnTo>
                  <a:lnTo>
                    <a:pt x="509" y="36"/>
                  </a:lnTo>
                  <a:lnTo>
                    <a:pt x="72" y="428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63" name="Google Shape;763;p35"/>
            <p:cNvSpPr/>
            <p:nvPr/>
          </p:nvSpPr>
          <p:spPr>
            <a:xfrm>
              <a:off x="3014125" y="3080825"/>
              <a:ext cx="12725" cy="10750"/>
            </a:xfrm>
            <a:custGeom>
              <a:avLst/>
              <a:gdLst/>
              <a:ahLst/>
              <a:cxnLst/>
              <a:rect l="l" t="t" r="r" b="b"/>
              <a:pathLst>
                <a:path w="509" h="430" extrusionOk="0">
                  <a:moveTo>
                    <a:pt x="0" y="384"/>
                  </a:moveTo>
                  <a:lnTo>
                    <a:pt x="446" y="1"/>
                  </a:lnTo>
                  <a:lnTo>
                    <a:pt x="509" y="37"/>
                  </a:lnTo>
                  <a:lnTo>
                    <a:pt x="72" y="429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64" name="Google Shape;764;p35"/>
            <p:cNvSpPr/>
            <p:nvPr/>
          </p:nvSpPr>
          <p:spPr>
            <a:xfrm>
              <a:off x="3009875" y="3078375"/>
              <a:ext cx="12750" cy="10725"/>
            </a:xfrm>
            <a:custGeom>
              <a:avLst/>
              <a:gdLst/>
              <a:ahLst/>
              <a:cxnLst/>
              <a:rect l="l" t="t" r="r" b="b"/>
              <a:pathLst>
                <a:path w="510" h="429" extrusionOk="0">
                  <a:moveTo>
                    <a:pt x="1" y="384"/>
                  </a:moveTo>
                  <a:lnTo>
                    <a:pt x="447" y="1"/>
                  </a:lnTo>
                  <a:lnTo>
                    <a:pt x="509" y="36"/>
                  </a:lnTo>
                  <a:lnTo>
                    <a:pt x="72" y="429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65" name="Google Shape;765;p35"/>
            <p:cNvSpPr/>
            <p:nvPr/>
          </p:nvSpPr>
          <p:spPr>
            <a:xfrm>
              <a:off x="3005650" y="3075925"/>
              <a:ext cx="12725" cy="10725"/>
            </a:xfrm>
            <a:custGeom>
              <a:avLst/>
              <a:gdLst/>
              <a:ahLst/>
              <a:cxnLst/>
              <a:rect l="l" t="t" r="r" b="b"/>
              <a:pathLst>
                <a:path w="509" h="429" extrusionOk="0">
                  <a:moveTo>
                    <a:pt x="0" y="393"/>
                  </a:moveTo>
                  <a:lnTo>
                    <a:pt x="446" y="1"/>
                  </a:lnTo>
                  <a:lnTo>
                    <a:pt x="509" y="36"/>
                  </a:lnTo>
                  <a:lnTo>
                    <a:pt x="72" y="429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66" name="Google Shape;766;p35"/>
            <p:cNvSpPr/>
            <p:nvPr/>
          </p:nvSpPr>
          <p:spPr>
            <a:xfrm>
              <a:off x="3001400" y="3073475"/>
              <a:ext cx="12750" cy="10725"/>
            </a:xfrm>
            <a:custGeom>
              <a:avLst/>
              <a:gdLst/>
              <a:ahLst/>
              <a:cxnLst/>
              <a:rect l="l" t="t" r="r" b="b"/>
              <a:pathLst>
                <a:path w="510" h="429" extrusionOk="0">
                  <a:moveTo>
                    <a:pt x="1" y="393"/>
                  </a:moveTo>
                  <a:lnTo>
                    <a:pt x="447" y="0"/>
                  </a:lnTo>
                  <a:lnTo>
                    <a:pt x="509" y="36"/>
                  </a:lnTo>
                  <a:lnTo>
                    <a:pt x="72" y="429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67" name="Google Shape;767;p35"/>
            <p:cNvSpPr/>
            <p:nvPr/>
          </p:nvSpPr>
          <p:spPr>
            <a:xfrm>
              <a:off x="2997175" y="3071025"/>
              <a:ext cx="12725" cy="10725"/>
            </a:xfrm>
            <a:custGeom>
              <a:avLst/>
              <a:gdLst/>
              <a:ahLst/>
              <a:cxnLst/>
              <a:rect l="l" t="t" r="r" b="b"/>
              <a:pathLst>
                <a:path w="509" h="429" extrusionOk="0">
                  <a:moveTo>
                    <a:pt x="0" y="393"/>
                  </a:moveTo>
                  <a:lnTo>
                    <a:pt x="446" y="0"/>
                  </a:lnTo>
                  <a:lnTo>
                    <a:pt x="509" y="36"/>
                  </a:lnTo>
                  <a:lnTo>
                    <a:pt x="72" y="429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68" name="Google Shape;768;p35"/>
            <p:cNvSpPr/>
            <p:nvPr/>
          </p:nvSpPr>
          <p:spPr>
            <a:xfrm>
              <a:off x="2992925" y="3068575"/>
              <a:ext cx="12750" cy="10725"/>
            </a:xfrm>
            <a:custGeom>
              <a:avLst/>
              <a:gdLst/>
              <a:ahLst/>
              <a:cxnLst/>
              <a:rect l="l" t="t" r="r" b="b"/>
              <a:pathLst>
                <a:path w="510" h="429" extrusionOk="0">
                  <a:moveTo>
                    <a:pt x="1" y="393"/>
                  </a:moveTo>
                  <a:lnTo>
                    <a:pt x="447" y="0"/>
                  </a:lnTo>
                  <a:lnTo>
                    <a:pt x="509" y="45"/>
                  </a:lnTo>
                  <a:lnTo>
                    <a:pt x="72" y="428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69" name="Google Shape;769;p35"/>
            <p:cNvSpPr/>
            <p:nvPr/>
          </p:nvSpPr>
          <p:spPr>
            <a:xfrm>
              <a:off x="2988700" y="3066125"/>
              <a:ext cx="12725" cy="10725"/>
            </a:xfrm>
            <a:custGeom>
              <a:avLst/>
              <a:gdLst/>
              <a:ahLst/>
              <a:cxnLst/>
              <a:rect l="l" t="t" r="r" b="b"/>
              <a:pathLst>
                <a:path w="509" h="429" extrusionOk="0">
                  <a:moveTo>
                    <a:pt x="0" y="393"/>
                  </a:moveTo>
                  <a:lnTo>
                    <a:pt x="446" y="0"/>
                  </a:lnTo>
                  <a:lnTo>
                    <a:pt x="509" y="45"/>
                  </a:lnTo>
                  <a:lnTo>
                    <a:pt x="72" y="428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70" name="Google Shape;770;p35"/>
            <p:cNvSpPr/>
            <p:nvPr/>
          </p:nvSpPr>
          <p:spPr>
            <a:xfrm>
              <a:off x="3374525" y="3017050"/>
              <a:ext cx="4700" cy="79200"/>
            </a:xfrm>
            <a:custGeom>
              <a:avLst/>
              <a:gdLst/>
              <a:ahLst/>
              <a:cxnLst/>
              <a:rect l="l" t="t" r="r" b="b"/>
              <a:pathLst>
                <a:path w="188" h="3168" extrusionOk="0">
                  <a:moveTo>
                    <a:pt x="1" y="3167"/>
                  </a:moveTo>
                  <a:lnTo>
                    <a:pt x="188" y="3060"/>
                  </a:lnTo>
                  <a:lnTo>
                    <a:pt x="188" y="0"/>
                  </a:lnTo>
                  <a:lnTo>
                    <a:pt x="1" y="108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71" name="Google Shape;771;p35"/>
            <p:cNvSpPr/>
            <p:nvPr/>
          </p:nvSpPr>
          <p:spPr>
            <a:xfrm>
              <a:off x="3510575" y="2942775"/>
              <a:ext cx="4700" cy="76300"/>
            </a:xfrm>
            <a:custGeom>
              <a:avLst/>
              <a:gdLst/>
              <a:ahLst/>
              <a:cxnLst/>
              <a:rect l="l" t="t" r="r" b="b"/>
              <a:pathLst>
                <a:path w="188" h="3052" extrusionOk="0">
                  <a:moveTo>
                    <a:pt x="1" y="3052"/>
                  </a:moveTo>
                  <a:lnTo>
                    <a:pt x="188" y="2945"/>
                  </a:lnTo>
                  <a:lnTo>
                    <a:pt x="188" y="1"/>
                  </a:lnTo>
                  <a:lnTo>
                    <a:pt x="1" y="108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72" name="Google Shape;772;p35"/>
            <p:cNvSpPr/>
            <p:nvPr/>
          </p:nvSpPr>
          <p:spPr>
            <a:xfrm>
              <a:off x="3339525" y="3114075"/>
              <a:ext cx="25875" cy="33700"/>
            </a:xfrm>
            <a:custGeom>
              <a:avLst/>
              <a:gdLst/>
              <a:ahLst/>
              <a:cxnLst/>
              <a:rect l="l" t="t" r="r" b="b"/>
              <a:pathLst>
                <a:path w="1035" h="1348" extrusionOk="0">
                  <a:moveTo>
                    <a:pt x="1035" y="0"/>
                  </a:moveTo>
                  <a:lnTo>
                    <a:pt x="1035" y="723"/>
                  </a:lnTo>
                  <a:lnTo>
                    <a:pt x="0" y="1347"/>
                  </a:lnTo>
                  <a:lnTo>
                    <a:pt x="0" y="616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73" name="Google Shape;773;p35"/>
            <p:cNvSpPr/>
            <p:nvPr/>
          </p:nvSpPr>
          <p:spPr>
            <a:xfrm>
              <a:off x="3339525" y="3114075"/>
              <a:ext cx="25875" cy="33700"/>
            </a:xfrm>
            <a:custGeom>
              <a:avLst/>
              <a:gdLst/>
              <a:ahLst/>
              <a:cxnLst/>
              <a:rect l="l" t="t" r="r" b="b"/>
              <a:pathLst>
                <a:path w="1035" h="1348" extrusionOk="0">
                  <a:moveTo>
                    <a:pt x="928" y="642"/>
                  </a:moveTo>
                  <a:lnTo>
                    <a:pt x="928" y="63"/>
                  </a:lnTo>
                  <a:lnTo>
                    <a:pt x="1035" y="0"/>
                  </a:lnTo>
                  <a:lnTo>
                    <a:pt x="1035" y="0"/>
                  </a:lnTo>
                  <a:lnTo>
                    <a:pt x="1035" y="723"/>
                  </a:lnTo>
                  <a:lnTo>
                    <a:pt x="0" y="1347"/>
                  </a:lnTo>
                  <a:lnTo>
                    <a:pt x="0" y="1204"/>
                  </a:lnTo>
                  <a:close/>
                </a:path>
              </a:pathLst>
            </a:custGeom>
            <a:solidFill>
              <a:srgbClr val="717B7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74" name="Google Shape;774;p35"/>
            <p:cNvSpPr/>
            <p:nvPr/>
          </p:nvSpPr>
          <p:spPr>
            <a:xfrm>
              <a:off x="3362700" y="3114075"/>
              <a:ext cx="2700" cy="18075"/>
            </a:xfrm>
            <a:custGeom>
              <a:avLst/>
              <a:gdLst/>
              <a:ahLst/>
              <a:cxnLst/>
              <a:rect l="l" t="t" r="r" b="b"/>
              <a:pathLst>
                <a:path w="108" h="723" extrusionOk="0">
                  <a:moveTo>
                    <a:pt x="1" y="63"/>
                  </a:moveTo>
                  <a:lnTo>
                    <a:pt x="1" y="642"/>
                  </a:lnTo>
                  <a:lnTo>
                    <a:pt x="108" y="723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75" name="Google Shape;775;p35"/>
            <p:cNvSpPr/>
            <p:nvPr/>
          </p:nvSpPr>
          <p:spPr>
            <a:xfrm>
              <a:off x="3502325" y="3020625"/>
              <a:ext cx="25900" cy="33700"/>
            </a:xfrm>
            <a:custGeom>
              <a:avLst/>
              <a:gdLst/>
              <a:ahLst/>
              <a:cxnLst/>
              <a:rect l="l" t="t" r="r" b="b"/>
              <a:pathLst>
                <a:path w="1036" h="1348" extrusionOk="0">
                  <a:moveTo>
                    <a:pt x="1035" y="0"/>
                  </a:moveTo>
                  <a:lnTo>
                    <a:pt x="1035" y="723"/>
                  </a:lnTo>
                  <a:lnTo>
                    <a:pt x="0" y="1347"/>
                  </a:lnTo>
                  <a:lnTo>
                    <a:pt x="0" y="625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76" name="Google Shape;776;p35"/>
            <p:cNvSpPr/>
            <p:nvPr/>
          </p:nvSpPr>
          <p:spPr>
            <a:xfrm>
              <a:off x="3502325" y="3020625"/>
              <a:ext cx="25900" cy="33700"/>
            </a:xfrm>
            <a:custGeom>
              <a:avLst/>
              <a:gdLst/>
              <a:ahLst/>
              <a:cxnLst/>
              <a:rect l="l" t="t" r="r" b="b"/>
              <a:pathLst>
                <a:path w="1036" h="1348" extrusionOk="0">
                  <a:moveTo>
                    <a:pt x="919" y="651"/>
                  </a:moveTo>
                  <a:lnTo>
                    <a:pt x="919" y="63"/>
                  </a:lnTo>
                  <a:lnTo>
                    <a:pt x="1035" y="0"/>
                  </a:lnTo>
                  <a:lnTo>
                    <a:pt x="1035" y="0"/>
                  </a:lnTo>
                  <a:lnTo>
                    <a:pt x="1035" y="723"/>
                  </a:lnTo>
                  <a:lnTo>
                    <a:pt x="0" y="1347"/>
                  </a:lnTo>
                  <a:lnTo>
                    <a:pt x="0" y="1205"/>
                  </a:lnTo>
                  <a:close/>
                </a:path>
              </a:pathLst>
            </a:custGeom>
            <a:solidFill>
              <a:srgbClr val="717B7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77" name="Google Shape;777;p35"/>
            <p:cNvSpPr/>
            <p:nvPr/>
          </p:nvSpPr>
          <p:spPr>
            <a:xfrm>
              <a:off x="3525300" y="3020625"/>
              <a:ext cx="2925" cy="18075"/>
            </a:xfrm>
            <a:custGeom>
              <a:avLst/>
              <a:gdLst/>
              <a:ahLst/>
              <a:cxnLst/>
              <a:rect l="l" t="t" r="r" b="b"/>
              <a:pathLst>
                <a:path w="117" h="723" extrusionOk="0">
                  <a:moveTo>
                    <a:pt x="0" y="63"/>
                  </a:moveTo>
                  <a:lnTo>
                    <a:pt x="0" y="651"/>
                  </a:lnTo>
                  <a:lnTo>
                    <a:pt x="116" y="723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78" name="Google Shape;778;p35"/>
            <p:cNvSpPr/>
            <p:nvPr/>
          </p:nvSpPr>
          <p:spPr>
            <a:xfrm>
              <a:off x="2991375" y="3377450"/>
              <a:ext cx="27000" cy="19425"/>
            </a:xfrm>
            <a:custGeom>
              <a:avLst/>
              <a:gdLst/>
              <a:ahLst/>
              <a:cxnLst/>
              <a:rect l="l" t="t" r="r" b="b"/>
              <a:pathLst>
                <a:path w="1080" h="777" extrusionOk="0">
                  <a:moveTo>
                    <a:pt x="1080" y="1"/>
                  </a:moveTo>
                  <a:lnTo>
                    <a:pt x="991" y="206"/>
                  </a:lnTo>
                  <a:lnTo>
                    <a:pt x="0" y="777"/>
                  </a:lnTo>
                  <a:lnTo>
                    <a:pt x="0" y="42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79" name="Google Shape;779;p35"/>
            <p:cNvSpPr/>
            <p:nvPr/>
          </p:nvSpPr>
          <p:spPr>
            <a:xfrm>
              <a:off x="2991375" y="3356725"/>
              <a:ext cx="27000" cy="16075"/>
            </a:xfrm>
            <a:custGeom>
              <a:avLst/>
              <a:gdLst/>
              <a:ahLst/>
              <a:cxnLst/>
              <a:rect l="l" t="t" r="r" b="b"/>
              <a:pathLst>
                <a:path w="1080" h="643" extrusionOk="0">
                  <a:moveTo>
                    <a:pt x="1080" y="116"/>
                  </a:moveTo>
                  <a:lnTo>
                    <a:pt x="188" y="642"/>
                  </a:lnTo>
                  <a:lnTo>
                    <a:pt x="0" y="535"/>
                  </a:lnTo>
                  <a:lnTo>
                    <a:pt x="901" y="0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80" name="Google Shape;780;p35"/>
            <p:cNvSpPr/>
            <p:nvPr/>
          </p:nvSpPr>
          <p:spPr>
            <a:xfrm>
              <a:off x="2996050" y="3359625"/>
              <a:ext cx="22550" cy="31250"/>
            </a:xfrm>
            <a:custGeom>
              <a:avLst/>
              <a:gdLst/>
              <a:ahLst/>
              <a:cxnLst/>
              <a:rect l="l" t="t" r="r" b="b"/>
              <a:pathLst>
                <a:path w="902" h="1250" extrusionOk="0">
                  <a:moveTo>
                    <a:pt x="902" y="0"/>
                  </a:moveTo>
                  <a:lnTo>
                    <a:pt x="902" y="714"/>
                  </a:lnTo>
                  <a:lnTo>
                    <a:pt x="1" y="1249"/>
                  </a:lnTo>
                  <a:lnTo>
                    <a:pt x="1" y="526"/>
                  </a:lnTo>
                  <a:lnTo>
                    <a:pt x="893" y="0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81" name="Google Shape;781;p35"/>
            <p:cNvSpPr/>
            <p:nvPr/>
          </p:nvSpPr>
          <p:spPr>
            <a:xfrm>
              <a:off x="2991375" y="3370100"/>
              <a:ext cx="4700" cy="20775"/>
            </a:xfrm>
            <a:custGeom>
              <a:avLst/>
              <a:gdLst/>
              <a:ahLst/>
              <a:cxnLst/>
              <a:rect l="l" t="t" r="r" b="b"/>
              <a:pathLst>
                <a:path w="188" h="831" extrusionOk="0">
                  <a:moveTo>
                    <a:pt x="188" y="107"/>
                  </a:moveTo>
                  <a:lnTo>
                    <a:pt x="188" y="830"/>
                  </a:lnTo>
                  <a:lnTo>
                    <a:pt x="0" y="7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AF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82" name="Google Shape;782;p35"/>
            <p:cNvSpPr/>
            <p:nvPr/>
          </p:nvSpPr>
          <p:spPr>
            <a:xfrm>
              <a:off x="2695850" y="3184975"/>
              <a:ext cx="527500" cy="193400"/>
            </a:xfrm>
            <a:custGeom>
              <a:avLst/>
              <a:gdLst/>
              <a:ahLst/>
              <a:cxnLst/>
              <a:rect l="l" t="t" r="r" b="b"/>
              <a:pathLst>
                <a:path w="21100" h="7736" extrusionOk="0">
                  <a:moveTo>
                    <a:pt x="10287" y="7548"/>
                  </a:moveTo>
                  <a:lnTo>
                    <a:pt x="20956" y="1"/>
                  </a:lnTo>
                  <a:lnTo>
                    <a:pt x="21099" y="81"/>
                  </a:lnTo>
                  <a:lnTo>
                    <a:pt x="10287" y="7735"/>
                  </a:lnTo>
                  <a:lnTo>
                    <a:pt x="1" y="1883"/>
                  </a:lnTo>
                  <a:lnTo>
                    <a:pt x="144" y="1776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83" name="Google Shape;783;p35"/>
            <p:cNvSpPr/>
            <p:nvPr/>
          </p:nvSpPr>
          <p:spPr>
            <a:xfrm>
              <a:off x="3653750" y="3061875"/>
              <a:ext cx="22100" cy="34375"/>
            </a:xfrm>
            <a:custGeom>
              <a:avLst/>
              <a:gdLst/>
              <a:ahLst/>
              <a:cxnLst/>
              <a:rect l="l" t="t" r="r" b="b"/>
              <a:pathLst>
                <a:path w="884" h="1375" extrusionOk="0">
                  <a:moveTo>
                    <a:pt x="1" y="509"/>
                  </a:moveTo>
                  <a:lnTo>
                    <a:pt x="884" y="1"/>
                  </a:lnTo>
                  <a:lnTo>
                    <a:pt x="884" y="866"/>
                  </a:lnTo>
                  <a:lnTo>
                    <a:pt x="1" y="1374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84" name="Google Shape;784;p35"/>
            <p:cNvSpPr/>
            <p:nvPr/>
          </p:nvSpPr>
          <p:spPr>
            <a:xfrm>
              <a:off x="3645725" y="3069675"/>
              <a:ext cx="8050" cy="26575"/>
            </a:xfrm>
            <a:custGeom>
              <a:avLst/>
              <a:gdLst/>
              <a:ahLst/>
              <a:cxnLst/>
              <a:rect l="l" t="t" r="r" b="b"/>
              <a:pathLst>
                <a:path w="322" h="1063" extrusionOk="0">
                  <a:moveTo>
                    <a:pt x="322" y="1062"/>
                  </a:moveTo>
                  <a:lnTo>
                    <a:pt x="1" y="866"/>
                  </a:lnTo>
                  <a:lnTo>
                    <a:pt x="1" y="1"/>
                  </a:lnTo>
                  <a:lnTo>
                    <a:pt x="322" y="197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85" name="Google Shape;785;p35"/>
            <p:cNvSpPr/>
            <p:nvPr/>
          </p:nvSpPr>
          <p:spPr>
            <a:xfrm>
              <a:off x="3645725" y="3057200"/>
              <a:ext cx="30125" cy="17425"/>
            </a:xfrm>
            <a:custGeom>
              <a:avLst/>
              <a:gdLst/>
              <a:ahLst/>
              <a:cxnLst/>
              <a:rect l="l" t="t" r="r" b="b"/>
              <a:pathLst>
                <a:path w="1205" h="697" extrusionOk="0">
                  <a:moveTo>
                    <a:pt x="1205" y="188"/>
                  </a:moveTo>
                  <a:lnTo>
                    <a:pt x="875" y="0"/>
                  </a:lnTo>
                  <a:lnTo>
                    <a:pt x="1" y="500"/>
                  </a:lnTo>
                  <a:lnTo>
                    <a:pt x="322" y="696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86" name="Google Shape;786;p35"/>
            <p:cNvSpPr/>
            <p:nvPr/>
          </p:nvSpPr>
          <p:spPr>
            <a:xfrm>
              <a:off x="2684700" y="3318575"/>
              <a:ext cx="256725" cy="169525"/>
            </a:xfrm>
            <a:custGeom>
              <a:avLst/>
              <a:gdLst/>
              <a:ahLst/>
              <a:cxnLst/>
              <a:rect l="l" t="t" r="r" b="b"/>
              <a:pathLst>
                <a:path w="10269" h="6781" extrusionOk="0">
                  <a:moveTo>
                    <a:pt x="10269" y="5835"/>
                  </a:moveTo>
                  <a:lnTo>
                    <a:pt x="1" y="1"/>
                  </a:lnTo>
                  <a:lnTo>
                    <a:pt x="1" y="946"/>
                  </a:lnTo>
                  <a:lnTo>
                    <a:pt x="10269" y="6781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87" name="Google Shape;787;p35"/>
            <p:cNvSpPr/>
            <p:nvPr/>
          </p:nvSpPr>
          <p:spPr>
            <a:xfrm>
              <a:off x="2941400" y="3457750"/>
              <a:ext cx="11400" cy="30350"/>
            </a:xfrm>
            <a:custGeom>
              <a:avLst/>
              <a:gdLst/>
              <a:ahLst/>
              <a:cxnLst/>
              <a:rect l="l" t="t" r="r" b="b"/>
              <a:pathLst>
                <a:path w="456" h="1214" extrusionOk="0">
                  <a:moveTo>
                    <a:pt x="1" y="1214"/>
                  </a:moveTo>
                  <a:lnTo>
                    <a:pt x="456" y="678"/>
                  </a:lnTo>
                  <a:lnTo>
                    <a:pt x="456" y="0"/>
                  </a:lnTo>
                  <a:lnTo>
                    <a:pt x="1" y="268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88" name="Google Shape;788;p35"/>
            <p:cNvSpPr/>
            <p:nvPr/>
          </p:nvSpPr>
          <p:spPr>
            <a:xfrm>
              <a:off x="2684700" y="3311900"/>
              <a:ext cx="268100" cy="152550"/>
            </a:xfrm>
            <a:custGeom>
              <a:avLst/>
              <a:gdLst/>
              <a:ahLst/>
              <a:cxnLst/>
              <a:rect l="l" t="t" r="r" b="b"/>
              <a:pathLst>
                <a:path w="10724" h="6102" extrusionOk="0">
                  <a:moveTo>
                    <a:pt x="1" y="268"/>
                  </a:moveTo>
                  <a:lnTo>
                    <a:pt x="456" y="0"/>
                  </a:lnTo>
                  <a:lnTo>
                    <a:pt x="10724" y="5834"/>
                  </a:lnTo>
                  <a:lnTo>
                    <a:pt x="10269" y="6102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89" name="Google Shape;789;p35"/>
            <p:cNvSpPr/>
            <p:nvPr/>
          </p:nvSpPr>
          <p:spPr>
            <a:xfrm>
              <a:off x="2952775" y="3454850"/>
              <a:ext cx="28150" cy="39950"/>
            </a:xfrm>
            <a:custGeom>
              <a:avLst/>
              <a:gdLst/>
              <a:ahLst/>
              <a:cxnLst/>
              <a:rect l="l" t="t" r="r" b="b"/>
              <a:pathLst>
                <a:path w="1126" h="1598" extrusionOk="0">
                  <a:moveTo>
                    <a:pt x="1" y="652"/>
                  </a:moveTo>
                  <a:lnTo>
                    <a:pt x="1125" y="0"/>
                  </a:lnTo>
                  <a:lnTo>
                    <a:pt x="1125" y="946"/>
                  </a:lnTo>
                  <a:lnTo>
                    <a:pt x="1" y="1597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90" name="Google Shape;790;p35"/>
            <p:cNvSpPr/>
            <p:nvPr/>
          </p:nvSpPr>
          <p:spPr>
            <a:xfrm>
              <a:off x="2941400" y="3464425"/>
              <a:ext cx="11400" cy="30375"/>
            </a:xfrm>
            <a:custGeom>
              <a:avLst/>
              <a:gdLst/>
              <a:ahLst/>
              <a:cxnLst/>
              <a:rect l="l" t="t" r="r" b="b"/>
              <a:pathLst>
                <a:path w="456" h="1215" extrusionOk="0">
                  <a:moveTo>
                    <a:pt x="456" y="1214"/>
                  </a:moveTo>
                  <a:lnTo>
                    <a:pt x="1" y="947"/>
                  </a:lnTo>
                  <a:lnTo>
                    <a:pt x="1" y="1"/>
                  </a:lnTo>
                  <a:lnTo>
                    <a:pt x="456" y="269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91" name="Google Shape;791;p35"/>
            <p:cNvSpPr/>
            <p:nvPr/>
          </p:nvSpPr>
          <p:spPr>
            <a:xfrm>
              <a:off x="2941400" y="3448150"/>
              <a:ext cx="39525" cy="23000"/>
            </a:xfrm>
            <a:custGeom>
              <a:avLst/>
              <a:gdLst/>
              <a:ahLst/>
              <a:cxnLst/>
              <a:rect l="l" t="t" r="r" b="b"/>
              <a:pathLst>
                <a:path w="1581" h="920" extrusionOk="0">
                  <a:moveTo>
                    <a:pt x="1580" y="268"/>
                  </a:moveTo>
                  <a:lnTo>
                    <a:pt x="1125" y="1"/>
                  </a:lnTo>
                  <a:lnTo>
                    <a:pt x="1" y="652"/>
                  </a:lnTo>
                  <a:lnTo>
                    <a:pt x="456" y="920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92" name="Google Shape;792;p35"/>
            <p:cNvSpPr/>
            <p:nvPr/>
          </p:nvSpPr>
          <p:spPr>
            <a:xfrm>
              <a:off x="2882300" y="3356050"/>
              <a:ext cx="70725" cy="87900"/>
            </a:xfrm>
            <a:custGeom>
              <a:avLst/>
              <a:gdLst/>
              <a:ahLst/>
              <a:cxnLst/>
              <a:rect l="l" t="t" r="r" b="b"/>
              <a:pathLst>
                <a:path w="2829" h="3516" extrusionOk="0">
                  <a:moveTo>
                    <a:pt x="2829" y="1624"/>
                  </a:moveTo>
                  <a:lnTo>
                    <a:pt x="1" y="0"/>
                  </a:lnTo>
                  <a:lnTo>
                    <a:pt x="1" y="1892"/>
                  </a:lnTo>
                  <a:lnTo>
                    <a:pt x="2829" y="3515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93" name="Google Shape;793;p35"/>
            <p:cNvSpPr/>
            <p:nvPr/>
          </p:nvSpPr>
          <p:spPr>
            <a:xfrm>
              <a:off x="2886325" y="3362750"/>
              <a:ext cx="62925" cy="74500"/>
            </a:xfrm>
            <a:custGeom>
              <a:avLst/>
              <a:gdLst/>
              <a:ahLst/>
              <a:cxnLst/>
              <a:rect l="l" t="t" r="r" b="b"/>
              <a:pathLst>
                <a:path w="2517" h="2980" extrusionOk="0">
                  <a:moveTo>
                    <a:pt x="2516" y="1436"/>
                  </a:moveTo>
                  <a:lnTo>
                    <a:pt x="0" y="0"/>
                  </a:lnTo>
                  <a:lnTo>
                    <a:pt x="0" y="1543"/>
                  </a:lnTo>
                  <a:lnTo>
                    <a:pt x="2516" y="2980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94" name="Google Shape;794;p35"/>
            <p:cNvSpPr/>
            <p:nvPr/>
          </p:nvSpPr>
          <p:spPr>
            <a:xfrm>
              <a:off x="2886325" y="3362750"/>
              <a:ext cx="62925" cy="74500"/>
            </a:xfrm>
            <a:custGeom>
              <a:avLst/>
              <a:gdLst/>
              <a:ahLst/>
              <a:cxnLst/>
              <a:rect l="l" t="t" r="r" b="b"/>
              <a:pathLst>
                <a:path w="2517" h="2980" extrusionOk="0">
                  <a:moveTo>
                    <a:pt x="268" y="152"/>
                  </a:moveTo>
                  <a:lnTo>
                    <a:pt x="268" y="1392"/>
                  </a:lnTo>
                  <a:lnTo>
                    <a:pt x="2516" y="2685"/>
                  </a:lnTo>
                  <a:lnTo>
                    <a:pt x="2516" y="2980"/>
                  </a:lnTo>
                  <a:lnTo>
                    <a:pt x="0" y="15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95" name="Google Shape;795;p35"/>
            <p:cNvSpPr/>
            <p:nvPr/>
          </p:nvSpPr>
          <p:spPr>
            <a:xfrm>
              <a:off x="2886325" y="3397525"/>
              <a:ext cx="62925" cy="39725"/>
            </a:xfrm>
            <a:custGeom>
              <a:avLst/>
              <a:gdLst/>
              <a:ahLst/>
              <a:cxnLst/>
              <a:rect l="l" t="t" r="r" b="b"/>
              <a:pathLst>
                <a:path w="2517" h="1589" extrusionOk="0">
                  <a:moveTo>
                    <a:pt x="0" y="152"/>
                  </a:moveTo>
                  <a:lnTo>
                    <a:pt x="268" y="1"/>
                  </a:lnTo>
                  <a:lnTo>
                    <a:pt x="2516" y="1294"/>
                  </a:lnTo>
                  <a:lnTo>
                    <a:pt x="2516" y="1589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96" name="Google Shape;796;p35"/>
            <p:cNvSpPr/>
            <p:nvPr/>
          </p:nvSpPr>
          <p:spPr>
            <a:xfrm>
              <a:off x="2899250" y="3442125"/>
              <a:ext cx="40400" cy="43750"/>
            </a:xfrm>
            <a:custGeom>
              <a:avLst/>
              <a:gdLst/>
              <a:ahLst/>
              <a:cxnLst/>
              <a:rect l="l" t="t" r="r" b="b"/>
              <a:pathLst>
                <a:path w="1616" h="1750" extrusionOk="0">
                  <a:moveTo>
                    <a:pt x="1616" y="911"/>
                  </a:moveTo>
                  <a:lnTo>
                    <a:pt x="1" y="1"/>
                  </a:lnTo>
                  <a:lnTo>
                    <a:pt x="1" y="831"/>
                  </a:lnTo>
                  <a:lnTo>
                    <a:pt x="1616" y="1749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97" name="Google Shape;797;p35"/>
            <p:cNvSpPr/>
            <p:nvPr/>
          </p:nvSpPr>
          <p:spPr>
            <a:xfrm>
              <a:off x="2900825" y="3445025"/>
              <a:ext cx="37050" cy="37950"/>
            </a:xfrm>
            <a:custGeom>
              <a:avLst/>
              <a:gdLst/>
              <a:ahLst/>
              <a:cxnLst/>
              <a:rect l="l" t="t" r="r" b="b"/>
              <a:pathLst>
                <a:path w="1482" h="1518" extrusionOk="0">
                  <a:moveTo>
                    <a:pt x="1481" y="839"/>
                  </a:moveTo>
                  <a:lnTo>
                    <a:pt x="0" y="1"/>
                  </a:lnTo>
                  <a:lnTo>
                    <a:pt x="0" y="679"/>
                  </a:lnTo>
                  <a:lnTo>
                    <a:pt x="1481" y="1517"/>
                  </a:lnTo>
                  <a:close/>
                </a:path>
              </a:pathLst>
            </a:custGeom>
            <a:solidFill>
              <a:srgbClr val="E0AF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98" name="Google Shape;798;p35"/>
            <p:cNvSpPr/>
            <p:nvPr/>
          </p:nvSpPr>
          <p:spPr>
            <a:xfrm>
              <a:off x="2900825" y="3445025"/>
              <a:ext cx="37050" cy="37950"/>
            </a:xfrm>
            <a:custGeom>
              <a:avLst/>
              <a:gdLst/>
              <a:ahLst/>
              <a:cxnLst/>
              <a:rect l="l" t="t" r="r" b="b"/>
              <a:pathLst>
                <a:path w="1482" h="1518" extrusionOk="0">
                  <a:moveTo>
                    <a:pt x="116" y="63"/>
                  </a:moveTo>
                  <a:lnTo>
                    <a:pt x="116" y="607"/>
                  </a:lnTo>
                  <a:lnTo>
                    <a:pt x="1481" y="1384"/>
                  </a:lnTo>
                  <a:lnTo>
                    <a:pt x="1481" y="1517"/>
                  </a:lnTo>
                  <a:lnTo>
                    <a:pt x="0" y="6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99" name="Google Shape;799;p35"/>
            <p:cNvSpPr/>
            <p:nvPr/>
          </p:nvSpPr>
          <p:spPr>
            <a:xfrm>
              <a:off x="2900825" y="3460200"/>
              <a:ext cx="37050" cy="22775"/>
            </a:xfrm>
            <a:custGeom>
              <a:avLst/>
              <a:gdLst/>
              <a:ahLst/>
              <a:cxnLst/>
              <a:rect l="l" t="t" r="r" b="b"/>
              <a:pathLst>
                <a:path w="1482" h="911" extrusionOk="0">
                  <a:moveTo>
                    <a:pt x="0" y="72"/>
                  </a:moveTo>
                  <a:lnTo>
                    <a:pt x="116" y="0"/>
                  </a:lnTo>
                  <a:lnTo>
                    <a:pt x="1481" y="777"/>
                  </a:lnTo>
                  <a:lnTo>
                    <a:pt x="1481" y="91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00" name="Google Shape;800;p35"/>
            <p:cNvSpPr/>
            <p:nvPr/>
          </p:nvSpPr>
          <p:spPr>
            <a:xfrm>
              <a:off x="2690950" y="3323925"/>
              <a:ext cx="40400" cy="43750"/>
            </a:xfrm>
            <a:custGeom>
              <a:avLst/>
              <a:gdLst/>
              <a:ahLst/>
              <a:cxnLst/>
              <a:rect l="l" t="t" r="r" b="b"/>
              <a:pathLst>
                <a:path w="1616" h="1750" extrusionOk="0">
                  <a:moveTo>
                    <a:pt x="1615" y="920"/>
                  </a:moveTo>
                  <a:lnTo>
                    <a:pt x="1" y="1"/>
                  </a:lnTo>
                  <a:lnTo>
                    <a:pt x="1" y="830"/>
                  </a:lnTo>
                  <a:lnTo>
                    <a:pt x="1615" y="1749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01" name="Google Shape;801;p35"/>
            <p:cNvSpPr/>
            <p:nvPr/>
          </p:nvSpPr>
          <p:spPr>
            <a:xfrm>
              <a:off x="2692525" y="3326825"/>
              <a:ext cx="37025" cy="37950"/>
            </a:xfrm>
            <a:custGeom>
              <a:avLst/>
              <a:gdLst/>
              <a:ahLst/>
              <a:cxnLst/>
              <a:rect l="l" t="t" r="r" b="b"/>
              <a:pathLst>
                <a:path w="1481" h="1518" extrusionOk="0">
                  <a:moveTo>
                    <a:pt x="1481" y="839"/>
                  </a:moveTo>
                  <a:lnTo>
                    <a:pt x="0" y="1"/>
                  </a:lnTo>
                  <a:lnTo>
                    <a:pt x="0" y="679"/>
                  </a:lnTo>
                  <a:lnTo>
                    <a:pt x="1481" y="1517"/>
                  </a:lnTo>
                  <a:close/>
                </a:path>
              </a:pathLst>
            </a:custGeom>
            <a:solidFill>
              <a:srgbClr val="E0AF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02" name="Google Shape;802;p35"/>
            <p:cNvSpPr/>
            <p:nvPr/>
          </p:nvSpPr>
          <p:spPr>
            <a:xfrm>
              <a:off x="2692525" y="3326825"/>
              <a:ext cx="37025" cy="37950"/>
            </a:xfrm>
            <a:custGeom>
              <a:avLst/>
              <a:gdLst/>
              <a:ahLst/>
              <a:cxnLst/>
              <a:rect l="l" t="t" r="r" b="b"/>
              <a:pathLst>
                <a:path w="1481" h="1518" extrusionOk="0">
                  <a:moveTo>
                    <a:pt x="125" y="72"/>
                  </a:moveTo>
                  <a:lnTo>
                    <a:pt x="125" y="616"/>
                  </a:lnTo>
                  <a:lnTo>
                    <a:pt x="1481" y="1383"/>
                  </a:lnTo>
                  <a:lnTo>
                    <a:pt x="1481" y="1517"/>
                  </a:lnTo>
                  <a:lnTo>
                    <a:pt x="0" y="6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03" name="Google Shape;803;p35"/>
            <p:cNvSpPr/>
            <p:nvPr/>
          </p:nvSpPr>
          <p:spPr>
            <a:xfrm>
              <a:off x="2692525" y="3342225"/>
              <a:ext cx="37025" cy="22550"/>
            </a:xfrm>
            <a:custGeom>
              <a:avLst/>
              <a:gdLst/>
              <a:ahLst/>
              <a:cxnLst/>
              <a:rect l="l" t="t" r="r" b="b"/>
              <a:pathLst>
                <a:path w="1481" h="902" extrusionOk="0">
                  <a:moveTo>
                    <a:pt x="0" y="63"/>
                  </a:moveTo>
                  <a:lnTo>
                    <a:pt x="125" y="0"/>
                  </a:lnTo>
                  <a:lnTo>
                    <a:pt x="1481" y="767"/>
                  </a:lnTo>
                  <a:lnTo>
                    <a:pt x="1481" y="90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04" name="Google Shape;804;p35"/>
            <p:cNvSpPr/>
            <p:nvPr/>
          </p:nvSpPr>
          <p:spPr>
            <a:xfrm>
              <a:off x="2953000" y="3382150"/>
              <a:ext cx="24350" cy="61800"/>
            </a:xfrm>
            <a:custGeom>
              <a:avLst/>
              <a:gdLst/>
              <a:ahLst/>
              <a:cxnLst/>
              <a:rect l="l" t="t" r="r" b="b"/>
              <a:pathLst>
                <a:path w="974" h="2472" extrusionOk="0">
                  <a:moveTo>
                    <a:pt x="1" y="580"/>
                  </a:moveTo>
                  <a:lnTo>
                    <a:pt x="973" y="0"/>
                  </a:lnTo>
                  <a:lnTo>
                    <a:pt x="973" y="1891"/>
                  </a:lnTo>
                  <a:lnTo>
                    <a:pt x="1" y="247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05" name="Google Shape;805;p35"/>
            <p:cNvSpPr/>
            <p:nvPr/>
          </p:nvSpPr>
          <p:spPr>
            <a:xfrm>
              <a:off x="2956800" y="3388825"/>
              <a:ext cx="16750" cy="48425"/>
            </a:xfrm>
            <a:custGeom>
              <a:avLst/>
              <a:gdLst/>
              <a:ahLst/>
              <a:cxnLst/>
              <a:rect l="l" t="t" r="r" b="b"/>
              <a:pathLst>
                <a:path w="670" h="1937" extrusionOk="0">
                  <a:moveTo>
                    <a:pt x="1" y="393"/>
                  </a:moveTo>
                  <a:lnTo>
                    <a:pt x="670" y="1"/>
                  </a:lnTo>
                  <a:lnTo>
                    <a:pt x="670" y="1535"/>
                  </a:lnTo>
                  <a:lnTo>
                    <a:pt x="1" y="1937"/>
                  </a:lnTo>
                  <a:close/>
                </a:path>
              </a:pathLst>
            </a:custGeom>
            <a:solidFill>
              <a:srgbClr val="E0AF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06" name="Google Shape;806;p35"/>
            <p:cNvSpPr/>
            <p:nvPr/>
          </p:nvSpPr>
          <p:spPr>
            <a:xfrm>
              <a:off x="2956800" y="3388825"/>
              <a:ext cx="16750" cy="48425"/>
            </a:xfrm>
            <a:custGeom>
              <a:avLst/>
              <a:gdLst/>
              <a:ahLst/>
              <a:cxnLst/>
              <a:rect l="l" t="t" r="r" b="b"/>
              <a:pathLst>
                <a:path w="670" h="1937" extrusionOk="0">
                  <a:moveTo>
                    <a:pt x="402" y="152"/>
                  </a:moveTo>
                  <a:lnTo>
                    <a:pt x="402" y="1392"/>
                  </a:lnTo>
                  <a:lnTo>
                    <a:pt x="1" y="1642"/>
                  </a:lnTo>
                  <a:lnTo>
                    <a:pt x="1" y="1937"/>
                  </a:lnTo>
                  <a:lnTo>
                    <a:pt x="670" y="1535"/>
                  </a:lnTo>
                  <a:lnTo>
                    <a:pt x="670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07" name="Google Shape;807;p35"/>
            <p:cNvSpPr/>
            <p:nvPr/>
          </p:nvSpPr>
          <p:spPr>
            <a:xfrm>
              <a:off x="2956800" y="3423625"/>
              <a:ext cx="16750" cy="13625"/>
            </a:xfrm>
            <a:custGeom>
              <a:avLst/>
              <a:gdLst/>
              <a:ahLst/>
              <a:cxnLst/>
              <a:rect l="l" t="t" r="r" b="b"/>
              <a:pathLst>
                <a:path w="670" h="545" extrusionOk="0">
                  <a:moveTo>
                    <a:pt x="670" y="143"/>
                  </a:moveTo>
                  <a:lnTo>
                    <a:pt x="402" y="0"/>
                  </a:lnTo>
                  <a:lnTo>
                    <a:pt x="1" y="250"/>
                  </a:lnTo>
                  <a:lnTo>
                    <a:pt x="1" y="545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08" name="Google Shape;808;p35"/>
            <p:cNvSpPr/>
            <p:nvPr/>
          </p:nvSpPr>
          <p:spPr>
            <a:xfrm>
              <a:off x="3635025" y="2995650"/>
              <a:ext cx="24325" cy="61800"/>
            </a:xfrm>
            <a:custGeom>
              <a:avLst/>
              <a:gdLst/>
              <a:ahLst/>
              <a:cxnLst/>
              <a:rect l="l" t="t" r="r" b="b"/>
              <a:pathLst>
                <a:path w="973" h="2472" extrusionOk="0">
                  <a:moveTo>
                    <a:pt x="0" y="571"/>
                  </a:moveTo>
                  <a:lnTo>
                    <a:pt x="973" y="0"/>
                  </a:lnTo>
                  <a:lnTo>
                    <a:pt x="973" y="1891"/>
                  </a:lnTo>
                  <a:lnTo>
                    <a:pt x="0" y="2471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09" name="Google Shape;809;p35"/>
            <p:cNvSpPr/>
            <p:nvPr/>
          </p:nvSpPr>
          <p:spPr>
            <a:xfrm>
              <a:off x="2695850" y="3251225"/>
              <a:ext cx="70725" cy="87675"/>
            </a:xfrm>
            <a:custGeom>
              <a:avLst/>
              <a:gdLst/>
              <a:ahLst/>
              <a:cxnLst/>
              <a:rect l="l" t="t" r="r" b="b"/>
              <a:pathLst>
                <a:path w="2829" h="3507" extrusionOk="0">
                  <a:moveTo>
                    <a:pt x="2829" y="1615"/>
                  </a:moveTo>
                  <a:lnTo>
                    <a:pt x="1" y="1"/>
                  </a:lnTo>
                  <a:lnTo>
                    <a:pt x="1" y="1892"/>
                  </a:lnTo>
                  <a:lnTo>
                    <a:pt x="2829" y="3506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10" name="Google Shape;810;p35"/>
            <p:cNvSpPr/>
            <p:nvPr/>
          </p:nvSpPr>
          <p:spPr>
            <a:xfrm>
              <a:off x="2699875" y="3257700"/>
              <a:ext cx="62925" cy="74725"/>
            </a:xfrm>
            <a:custGeom>
              <a:avLst/>
              <a:gdLst/>
              <a:ahLst/>
              <a:cxnLst/>
              <a:rect l="l" t="t" r="r" b="b"/>
              <a:pathLst>
                <a:path w="2517" h="2989" extrusionOk="0">
                  <a:moveTo>
                    <a:pt x="2516" y="1445"/>
                  </a:moveTo>
                  <a:lnTo>
                    <a:pt x="1" y="0"/>
                  </a:lnTo>
                  <a:lnTo>
                    <a:pt x="1" y="1544"/>
                  </a:lnTo>
                  <a:lnTo>
                    <a:pt x="2516" y="2989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11" name="Google Shape;811;p35"/>
            <p:cNvSpPr/>
            <p:nvPr/>
          </p:nvSpPr>
          <p:spPr>
            <a:xfrm>
              <a:off x="2699875" y="3257700"/>
              <a:ext cx="62925" cy="74725"/>
            </a:xfrm>
            <a:custGeom>
              <a:avLst/>
              <a:gdLst/>
              <a:ahLst/>
              <a:cxnLst/>
              <a:rect l="l" t="t" r="r" b="b"/>
              <a:pathLst>
                <a:path w="2517" h="2989" extrusionOk="0">
                  <a:moveTo>
                    <a:pt x="268" y="152"/>
                  </a:moveTo>
                  <a:lnTo>
                    <a:pt x="268" y="1401"/>
                  </a:lnTo>
                  <a:lnTo>
                    <a:pt x="2516" y="2685"/>
                  </a:lnTo>
                  <a:lnTo>
                    <a:pt x="2516" y="2989"/>
                  </a:lnTo>
                  <a:lnTo>
                    <a:pt x="1" y="154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12" name="Google Shape;812;p35"/>
            <p:cNvSpPr/>
            <p:nvPr/>
          </p:nvSpPr>
          <p:spPr>
            <a:xfrm>
              <a:off x="2699875" y="3292700"/>
              <a:ext cx="62925" cy="39725"/>
            </a:xfrm>
            <a:custGeom>
              <a:avLst/>
              <a:gdLst/>
              <a:ahLst/>
              <a:cxnLst/>
              <a:rect l="l" t="t" r="r" b="b"/>
              <a:pathLst>
                <a:path w="2517" h="1589" extrusionOk="0">
                  <a:moveTo>
                    <a:pt x="1" y="144"/>
                  </a:moveTo>
                  <a:lnTo>
                    <a:pt x="268" y="1"/>
                  </a:lnTo>
                  <a:lnTo>
                    <a:pt x="2516" y="1285"/>
                  </a:lnTo>
                  <a:lnTo>
                    <a:pt x="2516" y="1589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13" name="Google Shape;813;p35"/>
            <p:cNvSpPr/>
            <p:nvPr/>
          </p:nvSpPr>
          <p:spPr>
            <a:xfrm>
              <a:off x="2769025" y="3280000"/>
              <a:ext cx="106175" cy="129150"/>
            </a:xfrm>
            <a:custGeom>
              <a:avLst/>
              <a:gdLst/>
              <a:ahLst/>
              <a:cxnLst/>
              <a:rect l="l" t="t" r="r" b="b"/>
              <a:pathLst>
                <a:path w="4247" h="5166" extrusionOk="0">
                  <a:moveTo>
                    <a:pt x="4246" y="2391"/>
                  </a:moveTo>
                  <a:lnTo>
                    <a:pt x="0" y="0"/>
                  </a:lnTo>
                  <a:lnTo>
                    <a:pt x="0" y="2775"/>
                  </a:lnTo>
                  <a:lnTo>
                    <a:pt x="4246" y="5166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14" name="Google Shape;814;p35"/>
            <p:cNvSpPr/>
            <p:nvPr/>
          </p:nvSpPr>
          <p:spPr>
            <a:xfrm>
              <a:off x="2773700" y="3282675"/>
              <a:ext cx="101500" cy="121350"/>
            </a:xfrm>
            <a:custGeom>
              <a:avLst/>
              <a:gdLst/>
              <a:ahLst/>
              <a:cxnLst/>
              <a:rect l="l" t="t" r="r" b="b"/>
              <a:pathLst>
                <a:path w="4060" h="4854" extrusionOk="0">
                  <a:moveTo>
                    <a:pt x="0" y="0"/>
                  </a:moveTo>
                  <a:lnTo>
                    <a:pt x="0" y="2570"/>
                  </a:lnTo>
                  <a:lnTo>
                    <a:pt x="4059" y="4853"/>
                  </a:lnTo>
                  <a:lnTo>
                    <a:pt x="4059" y="2284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15" name="Google Shape;815;p35"/>
            <p:cNvSpPr/>
            <p:nvPr/>
          </p:nvSpPr>
          <p:spPr>
            <a:xfrm>
              <a:off x="2773700" y="3288025"/>
              <a:ext cx="101500" cy="61125"/>
            </a:xfrm>
            <a:custGeom>
              <a:avLst/>
              <a:gdLst/>
              <a:ahLst/>
              <a:cxnLst/>
              <a:rect l="l" t="t" r="r" b="b"/>
              <a:pathLst>
                <a:path w="4060" h="2445" extrusionOk="0">
                  <a:moveTo>
                    <a:pt x="0" y="0"/>
                  </a:moveTo>
                  <a:lnTo>
                    <a:pt x="0" y="215"/>
                  </a:lnTo>
                  <a:lnTo>
                    <a:pt x="4059" y="2445"/>
                  </a:lnTo>
                  <a:lnTo>
                    <a:pt x="4059" y="223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16" name="Google Shape;816;p35"/>
            <p:cNvSpPr/>
            <p:nvPr/>
          </p:nvSpPr>
          <p:spPr>
            <a:xfrm>
              <a:off x="2773700" y="3297625"/>
              <a:ext cx="101500" cy="61125"/>
            </a:xfrm>
            <a:custGeom>
              <a:avLst/>
              <a:gdLst/>
              <a:ahLst/>
              <a:cxnLst/>
              <a:rect l="l" t="t" r="r" b="b"/>
              <a:pathLst>
                <a:path w="4060" h="2445" extrusionOk="0">
                  <a:moveTo>
                    <a:pt x="0" y="0"/>
                  </a:moveTo>
                  <a:lnTo>
                    <a:pt x="0" y="223"/>
                  </a:lnTo>
                  <a:lnTo>
                    <a:pt x="4059" y="2444"/>
                  </a:lnTo>
                  <a:lnTo>
                    <a:pt x="4059" y="223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17" name="Google Shape;817;p35"/>
            <p:cNvSpPr/>
            <p:nvPr/>
          </p:nvSpPr>
          <p:spPr>
            <a:xfrm>
              <a:off x="2773700" y="3307425"/>
              <a:ext cx="101500" cy="61125"/>
            </a:xfrm>
            <a:custGeom>
              <a:avLst/>
              <a:gdLst/>
              <a:ahLst/>
              <a:cxnLst/>
              <a:rect l="l" t="t" r="r" b="b"/>
              <a:pathLst>
                <a:path w="4060" h="2445" extrusionOk="0">
                  <a:moveTo>
                    <a:pt x="0" y="1"/>
                  </a:moveTo>
                  <a:lnTo>
                    <a:pt x="0" y="215"/>
                  </a:lnTo>
                  <a:lnTo>
                    <a:pt x="4059" y="2445"/>
                  </a:lnTo>
                  <a:lnTo>
                    <a:pt x="4059" y="222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18" name="Google Shape;818;p35"/>
            <p:cNvSpPr/>
            <p:nvPr/>
          </p:nvSpPr>
          <p:spPr>
            <a:xfrm>
              <a:off x="2773700" y="3317025"/>
              <a:ext cx="101500" cy="61125"/>
            </a:xfrm>
            <a:custGeom>
              <a:avLst/>
              <a:gdLst/>
              <a:ahLst/>
              <a:cxnLst/>
              <a:rect l="l" t="t" r="r" b="b"/>
              <a:pathLst>
                <a:path w="4060" h="2445" extrusionOk="0">
                  <a:moveTo>
                    <a:pt x="0" y="0"/>
                  </a:moveTo>
                  <a:lnTo>
                    <a:pt x="0" y="214"/>
                  </a:lnTo>
                  <a:lnTo>
                    <a:pt x="4059" y="2445"/>
                  </a:lnTo>
                  <a:lnTo>
                    <a:pt x="4059" y="223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19" name="Google Shape;819;p35"/>
            <p:cNvSpPr/>
            <p:nvPr/>
          </p:nvSpPr>
          <p:spPr>
            <a:xfrm>
              <a:off x="2773700" y="3326600"/>
              <a:ext cx="101500" cy="61150"/>
            </a:xfrm>
            <a:custGeom>
              <a:avLst/>
              <a:gdLst/>
              <a:ahLst/>
              <a:cxnLst/>
              <a:rect l="l" t="t" r="r" b="b"/>
              <a:pathLst>
                <a:path w="4060" h="2446" extrusionOk="0">
                  <a:moveTo>
                    <a:pt x="0" y="1"/>
                  </a:moveTo>
                  <a:lnTo>
                    <a:pt x="0" y="224"/>
                  </a:lnTo>
                  <a:lnTo>
                    <a:pt x="4059" y="2445"/>
                  </a:lnTo>
                  <a:lnTo>
                    <a:pt x="4059" y="223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20" name="Google Shape;820;p35"/>
            <p:cNvSpPr/>
            <p:nvPr/>
          </p:nvSpPr>
          <p:spPr>
            <a:xfrm>
              <a:off x="2773700" y="3336425"/>
              <a:ext cx="101500" cy="61125"/>
            </a:xfrm>
            <a:custGeom>
              <a:avLst/>
              <a:gdLst/>
              <a:ahLst/>
              <a:cxnLst/>
              <a:rect l="l" t="t" r="r" b="b"/>
              <a:pathLst>
                <a:path w="4060" h="2445" extrusionOk="0">
                  <a:moveTo>
                    <a:pt x="0" y="0"/>
                  </a:moveTo>
                  <a:lnTo>
                    <a:pt x="0" y="214"/>
                  </a:lnTo>
                  <a:lnTo>
                    <a:pt x="4059" y="2445"/>
                  </a:lnTo>
                  <a:lnTo>
                    <a:pt x="4059" y="223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21" name="Google Shape;821;p35"/>
            <p:cNvSpPr/>
            <p:nvPr/>
          </p:nvSpPr>
          <p:spPr>
            <a:xfrm>
              <a:off x="2813625" y="3330175"/>
              <a:ext cx="23425" cy="29900"/>
            </a:xfrm>
            <a:custGeom>
              <a:avLst/>
              <a:gdLst/>
              <a:ahLst/>
              <a:cxnLst/>
              <a:rect l="l" t="t" r="r" b="b"/>
              <a:pathLst>
                <a:path w="937" h="1196" extrusionOk="0">
                  <a:moveTo>
                    <a:pt x="937" y="536"/>
                  </a:moveTo>
                  <a:lnTo>
                    <a:pt x="0" y="1"/>
                  </a:lnTo>
                  <a:lnTo>
                    <a:pt x="0" y="661"/>
                  </a:lnTo>
                  <a:lnTo>
                    <a:pt x="937" y="1196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22" name="Google Shape;822;p35"/>
            <p:cNvSpPr/>
            <p:nvPr/>
          </p:nvSpPr>
          <p:spPr>
            <a:xfrm>
              <a:off x="3002750" y="2297350"/>
              <a:ext cx="483100" cy="280600"/>
            </a:xfrm>
            <a:custGeom>
              <a:avLst/>
              <a:gdLst/>
              <a:ahLst/>
              <a:cxnLst/>
              <a:rect l="l" t="t" r="r" b="b"/>
              <a:pathLst>
                <a:path w="19324" h="11224" extrusionOk="0">
                  <a:moveTo>
                    <a:pt x="16879" y="5879"/>
                  </a:moveTo>
                  <a:lnTo>
                    <a:pt x="19323" y="11223"/>
                  </a:lnTo>
                  <a:lnTo>
                    <a:pt x="10081" y="9805"/>
                  </a:lnTo>
                  <a:lnTo>
                    <a:pt x="12668" y="8315"/>
                  </a:lnTo>
                  <a:lnTo>
                    <a:pt x="0" y="946"/>
                  </a:lnTo>
                  <a:lnTo>
                    <a:pt x="1633" y="0"/>
                  </a:lnTo>
                  <a:lnTo>
                    <a:pt x="14301" y="73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23" name="Google Shape;823;p35"/>
            <p:cNvSpPr/>
            <p:nvPr/>
          </p:nvSpPr>
          <p:spPr>
            <a:xfrm>
              <a:off x="4023100" y="3003225"/>
              <a:ext cx="483300" cy="280375"/>
            </a:xfrm>
            <a:custGeom>
              <a:avLst/>
              <a:gdLst/>
              <a:ahLst/>
              <a:cxnLst/>
              <a:rect l="l" t="t" r="r" b="b"/>
              <a:pathLst>
                <a:path w="19332" h="11215" extrusionOk="0">
                  <a:moveTo>
                    <a:pt x="16879" y="5879"/>
                  </a:moveTo>
                  <a:lnTo>
                    <a:pt x="19332" y="11214"/>
                  </a:lnTo>
                  <a:lnTo>
                    <a:pt x="10090" y="9796"/>
                  </a:lnTo>
                  <a:lnTo>
                    <a:pt x="12668" y="8306"/>
                  </a:lnTo>
                  <a:lnTo>
                    <a:pt x="0" y="937"/>
                  </a:lnTo>
                  <a:lnTo>
                    <a:pt x="1633" y="0"/>
                  </a:lnTo>
                  <a:lnTo>
                    <a:pt x="14301" y="73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24" name="Google Shape;824;p35"/>
            <p:cNvSpPr/>
            <p:nvPr/>
          </p:nvSpPr>
          <p:spPr>
            <a:xfrm>
              <a:off x="5359025" y="2688750"/>
              <a:ext cx="94350" cy="55575"/>
            </a:xfrm>
            <a:custGeom>
              <a:avLst/>
              <a:gdLst/>
              <a:ahLst/>
              <a:cxnLst/>
              <a:rect l="l" t="t" r="r" b="b"/>
              <a:pathLst>
                <a:path w="3774" h="2223" extrusionOk="0">
                  <a:moveTo>
                    <a:pt x="714" y="1830"/>
                  </a:moveTo>
                  <a:cubicBezTo>
                    <a:pt x="1401" y="2222"/>
                    <a:pt x="2480" y="2222"/>
                    <a:pt x="3122" y="1830"/>
                  </a:cubicBezTo>
                  <a:cubicBezTo>
                    <a:pt x="3774" y="1437"/>
                    <a:pt x="3747" y="795"/>
                    <a:pt x="3060" y="402"/>
                  </a:cubicBezTo>
                  <a:cubicBezTo>
                    <a:pt x="2373" y="1"/>
                    <a:pt x="1294" y="1"/>
                    <a:pt x="651" y="393"/>
                  </a:cubicBezTo>
                  <a:cubicBezTo>
                    <a:pt x="0" y="795"/>
                    <a:pt x="36" y="1428"/>
                    <a:pt x="714" y="183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25" name="Google Shape;825;p35"/>
            <p:cNvSpPr/>
            <p:nvPr/>
          </p:nvSpPr>
          <p:spPr>
            <a:xfrm>
              <a:off x="5009525" y="2716625"/>
              <a:ext cx="402825" cy="252275"/>
            </a:xfrm>
            <a:custGeom>
              <a:avLst/>
              <a:gdLst/>
              <a:ahLst/>
              <a:cxnLst/>
              <a:rect l="l" t="t" r="r" b="b"/>
              <a:pathLst>
                <a:path w="16113" h="10091" extrusionOk="0">
                  <a:moveTo>
                    <a:pt x="3204" y="6228"/>
                  </a:moveTo>
                  <a:cubicBezTo>
                    <a:pt x="1080" y="5006"/>
                    <a:pt x="991" y="3016"/>
                    <a:pt x="2998" y="1803"/>
                  </a:cubicBezTo>
                  <a:cubicBezTo>
                    <a:pt x="4997" y="581"/>
                    <a:pt x="8360" y="590"/>
                    <a:pt x="10474" y="1812"/>
                  </a:cubicBezTo>
                  <a:cubicBezTo>
                    <a:pt x="10474" y="1812"/>
                    <a:pt x="10474" y="1812"/>
                    <a:pt x="10483" y="1812"/>
                  </a:cubicBezTo>
                  <a:lnTo>
                    <a:pt x="6558" y="4203"/>
                  </a:lnTo>
                  <a:lnTo>
                    <a:pt x="9020" y="5621"/>
                  </a:lnTo>
                  <a:lnTo>
                    <a:pt x="9020" y="5621"/>
                  </a:lnTo>
                  <a:lnTo>
                    <a:pt x="10376" y="6406"/>
                  </a:lnTo>
                  <a:cubicBezTo>
                    <a:pt x="8351" y="7459"/>
                    <a:pt x="5220" y="7396"/>
                    <a:pt x="3204" y="6228"/>
                  </a:cubicBezTo>
                  <a:close/>
                  <a:moveTo>
                    <a:pt x="14542" y="7432"/>
                  </a:moveTo>
                  <a:lnTo>
                    <a:pt x="12107" y="6023"/>
                  </a:lnTo>
                  <a:lnTo>
                    <a:pt x="11447" y="5639"/>
                  </a:lnTo>
                  <a:lnTo>
                    <a:pt x="10189" y="4916"/>
                  </a:lnTo>
                  <a:lnTo>
                    <a:pt x="12080" y="3757"/>
                  </a:lnTo>
                  <a:lnTo>
                    <a:pt x="12356" y="3587"/>
                  </a:lnTo>
                  <a:lnTo>
                    <a:pt x="14953" y="5086"/>
                  </a:lnTo>
                  <a:lnTo>
                    <a:pt x="16112" y="4381"/>
                  </a:lnTo>
                  <a:lnTo>
                    <a:pt x="13525" y="2882"/>
                  </a:lnTo>
                  <a:lnTo>
                    <a:pt x="15363" y="1767"/>
                  </a:lnTo>
                  <a:lnTo>
                    <a:pt x="12901" y="340"/>
                  </a:lnTo>
                  <a:lnTo>
                    <a:pt x="11099" y="1437"/>
                  </a:lnTo>
                  <a:cubicBezTo>
                    <a:pt x="11090" y="1437"/>
                    <a:pt x="11090" y="1437"/>
                    <a:pt x="11090" y="1437"/>
                  </a:cubicBezTo>
                  <a:cubicBezTo>
                    <a:pt x="8610" y="1"/>
                    <a:pt x="4693" y="1"/>
                    <a:pt x="2347" y="1428"/>
                  </a:cubicBezTo>
                  <a:cubicBezTo>
                    <a:pt x="1" y="2856"/>
                    <a:pt x="108" y="5175"/>
                    <a:pt x="2588" y="6602"/>
                  </a:cubicBezTo>
                  <a:cubicBezTo>
                    <a:pt x="4961" y="7976"/>
                    <a:pt x="8663" y="8039"/>
                    <a:pt x="11027" y="6781"/>
                  </a:cubicBezTo>
                  <a:lnTo>
                    <a:pt x="12142" y="7432"/>
                  </a:lnTo>
                  <a:lnTo>
                    <a:pt x="8940" y="9377"/>
                  </a:lnTo>
                  <a:lnTo>
                    <a:pt x="10171" y="10091"/>
                  </a:lnTo>
                  <a:lnTo>
                    <a:pt x="13373" y="8137"/>
                  </a:lnTo>
                  <a:lnTo>
                    <a:pt x="13382" y="813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26" name="Google Shape;826;p35"/>
            <p:cNvSpPr/>
            <p:nvPr/>
          </p:nvSpPr>
          <p:spPr>
            <a:xfrm>
              <a:off x="4361875" y="2058500"/>
              <a:ext cx="61575" cy="45075"/>
            </a:xfrm>
            <a:custGeom>
              <a:avLst/>
              <a:gdLst/>
              <a:ahLst/>
              <a:cxnLst/>
              <a:rect l="l" t="t" r="r" b="b"/>
              <a:pathLst>
                <a:path w="2463" h="1803" extrusionOk="0">
                  <a:moveTo>
                    <a:pt x="9" y="464"/>
                  </a:moveTo>
                  <a:cubicBezTo>
                    <a:pt x="18" y="303"/>
                    <a:pt x="143" y="116"/>
                    <a:pt x="286" y="36"/>
                  </a:cubicBezTo>
                  <a:cubicBezTo>
                    <a:pt x="366" y="0"/>
                    <a:pt x="428" y="0"/>
                    <a:pt x="473" y="36"/>
                  </a:cubicBezTo>
                  <a:lnTo>
                    <a:pt x="473" y="36"/>
                  </a:lnTo>
                  <a:lnTo>
                    <a:pt x="473" y="36"/>
                  </a:lnTo>
                  <a:lnTo>
                    <a:pt x="473" y="36"/>
                  </a:lnTo>
                  <a:lnTo>
                    <a:pt x="2462" y="1213"/>
                  </a:lnTo>
                  <a:lnTo>
                    <a:pt x="2061" y="1802"/>
                  </a:lnTo>
                  <a:lnTo>
                    <a:pt x="72" y="633"/>
                  </a:lnTo>
                  <a:cubicBezTo>
                    <a:pt x="72" y="633"/>
                    <a:pt x="72" y="633"/>
                    <a:pt x="72" y="633"/>
                  </a:cubicBezTo>
                  <a:lnTo>
                    <a:pt x="72" y="633"/>
                  </a:lnTo>
                  <a:lnTo>
                    <a:pt x="72" y="633"/>
                  </a:lnTo>
                  <a:cubicBezTo>
                    <a:pt x="27" y="598"/>
                    <a:pt x="0" y="544"/>
                    <a:pt x="9" y="464"/>
                  </a:cubicBez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27" name="Google Shape;827;p35"/>
            <p:cNvSpPr/>
            <p:nvPr/>
          </p:nvSpPr>
          <p:spPr>
            <a:xfrm>
              <a:off x="4411600" y="2087025"/>
              <a:ext cx="13625" cy="18325"/>
            </a:xfrm>
            <a:custGeom>
              <a:avLst/>
              <a:gdLst/>
              <a:ahLst/>
              <a:cxnLst/>
              <a:rect l="l" t="t" r="r" b="b"/>
              <a:pathLst>
                <a:path w="545" h="733" extrusionOk="0">
                  <a:moveTo>
                    <a:pt x="9" y="501"/>
                  </a:moveTo>
                  <a:cubicBezTo>
                    <a:pt x="1" y="661"/>
                    <a:pt x="108" y="732"/>
                    <a:pt x="250" y="661"/>
                  </a:cubicBezTo>
                  <a:cubicBezTo>
                    <a:pt x="402" y="581"/>
                    <a:pt x="527" y="393"/>
                    <a:pt x="536" y="233"/>
                  </a:cubicBezTo>
                  <a:cubicBezTo>
                    <a:pt x="545" y="72"/>
                    <a:pt x="438" y="1"/>
                    <a:pt x="286" y="72"/>
                  </a:cubicBezTo>
                  <a:cubicBezTo>
                    <a:pt x="143" y="144"/>
                    <a:pt x="18" y="340"/>
                    <a:pt x="9" y="50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28" name="Google Shape;828;p35"/>
            <p:cNvSpPr/>
            <p:nvPr/>
          </p:nvSpPr>
          <p:spPr>
            <a:xfrm>
              <a:off x="4408475" y="2083925"/>
              <a:ext cx="18100" cy="21650"/>
            </a:xfrm>
            <a:custGeom>
              <a:avLst/>
              <a:gdLst/>
              <a:ahLst/>
              <a:cxnLst/>
              <a:rect l="l" t="t" r="r" b="b"/>
              <a:pathLst>
                <a:path w="724" h="866" extrusionOk="0">
                  <a:moveTo>
                    <a:pt x="10" y="589"/>
                  </a:moveTo>
                  <a:cubicBezTo>
                    <a:pt x="27" y="375"/>
                    <a:pt x="188" y="134"/>
                    <a:pt x="375" y="45"/>
                  </a:cubicBezTo>
                  <a:cubicBezTo>
                    <a:pt x="465" y="0"/>
                    <a:pt x="545" y="0"/>
                    <a:pt x="598" y="36"/>
                  </a:cubicBezTo>
                  <a:lnTo>
                    <a:pt x="598" y="36"/>
                  </a:lnTo>
                  <a:lnTo>
                    <a:pt x="607" y="36"/>
                  </a:lnTo>
                  <a:lnTo>
                    <a:pt x="607" y="36"/>
                  </a:lnTo>
                  <a:lnTo>
                    <a:pt x="723" y="107"/>
                  </a:lnTo>
                  <a:lnTo>
                    <a:pt x="206" y="865"/>
                  </a:lnTo>
                  <a:lnTo>
                    <a:pt x="90" y="803"/>
                  </a:lnTo>
                  <a:cubicBezTo>
                    <a:pt x="90" y="803"/>
                    <a:pt x="90" y="803"/>
                    <a:pt x="90" y="803"/>
                  </a:cubicBezTo>
                  <a:lnTo>
                    <a:pt x="90" y="803"/>
                  </a:lnTo>
                  <a:lnTo>
                    <a:pt x="90" y="803"/>
                  </a:lnTo>
                  <a:cubicBezTo>
                    <a:pt x="36" y="758"/>
                    <a:pt x="1" y="687"/>
                    <a:pt x="10" y="589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29" name="Google Shape;829;p35"/>
            <p:cNvSpPr/>
            <p:nvPr/>
          </p:nvSpPr>
          <p:spPr>
            <a:xfrm>
              <a:off x="4411150" y="2084125"/>
              <a:ext cx="17650" cy="23450"/>
            </a:xfrm>
            <a:custGeom>
              <a:avLst/>
              <a:gdLst/>
              <a:ahLst/>
              <a:cxnLst/>
              <a:rect l="l" t="t" r="r" b="b"/>
              <a:pathLst>
                <a:path w="706" h="938" extrusionOk="0">
                  <a:moveTo>
                    <a:pt x="10" y="643"/>
                  </a:moveTo>
                  <a:cubicBezTo>
                    <a:pt x="1" y="848"/>
                    <a:pt x="143" y="938"/>
                    <a:pt x="331" y="848"/>
                  </a:cubicBezTo>
                  <a:cubicBezTo>
                    <a:pt x="518" y="750"/>
                    <a:pt x="679" y="509"/>
                    <a:pt x="688" y="304"/>
                  </a:cubicBezTo>
                  <a:cubicBezTo>
                    <a:pt x="705" y="99"/>
                    <a:pt x="563" y="1"/>
                    <a:pt x="375" y="99"/>
                  </a:cubicBezTo>
                  <a:cubicBezTo>
                    <a:pt x="188" y="188"/>
                    <a:pt x="27" y="438"/>
                    <a:pt x="10" y="643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30" name="Google Shape;830;p35"/>
            <p:cNvSpPr/>
            <p:nvPr/>
          </p:nvSpPr>
          <p:spPr>
            <a:xfrm>
              <a:off x="4414725" y="2090150"/>
              <a:ext cx="57575" cy="43525"/>
            </a:xfrm>
            <a:custGeom>
              <a:avLst/>
              <a:gdLst/>
              <a:ahLst/>
              <a:cxnLst/>
              <a:rect l="l" t="t" r="r" b="b"/>
              <a:pathLst>
                <a:path w="2303" h="1741" extrusionOk="0">
                  <a:moveTo>
                    <a:pt x="0" y="358"/>
                  </a:moveTo>
                  <a:cubicBezTo>
                    <a:pt x="0" y="402"/>
                    <a:pt x="9" y="447"/>
                    <a:pt x="36" y="474"/>
                  </a:cubicBezTo>
                  <a:lnTo>
                    <a:pt x="36" y="474"/>
                  </a:lnTo>
                  <a:lnTo>
                    <a:pt x="36" y="474"/>
                  </a:lnTo>
                  <a:cubicBezTo>
                    <a:pt x="45" y="483"/>
                    <a:pt x="54" y="483"/>
                    <a:pt x="54" y="491"/>
                  </a:cubicBezTo>
                  <a:lnTo>
                    <a:pt x="1446" y="1562"/>
                  </a:lnTo>
                  <a:lnTo>
                    <a:pt x="1624" y="1696"/>
                  </a:lnTo>
                  <a:cubicBezTo>
                    <a:pt x="1695" y="1740"/>
                    <a:pt x="1785" y="1740"/>
                    <a:pt x="1892" y="1687"/>
                  </a:cubicBezTo>
                  <a:cubicBezTo>
                    <a:pt x="2106" y="1580"/>
                    <a:pt x="2293" y="1294"/>
                    <a:pt x="2302" y="1053"/>
                  </a:cubicBezTo>
                  <a:lnTo>
                    <a:pt x="2302" y="1036"/>
                  </a:lnTo>
                  <a:cubicBezTo>
                    <a:pt x="2302" y="929"/>
                    <a:pt x="2266" y="848"/>
                    <a:pt x="2204" y="813"/>
                  </a:cubicBezTo>
                  <a:lnTo>
                    <a:pt x="2204" y="813"/>
                  </a:lnTo>
                  <a:lnTo>
                    <a:pt x="2204" y="813"/>
                  </a:lnTo>
                  <a:lnTo>
                    <a:pt x="366" y="19"/>
                  </a:lnTo>
                  <a:cubicBezTo>
                    <a:pt x="357" y="10"/>
                    <a:pt x="339" y="10"/>
                    <a:pt x="331" y="10"/>
                  </a:cubicBezTo>
                  <a:lnTo>
                    <a:pt x="322" y="1"/>
                  </a:lnTo>
                  <a:lnTo>
                    <a:pt x="322" y="1"/>
                  </a:lnTo>
                  <a:cubicBezTo>
                    <a:pt x="295" y="1"/>
                    <a:pt x="259" y="1"/>
                    <a:pt x="223" y="28"/>
                  </a:cubicBezTo>
                  <a:cubicBezTo>
                    <a:pt x="206" y="37"/>
                    <a:pt x="188" y="45"/>
                    <a:pt x="170" y="54"/>
                  </a:cubicBezTo>
                  <a:cubicBezTo>
                    <a:pt x="81" y="126"/>
                    <a:pt x="9" y="251"/>
                    <a:pt x="0" y="358"/>
                  </a:cubicBezTo>
                  <a:close/>
                </a:path>
              </a:pathLst>
            </a:custGeom>
            <a:solidFill>
              <a:srgbClr val="9AD1D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31" name="Google Shape;831;p35"/>
            <p:cNvSpPr/>
            <p:nvPr/>
          </p:nvSpPr>
          <p:spPr>
            <a:xfrm>
              <a:off x="4414725" y="2091500"/>
              <a:ext cx="49525" cy="38150"/>
            </a:xfrm>
            <a:custGeom>
              <a:avLst/>
              <a:gdLst/>
              <a:ahLst/>
              <a:cxnLst/>
              <a:rect l="l" t="t" r="r" b="b"/>
              <a:pathLst>
                <a:path w="1981" h="1526" extrusionOk="0">
                  <a:moveTo>
                    <a:pt x="0" y="304"/>
                  </a:moveTo>
                  <a:cubicBezTo>
                    <a:pt x="0" y="348"/>
                    <a:pt x="9" y="393"/>
                    <a:pt x="36" y="420"/>
                  </a:cubicBezTo>
                  <a:lnTo>
                    <a:pt x="36" y="420"/>
                  </a:lnTo>
                  <a:lnTo>
                    <a:pt x="36" y="420"/>
                  </a:lnTo>
                  <a:cubicBezTo>
                    <a:pt x="45" y="429"/>
                    <a:pt x="54" y="429"/>
                    <a:pt x="54" y="437"/>
                  </a:cubicBezTo>
                  <a:lnTo>
                    <a:pt x="1446" y="1508"/>
                  </a:lnTo>
                  <a:cubicBezTo>
                    <a:pt x="1597" y="1526"/>
                    <a:pt x="1758" y="1517"/>
                    <a:pt x="1910" y="1472"/>
                  </a:cubicBezTo>
                  <a:cubicBezTo>
                    <a:pt x="1936" y="1463"/>
                    <a:pt x="1972" y="1454"/>
                    <a:pt x="1972" y="1419"/>
                  </a:cubicBezTo>
                  <a:cubicBezTo>
                    <a:pt x="1981" y="1392"/>
                    <a:pt x="1954" y="1374"/>
                    <a:pt x="1927" y="1356"/>
                  </a:cubicBezTo>
                  <a:cubicBezTo>
                    <a:pt x="1419" y="973"/>
                    <a:pt x="723" y="866"/>
                    <a:pt x="268" y="420"/>
                  </a:cubicBezTo>
                  <a:cubicBezTo>
                    <a:pt x="170" y="330"/>
                    <a:pt x="99" y="116"/>
                    <a:pt x="170" y="0"/>
                  </a:cubicBezTo>
                  <a:cubicBezTo>
                    <a:pt x="81" y="72"/>
                    <a:pt x="9" y="197"/>
                    <a:pt x="0" y="3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32" name="Google Shape;832;p35"/>
            <p:cNvSpPr/>
            <p:nvPr/>
          </p:nvSpPr>
          <p:spPr>
            <a:xfrm>
              <a:off x="4582650" y="2128750"/>
              <a:ext cx="223725" cy="112875"/>
            </a:xfrm>
            <a:custGeom>
              <a:avLst/>
              <a:gdLst/>
              <a:ahLst/>
              <a:cxnLst/>
              <a:rect l="l" t="t" r="r" b="b"/>
              <a:pathLst>
                <a:path w="8949" h="4515" extrusionOk="0">
                  <a:moveTo>
                    <a:pt x="1" y="3390"/>
                  </a:moveTo>
                  <a:lnTo>
                    <a:pt x="2526" y="4514"/>
                  </a:lnTo>
                  <a:lnTo>
                    <a:pt x="4497" y="3783"/>
                  </a:lnTo>
                  <a:lnTo>
                    <a:pt x="8949" y="2569"/>
                  </a:lnTo>
                  <a:lnTo>
                    <a:pt x="5148" y="232"/>
                  </a:lnTo>
                  <a:cubicBezTo>
                    <a:pt x="4809" y="9"/>
                    <a:pt x="4328" y="0"/>
                    <a:pt x="3783" y="259"/>
                  </a:cubicBezTo>
                  <a:close/>
                </a:path>
              </a:pathLst>
            </a:custGeom>
            <a:solidFill>
              <a:srgbClr val="9AD1D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33" name="Google Shape;833;p35"/>
            <p:cNvSpPr/>
            <p:nvPr/>
          </p:nvSpPr>
          <p:spPr>
            <a:xfrm>
              <a:off x="4645775" y="2187175"/>
              <a:ext cx="174200" cy="197400"/>
            </a:xfrm>
            <a:custGeom>
              <a:avLst/>
              <a:gdLst/>
              <a:ahLst/>
              <a:cxnLst/>
              <a:rect l="l" t="t" r="r" b="b"/>
              <a:pathLst>
                <a:path w="6968" h="7896" extrusionOk="0">
                  <a:moveTo>
                    <a:pt x="1" y="7887"/>
                  </a:moveTo>
                  <a:cubicBezTo>
                    <a:pt x="1" y="7887"/>
                    <a:pt x="1" y="7887"/>
                    <a:pt x="1" y="7896"/>
                  </a:cubicBezTo>
                  <a:lnTo>
                    <a:pt x="5050" y="4871"/>
                  </a:lnTo>
                  <a:cubicBezTo>
                    <a:pt x="6147" y="4122"/>
                    <a:pt x="6968" y="2641"/>
                    <a:pt x="6968" y="1463"/>
                  </a:cubicBezTo>
                  <a:cubicBezTo>
                    <a:pt x="6968" y="875"/>
                    <a:pt x="6763" y="447"/>
                    <a:pt x="6424" y="232"/>
                  </a:cubicBezTo>
                  <a:cubicBezTo>
                    <a:pt x="6085" y="9"/>
                    <a:pt x="5603" y="0"/>
                    <a:pt x="5050" y="259"/>
                  </a:cubicBezTo>
                  <a:lnTo>
                    <a:pt x="1" y="2177"/>
                  </a:lnTo>
                  <a:lnTo>
                    <a:pt x="1" y="2186"/>
                  </a:lnTo>
                  <a:cubicBezTo>
                    <a:pt x="1" y="2186"/>
                    <a:pt x="2730" y="4077"/>
                    <a:pt x="1" y="78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34" name="Google Shape;834;p35"/>
            <p:cNvSpPr/>
            <p:nvPr/>
          </p:nvSpPr>
          <p:spPr>
            <a:xfrm>
              <a:off x="4548975" y="2212150"/>
              <a:ext cx="143875" cy="172425"/>
            </a:xfrm>
            <a:custGeom>
              <a:avLst/>
              <a:gdLst/>
              <a:ahLst/>
              <a:cxnLst/>
              <a:rect l="l" t="t" r="r" b="b"/>
              <a:pathLst>
                <a:path w="5755" h="6897" extrusionOk="0">
                  <a:moveTo>
                    <a:pt x="1" y="4631"/>
                  </a:moveTo>
                  <a:cubicBezTo>
                    <a:pt x="1" y="4631"/>
                    <a:pt x="3873" y="6897"/>
                    <a:pt x="3873" y="6897"/>
                  </a:cubicBezTo>
                  <a:cubicBezTo>
                    <a:pt x="3873" y="6888"/>
                    <a:pt x="3873" y="6888"/>
                    <a:pt x="3873" y="6888"/>
                  </a:cubicBezTo>
                  <a:cubicBezTo>
                    <a:pt x="4943" y="5496"/>
                    <a:pt x="5755" y="3551"/>
                    <a:pt x="4631" y="1945"/>
                  </a:cubicBezTo>
                  <a:cubicBezTo>
                    <a:pt x="3917" y="928"/>
                    <a:pt x="2847" y="125"/>
                    <a:pt x="1589" y="10"/>
                  </a:cubicBezTo>
                  <a:cubicBezTo>
                    <a:pt x="1500" y="1"/>
                    <a:pt x="1384" y="1"/>
                    <a:pt x="1321" y="72"/>
                  </a:cubicBezTo>
                  <a:cubicBezTo>
                    <a:pt x="1116" y="313"/>
                    <a:pt x="1196" y="973"/>
                    <a:pt x="1205" y="1267"/>
                  </a:cubicBezTo>
                  <a:cubicBezTo>
                    <a:pt x="1223" y="1713"/>
                    <a:pt x="1259" y="2168"/>
                    <a:pt x="1125" y="2606"/>
                  </a:cubicBezTo>
                  <a:cubicBezTo>
                    <a:pt x="902" y="3337"/>
                    <a:pt x="465" y="4024"/>
                    <a:pt x="1" y="463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35" name="Google Shape;835;p35"/>
            <p:cNvSpPr/>
            <p:nvPr/>
          </p:nvSpPr>
          <p:spPr>
            <a:xfrm>
              <a:off x="4476950" y="2321200"/>
              <a:ext cx="168850" cy="107975"/>
            </a:xfrm>
            <a:custGeom>
              <a:avLst/>
              <a:gdLst/>
              <a:ahLst/>
              <a:cxnLst/>
              <a:rect l="l" t="t" r="r" b="b"/>
              <a:pathLst>
                <a:path w="6754" h="4319" extrusionOk="0">
                  <a:moveTo>
                    <a:pt x="3230" y="4319"/>
                  </a:moveTo>
                  <a:lnTo>
                    <a:pt x="6754" y="2160"/>
                  </a:lnTo>
                  <a:lnTo>
                    <a:pt x="3069" y="1"/>
                  </a:lnTo>
                  <a:lnTo>
                    <a:pt x="0" y="184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36" name="Google Shape;836;p35"/>
            <p:cNvSpPr/>
            <p:nvPr/>
          </p:nvSpPr>
          <p:spPr>
            <a:xfrm>
              <a:off x="4721375" y="2237350"/>
              <a:ext cx="110200" cy="143200"/>
            </a:xfrm>
            <a:custGeom>
              <a:avLst/>
              <a:gdLst/>
              <a:ahLst/>
              <a:cxnLst/>
              <a:rect l="l" t="t" r="r" b="b"/>
              <a:pathLst>
                <a:path w="4408" h="5728" extrusionOk="0">
                  <a:moveTo>
                    <a:pt x="1" y="4006"/>
                  </a:moveTo>
                  <a:cubicBezTo>
                    <a:pt x="1" y="2668"/>
                    <a:pt x="946" y="1044"/>
                    <a:pt x="2106" y="366"/>
                  </a:cubicBezTo>
                  <a:cubicBezTo>
                    <a:pt x="2686" y="36"/>
                    <a:pt x="3212" y="1"/>
                    <a:pt x="3596" y="215"/>
                  </a:cubicBezTo>
                  <a:lnTo>
                    <a:pt x="3596" y="215"/>
                  </a:lnTo>
                  <a:lnTo>
                    <a:pt x="3596" y="215"/>
                  </a:lnTo>
                  <a:cubicBezTo>
                    <a:pt x="3596" y="215"/>
                    <a:pt x="3596" y="215"/>
                    <a:pt x="3596" y="215"/>
                  </a:cubicBezTo>
                  <a:lnTo>
                    <a:pt x="4408" y="634"/>
                  </a:lnTo>
                  <a:lnTo>
                    <a:pt x="1366" y="5728"/>
                  </a:lnTo>
                  <a:lnTo>
                    <a:pt x="625" y="5362"/>
                  </a:lnTo>
                  <a:cubicBezTo>
                    <a:pt x="625" y="5353"/>
                    <a:pt x="616" y="5353"/>
                    <a:pt x="616" y="5353"/>
                  </a:cubicBezTo>
                  <a:lnTo>
                    <a:pt x="616" y="5353"/>
                  </a:lnTo>
                  <a:lnTo>
                    <a:pt x="616" y="5353"/>
                  </a:lnTo>
                  <a:cubicBezTo>
                    <a:pt x="233" y="5130"/>
                    <a:pt x="1" y="4666"/>
                    <a:pt x="1" y="400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37" name="Google Shape;837;p35"/>
            <p:cNvSpPr/>
            <p:nvPr/>
          </p:nvSpPr>
          <p:spPr>
            <a:xfrm>
              <a:off x="4739675" y="2238925"/>
              <a:ext cx="105525" cy="154575"/>
            </a:xfrm>
            <a:custGeom>
              <a:avLst/>
              <a:gdLst/>
              <a:ahLst/>
              <a:cxnLst/>
              <a:rect l="l" t="t" r="r" b="b"/>
              <a:pathLst>
                <a:path w="4221" h="6183" extrusionOk="0">
                  <a:moveTo>
                    <a:pt x="0" y="4309"/>
                  </a:moveTo>
                  <a:cubicBezTo>
                    <a:pt x="0" y="5638"/>
                    <a:pt x="946" y="6182"/>
                    <a:pt x="2106" y="5504"/>
                  </a:cubicBezTo>
                  <a:cubicBezTo>
                    <a:pt x="3274" y="4835"/>
                    <a:pt x="4220" y="3212"/>
                    <a:pt x="4220" y="1874"/>
                  </a:cubicBezTo>
                  <a:cubicBezTo>
                    <a:pt x="4220" y="535"/>
                    <a:pt x="3274" y="0"/>
                    <a:pt x="2106" y="669"/>
                  </a:cubicBezTo>
                  <a:cubicBezTo>
                    <a:pt x="946" y="1347"/>
                    <a:pt x="0" y="2971"/>
                    <a:pt x="0" y="430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38" name="Google Shape;838;p35"/>
            <p:cNvSpPr/>
            <p:nvPr/>
          </p:nvSpPr>
          <p:spPr>
            <a:xfrm>
              <a:off x="4761525" y="2273250"/>
              <a:ext cx="61800" cy="85900"/>
            </a:xfrm>
            <a:custGeom>
              <a:avLst/>
              <a:gdLst/>
              <a:ahLst/>
              <a:cxnLst/>
              <a:rect l="l" t="t" r="r" b="b"/>
              <a:pathLst>
                <a:path w="2472" h="3436" extrusionOk="0">
                  <a:moveTo>
                    <a:pt x="1" y="2686"/>
                  </a:moveTo>
                  <a:cubicBezTo>
                    <a:pt x="1" y="2909"/>
                    <a:pt x="45" y="3436"/>
                    <a:pt x="482" y="3436"/>
                  </a:cubicBezTo>
                  <a:cubicBezTo>
                    <a:pt x="634" y="3436"/>
                    <a:pt x="812" y="3373"/>
                    <a:pt x="1009" y="3266"/>
                  </a:cubicBezTo>
                  <a:cubicBezTo>
                    <a:pt x="1803" y="2802"/>
                    <a:pt x="2472" y="1651"/>
                    <a:pt x="2472" y="741"/>
                  </a:cubicBezTo>
                  <a:cubicBezTo>
                    <a:pt x="2472" y="518"/>
                    <a:pt x="2427" y="1"/>
                    <a:pt x="1990" y="1"/>
                  </a:cubicBezTo>
                  <a:cubicBezTo>
                    <a:pt x="1838" y="1"/>
                    <a:pt x="1651" y="63"/>
                    <a:pt x="1464" y="170"/>
                  </a:cubicBezTo>
                  <a:cubicBezTo>
                    <a:pt x="1437" y="188"/>
                    <a:pt x="1410" y="206"/>
                    <a:pt x="1383" y="224"/>
                  </a:cubicBezTo>
                  <a:cubicBezTo>
                    <a:pt x="1294" y="278"/>
                    <a:pt x="1205" y="340"/>
                    <a:pt x="1125" y="411"/>
                  </a:cubicBezTo>
                  <a:cubicBezTo>
                    <a:pt x="1089" y="447"/>
                    <a:pt x="1053" y="483"/>
                    <a:pt x="1009" y="518"/>
                  </a:cubicBezTo>
                  <a:cubicBezTo>
                    <a:pt x="616" y="902"/>
                    <a:pt x="286" y="1437"/>
                    <a:pt x="117" y="1972"/>
                  </a:cubicBezTo>
                  <a:cubicBezTo>
                    <a:pt x="117" y="1972"/>
                    <a:pt x="117" y="1972"/>
                    <a:pt x="117" y="1981"/>
                  </a:cubicBezTo>
                  <a:cubicBezTo>
                    <a:pt x="72" y="2124"/>
                    <a:pt x="36" y="2276"/>
                    <a:pt x="18" y="2419"/>
                  </a:cubicBezTo>
                  <a:cubicBezTo>
                    <a:pt x="1" y="2508"/>
                    <a:pt x="1" y="2597"/>
                    <a:pt x="1" y="2686"/>
                  </a:cubicBez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39" name="Google Shape;839;p35"/>
            <p:cNvSpPr/>
            <p:nvPr/>
          </p:nvSpPr>
          <p:spPr>
            <a:xfrm>
              <a:off x="4764650" y="2273475"/>
              <a:ext cx="58675" cy="85675"/>
            </a:xfrm>
            <a:custGeom>
              <a:avLst/>
              <a:gdLst/>
              <a:ahLst/>
              <a:cxnLst/>
              <a:rect l="l" t="t" r="r" b="b"/>
              <a:pathLst>
                <a:path w="2347" h="3427" extrusionOk="0">
                  <a:moveTo>
                    <a:pt x="99" y="3239"/>
                  </a:moveTo>
                  <a:cubicBezTo>
                    <a:pt x="250" y="3239"/>
                    <a:pt x="438" y="3177"/>
                    <a:pt x="634" y="3070"/>
                  </a:cubicBezTo>
                  <a:cubicBezTo>
                    <a:pt x="1419" y="2615"/>
                    <a:pt x="2088" y="1455"/>
                    <a:pt x="2088" y="554"/>
                  </a:cubicBezTo>
                  <a:cubicBezTo>
                    <a:pt x="2088" y="420"/>
                    <a:pt x="2070" y="170"/>
                    <a:pt x="1963" y="1"/>
                  </a:cubicBezTo>
                  <a:cubicBezTo>
                    <a:pt x="2311" y="72"/>
                    <a:pt x="2347" y="527"/>
                    <a:pt x="2347" y="732"/>
                  </a:cubicBezTo>
                  <a:cubicBezTo>
                    <a:pt x="2347" y="1642"/>
                    <a:pt x="1678" y="2793"/>
                    <a:pt x="884" y="3257"/>
                  </a:cubicBezTo>
                  <a:cubicBezTo>
                    <a:pt x="696" y="3364"/>
                    <a:pt x="509" y="3427"/>
                    <a:pt x="357" y="3427"/>
                  </a:cubicBezTo>
                  <a:cubicBezTo>
                    <a:pt x="179" y="3427"/>
                    <a:pt x="72" y="3337"/>
                    <a:pt x="1" y="3230"/>
                  </a:cubicBezTo>
                  <a:cubicBezTo>
                    <a:pt x="27" y="3239"/>
                    <a:pt x="63" y="3239"/>
                    <a:pt x="99" y="3239"/>
                  </a:cubicBez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40" name="Google Shape;840;p35"/>
            <p:cNvSpPr/>
            <p:nvPr/>
          </p:nvSpPr>
          <p:spPr>
            <a:xfrm>
              <a:off x="4761975" y="2278825"/>
              <a:ext cx="43300" cy="61375"/>
            </a:xfrm>
            <a:custGeom>
              <a:avLst/>
              <a:gdLst/>
              <a:ahLst/>
              <a:cxnLst/>
              <a:rect l="l" t="t" r="r" b="b"/>
              <a:pathLst>
                <a:path w="1732" h="2455" extrusionOk="0">
                  <a:moveTo>
                    <a:pt x="0" y="2196"/>
                  </a:moveTo>
                  <a:cubicBezTo>
                    <a:pt x="45" y="2258"/>
                    <a:pt x="90" y="2303"/>
                    <a:pt x="152" y="2338"/>
                  </a:cubicBezTo>
                  <a:lnTo>
                    <a:pt x="152" y="2338"/>
                  </a:lnTo>
                  <a:cubicBezTo>
                    <a:pt x="152" y="2338"/>
                    <a:pt x="152" y="2338"/>
                    <a:pt x="152" y="2338"/>
                  </a:cubicBezTo>
                  <a:lnTo>
                    <a:pt x="375" y="2454"/>
                  </a:lnTo>
                  <a:lnTo>
                    <a:pt x="1731" y="179"/>
                  </a:lnTo>
                  <a:lnTo>
                    <a:pt x="1731" y="179"/>
                  </a:lnTo>
                  <a:lnTo>
                    <a:pt x="1713" y="170"/>
                  </a:lnTo>
                  <a:cubicBezTo>
                    <a:pt x="1695" y="153"/>
                    <a:pt x="1678" y="144"/>
                    <a:pt x="1651" y="135"/>
                  </a:cubicBezTo>
                  <a:lnTo>
                    <a:pt x="1481" y="46"/>
                  </a:lnTo>
                  <a:lnTo>
                    <a:pt x="1481" y="46"/>
                  </a:lnTo>
                  <a:lnTo>
                    <a:pt x="1481" y="46"/>
                  </a:lnTo>
                  <a:cubicBezTo>
                    <a:pt x="1446" y="28"/>
                    <a:pt x="1401" y="10"/>
                    <a:pt x="1365" y="1"/>
                  </a:cubicBezTo>
                  <a:cubicBezTo>
                    <a:pt x="1276" y="55"/>
                    <a:pt x="1187" y="117"/>
                    <a:pt x="1107" y="188"/>
                  </a:cubicBezTo>
                  <a:cubicBezTo>
                    <a:pt x="1071" y="224"/>
                    <a:pt x="1035" y="260"/>
                    <a:pt x="991" y="295"/>
                  </a:cubicBezTo>
                  <a:cubicBezTo>
                    <a:pt x="598" y="679"/>
                    <a:pt x="268" y="1214"/>
                    <a:pt x="99" y="1749"/>
                  </a:cubicBezTo>
                  <a:cubicBezTo>
                    <a:pt x="99" y="1749"/>
                    <a:pt x="99" y="1749"/>
                    <a:pt x="99" y="1758"/>
                  </a:cubicBezTo>
                  <a:cubicBezTo>
                    <a:pt x="54" y="1901"/>
                    <a:pt x="18" y="2053"/>
                    <a:pt x="0" y="2196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41" name="Google Shape;841;p35"/>
            <p:cNvSpPr/>
            <p:nvPr/>
          </p:nvSpPr>
          <p:spPr>
            <a:xfrm>
              <a:off x="4764425" y="2280625"/>
              <a:ext cx="47075" cy="62025"/>
            </a:xfrm>
            <a:custGeom>
              <a:avLst/>
              <a:gdLst/>
              <a:ahLst/>
              <a:cxnLst/>
              <a:rect l="l" t="t" r="r" b="b"/>
              <a:pathLst>
                <a:path w="1883" h="2481" extrusionOk="0">
                  <a:moveTo>
                    <a:pt x="1" y="1776"/>
                  </a:moveTo>
                  <a:cubicBezTo>
                    <a:pt x="1" y="2079"/>
                    <a:pt x="108" y="2284"/>
                    <a:pt x="277" y="2382"/>
                  </a:cubicBezTo>
                  <a:cubicBezTo>
                    <a:pt x="447" y="2480"/>
                    <a:pt x="679" y="2463"/>
                    <a:pt x="937" y="2311"/>
                  </a:cubicBezTo>
                  <a:cubicBezTo>
                    <a:pt x="1455" y="2016"/>
                    <a:pt x="1883" y="1285"/>
                    <a:pt x="1883" y="687"/>
                  </a:cubicBezTo>
                  <a:cubicBezTo>
                    <a:pt x="1883" y="411"/>
                    <a:pt x="1785" y="214"/>
                    <a:pt x="1633" y="107"/>
                  </a:cubicBezTo>
                  <a:cubicBezTo>
                    <a:pt x="1633" y="98"/>
                    <a:pt x="1624" y="98"/>
                    <a:pt x="1615" y="98"/>
                  </a:cubicBezTo>
                  <a:cubicBezTo>
                    <a:pt x="1597" y="81"/>
                    <a:pt x="1580" y="72"/>
                    <a:pt x="1553" y="63"/>
                  </a:cubicBezTo>
                  <a:cubicBezTo>
                    <a:pt x="1410" y="0"/>
                    <a:pt x="1223" y="18"/>
                    <a:pt x="1009" y="116"/>
                  </a:cubicBezTo>
                  <a:cubicBezTo>
                    <a:pt x="973" y="152"/>
                    <a:pt x="937" y="188"/>
                    <a:pt x="893" y="223"/>
                  </a:cubicBezTo>
                  <a:cubicBezTo>
                    <a:pt x="500" y="607"/>
                    <a:pt x="170" y="1142"/>
                    <a:pt x="1" y="1677"/>
                  </a:cubicBezTo>
                  <a:cubicBezTo>
                    <a:pt x="1" y="1713"/>
                    <a:pt x="1" y="1749"/>
                    <a:pt x="1" y="1776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42" name="Google Shape;842;p35"/>
            <p:cNvSpPr/>
            <p:nvPr/>
          </p:nvSpPr>
          <p:spPr>
            <a:xfrm>
              <a:off x="4780700" y="2302700"/>
              <a:ext cx="16325" cy="20550"/>
            </a:xfrm>
            <a:custGeom>
              <a:avLst/>
              <a:gdLst/>
              <a:ahLst/>
              <a:cxnLst/>
              <a:rect l="l" t="t" r="r" b="b"/>
              <a:pathLst>
                <a:path w="653" h="822" extrusionOk="0">
                  <a:moveTo>
                    <a:pt x="1" y="554"/>
                  </a:moveTo>
                  <a:cubicBezTo>
                    <a:pt x="1" y="366"/>
                    <a:pt x="126" y="143"/>
                    <a:pt x="286" y="54"/>
                  </a:cubicBezTo>
                  <a:cubicBezTo>
                    <a:pt x="367" y="1"/>
                    <a:pt x="438" y="1"/>
                    <a:pt x="492" y="27"/>
                  </a:cubicBezTo>
                  <a:lnTo>
                    <a:pt x="492" y="27"/>
                  </a:lnTo>
                  <a:lnTo>
                    <a:pt x="492" y="27"/>
                  </a:lnTo>
                  <a:lnTo>
                    <a:pt x="652" y="117"/>
                  </a:lnTo>
                  <a:lnTo>
                    <a:pt x="242" y="821"/>
                  </a:lnTo>
                  <a:lnTo>
                    <a:pt x="81" y="741"/>
                  </a:lnTo>
                  <a:lnTo>
                    <a:pt x="81" y="732"/>
                  </a:lnTo>
                  <a:lnTo>
                    <a:pt x="81" y="732"/>
                  </a:lnTo>
                  <a:lnTo>
                    <a:pt x="81" y="732"/>
                  </a:lnTo>
                  <a:cubicBezTo>
                    <a:pt x="28" y="705"/>
                    <a:pt x="1" y="643"/>
                    <a:pt x="1" y="554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43" name="Google Shape;843;p35"/>
            <p:cNvSpPr/>
            <p:nvPr/>
          </p:nvSpPr>
          <p:spPr>
            <a:xfrm>
              <a:off x="4784500" y="2303825"/>
              <a:ext cx="14525" cy="21200"/>
            </a:xfrm>
            <a:custGeom>
              <a:avLst/>
              <a:gdLst/>
              <a:ahLst/>
              <a:cxnLst/>
              <a:rect l="l" t="t" r="r" b="b"/>
              <a:pathLst>
                <a:path w="581" h="848" extrusionOk="0">
                  <a:moveTo>
                    <a:pt x="1" y="589"/>
                  </a:moveTo>
                  <a:cubicBezTo>
                    <a:pt x="1" y="776"/>
                    <a:pt x="125" y="848"/>
                    <a:pt x="286" y="749"/>
                  </a:cubicBezTo>
                  <a:cubicBezTo>
                    <a:pt x="447" y="660"/>
                    <a:pt x="580" y="437"/>
                    <a:pt x="580" y="250"/>
                  </a:cubicBezTo>
                  <a:cubicBezTo>
                    <a:pt x="580" y="72"/>
                    <a:pt x="447" y="0"/>
                    <a:pt x="286" y="89"/>
                  </a:cubicBezTo>
                  <a:cubicBezTo>
                    <a:pt x="125" y="179"/>
                    <a:pt x="1" y="402"/>
                    <a:pt x="1" y="589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44" name="Google Shape;844;p35"/>
            <p:cNvSpPr/>
            <p:nvPr/>
          </p:nvSpPr>
          <p:spPr>
            <a:xfrm>
              <a:off x="4699075" y="2189625"/>
              <a:ext cx="165950" cy="154800"/>
            </a:xfrm>
            <a:custGeom>
              <a:avLst/>
              <a:gdLst/>
              <a:ahLst/>
              <a:cxnLst/>
              <a:rect l="l" t="t" r="r" b="b"/>
              <a:pathLst>
                <a:path w="6638" h="6192" extrusionOk="0">
                  <a:moveTo>
                    <a:pt x="72" y="5416"/>
                  </a:moveTo>
                  <a:lnTo>
                    <a:pt x="72" y="5416"/>
                  </a:lnTo>
                  <a:cubicBezTo>
                    <a:pt x="99" y="5532"/>
                    <a:pt x="143" y="5639"/>
                    <a:pt x="197" y="5737"/>
                  </a:cubicBezTo>
                  <a:cubicBezTo>
                    <a:pt x="224" y="5781"/>
                    <a:pt x="251" y="5808"/>
                    <a:pt x="277" y="5844"/>
                  </a:cubicBezTo>
                  <a:cubicBezTo>
                    <a:pt x="607" y="6192"/>
                    <a:pt x="1446" y="6174"/>
                    <a:pt x="1847" y="6138"/>
                  </a:cubicBezTo>
                  <a:cubicBezTo>
                    <a:pt x="2088" y="6120"/>
                    <a:pt x="2338" y="6085"/>
                    <a:pt x="2579" y="6013"/>
                  </a:cubicBezTo>
                  <a:cubicBezTo>
                    <a:pt x="2632" y="6004"/>
                    <a:pt x="2686" y="5987"/>
                    <a:pt x="2740" y="5969"/>
                  </a:cubicBezTo>
                  <a:cubicBezTo>
                    <a:pt x="2748" y="5969"/>
                    <a:pt x="2757" y="5969"/>
                    <a:pt x="2766" y="5960"/>
                  </a:cubicBezTo>
                  <a:cubicBezTo>
                    <a:pt x="2811" y="5951"/>
                    <a:pt x="2864" y="5933"/>
                    <a:pt x="2909" y="5915"/>
                  </a:cubicBezTo>
                  <a:cubicBezTo>
                    <a:pt x="2936" y="5906"/>
                    <a:pt x="2971" y="5888"/>
                    <a:pt x="3007" y="5880"/>
                  </a:cubicBezTo>
                  <a:cubicBezTo>
                    <a:pt x="3016" y="5871"/>
                    <a:pt x="3034" y="5871"/>
                    <a:pt x="3052" y="5862"/>
                  </a:cubicBezTo>
                  <a:cubicBezTo>
                    <a:pt x="3079" y="5853"/>
                    <a:pt x="3114" y="5835"/>
                    <a:pt x="3141" y="5817"/>
                  </a:cubicBezTo>
                  <a:cubicBezTo>
                    <a:pt x="3186" y="5799"/>
                    <a:pt x="3230" y="5781"/>
                    <a:pt x="3275" y="5764"/>
                  </a:cubicBezTo>
                  <a:cubicBezTo>
                    <a:pt x="3667" y="5567"/>
                    <a:pt x="4015" y="5184"/>
                    <a:pt x="4363" y="4907"/>
                  </a:cubicBezTo>
                  <a:cubicBezTo>
                    <a:pt x="4586" y="4729"/>
                    <a:pt x="4818" y="4550"/>
                    <a:pt x="5077" y="4425"/>
                  </a:cubicBezTo>
                  <a:cubicBezTo>
                    <a:pt x="5576" y="4211"/>
                    <a:pt x="6058" y="4416"/>
                    <a:pt x="6361" y="3890"/>
                  </a:cubicBezTo>
                  <a:cubicBezTo>
                    <a:pt x="6531" y="3614"/>
                    <a:pt x="6638" y="3301"/>
                    <a:pt x="6638" y="2971"/>
                  </a:cubicBezTo>
                  <a:lnTo>
                    <a:pt x="6638" y="2784"/>
                  </a:lnTo>
                  <a:cubicBezTo>
                    <a:pt x="6638" y="2035"/>
                    <a:pt x="6433" y="1473"/>
                    <a:pt x="6094" y="1151"/>
                  </a:cubicBezTo>
                  <a:cubicBezTo>
                    <a:pt x="5683" y="768"/>
                    <a:pt x="5130" y="456"/>
                    <a:pt x="4622" y="215"/>
                  </a:cubicBezTo>
                  <a:cubicBezTo>
                    <a:pt x="4426" y="117"/>
                    <a:pt x="4238" y="36"/>
                    <a:pt x="4015" y="18"/>
                  </a:cubicBezTo>
                  <a:cubicBezTo>
                    <a:pt x="3765" y="1"/>
                    <a:pt x="3507" y="36"/>
                    <a:pt x="3266" y="99"/>
                  </a:cubicBezTo>
                  <a:cubicBezTo>
                    <a:pt x="1972" y="447"/>
                    <a:pt x="955" y="1446"/>
                    <a:pt x="447" y="2668"/>
                  </a:cubicBezTo>
                  <a:cubicBezTo>
                    <a:pt x="251" y="3141"/>
                    <a:pt x="117" y="3649"/>
                    <a:pt x="63" y="4167"/>
                  </a:cubicBezTo>
                  <a:cubicBezTo>
                    <a:pt x="45" y="4301"/>
                    <a:pt x="28" y="4443"/>
                    <a:pt x="19" y="4595"/>
                  </a:cubicBezTo>
                  <a:cubicBezTo>
                    <a:pt x="1" y="4871"/>
                    <a:pt x="1" y="5148"/>
                    <a:pt x="72" y="541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45" name="Google Shape;845;p35"/>
            <p:cNvSpPr/>
            <p:nvPr/>
          </p:nvSpPr>
          <p:spPr>
            <a:xfrm>
              <a:off x="4700875" y="2216625"/>
              <a:ext cx="161925" cy="125800"/>
            </a:xfrm>
            <a:custGeom>
              <a:avLst/>
              <a:gdLst/>
              <a:ahLst/>
              <a:cxnLst/>
              <a:rect l="l" t="t" r="r" b="b"/>
              <a:pathLst>
                <a:path w="6477" h="5032" extrusionOk="0">
                  <a:moveTo>
                    <a:pt x="0" y="4336"/>
                  </a:moveTo>
                  <a:cubicBezTo>
                    <a:pt x="27" y="4452"/>
                    <a:pt x="71" y="4559"/>
                    <a:pt x="125" y="4657"/>
                  </a:cubicBezTo>
                  <a:cubicBezTo>
                    <a:pt x="152" y="4701"/>
                    <a:pt x="179" y="4728"/>
                    <a:pt x="205" y="4764"/>
                  </a:cubicBezTo>
                  <a:cubicBezTo>
                    <a:pt x="580" y="5031"/>
                    <a:pt x="1312" y="5014"/>
                    <a:pt x="1686" y="4987"/>
                  </a:cubicBezTo>
                  <a:cubicBezTo>
                    <a:pt x="1927" y="4969"/>
                    <a:pt x="2177" y="4924"/>
                    <a:pt x="2418" y="4862"/>
                  </a:cubicBezTo>
                  <a:cubicBezTo>
                    <a:pt x="2471" y="4844"/>
                    <a:pt x="2525" y="4826"/>
                    <a:pt x="2578" y="4808"/>
                  </a:cubicBezTo>
                  <a:cubicBezTo>
                    <a:pt x="2587" y="4808"/>
                    <a:pt x="2596" y="4808"/>
                    <a:pt x="2605" y="4808"/>
                  </a:cubicBezTo>
                  <a:cubicBezTo>
                    <a:pt x="2650" y="4791"/>
                    <a:pt x="2703" y="4773"/>
                    <a:pt x="2748" y="4755"/>
                  </a:cubicBezTo>
                  <a:cubicBezTo>
                    <a:pt x="2775" y="4746"/>
                    <a:pt x="2810" y="4737"/>
                    <a:pt x="2837" y="4719"/>
                  </a:cubicBezTo>
                  <a:cubicBezTo>
                    <a:pt x="2855" y="4719"/>
                    <a:pt x="2873" y="4710"/>
                    <a:pt x="2891" y="4701"/>
                  </a:cubicBezTo>
                  <a:cubicBezTo>
                    <a:pt x="2917" y="4692"/>
                    <a:pt x="2953" y="4675"/>
                    <a:pt x="2980" y="4666"/>
                  </a:cubicBezTo>
                  <a:cubicBezTo>
                    <a:pt x="3024" y="4648"/>
                    <a:pt x="3069" y="4621"/>
                    <a:pt x="3114" y="4603"/>
                  </a:cubicBezTo>
                  <a:cubicBezTo>
                    <a:pt x="3506" y="4407"/>
                    <a:pt x="3854" y="4032"/>
                    <a:pt x="4202" y="3756"/>
                  </a:cubicBezTo>
                  <a:cubicBezTo>
                    <a:pt x="4425" y="3577"/>
                    <a:pt x="4657" y="3390"/>
                    <a:pt x="4916" y="3274"/>
                  </a:cubicBezTo>
                  <a:cubicBezTo>
                    <a:pt x="5415" y="3051"/>
                    <a:pt x="5897" y="3265"/>
                    <a:pt x="6200" y="2730"/>
                  </a:cubicBezTo>
                  <a:cubicBezTo>
                    <a:pt x="6370" y="2453"/>
                    <a:pt x="6477" y="2141"/>
                    <a:pt x="6477" y="1820"/>
                  </a:cubicBezTo>
                  <a:lnTo>
                    <a:pt x="6477" y="1624"/>
                  </a:lnTo>
                  <a:cubicBezTo>
                    <a:pt x="6477" y="883"/>
                    <a:pt x="6272" y="321"/>
                    <a:pt x="5933" y="0"/>
                  </a:cubicBezTo>
                  <a:cubicBezTo>
                    <a:pt x="5879" y="0"/>
                    <a:pt x="5834" y="0"/>
                    <a:pt x="5790" y="9"/>
                  </a:cubicBezTo>
                  <a:cubicBezTo>
                    <a:pt x="4746" y="152"/>
                    <a:pt x="3916" y="821"/>
                    <a:pt x="3346" y="1677"/>
                  </a:cubicBezTo>
                  <a:cubicBezTo>
                    <a:pt x="3060" y="2105"/>
                    <a:pt x="2837" y="2578"/>
                    <a:pt x="2668" y="3060"/>
                  </a:cubicBezTo>
                  <a:cubicBezTo>
                    <a:pt x="2578" y="3301"/>
                    <a:pt x="2507" y="3542"/>
                    <a:pt x="2453" y="3783"/>
                  </a:cubicBezTo>
                  <a:cubicBezTo>
                    <a:pt x="2436" y="3863"/>
                    <a:pt x="2427" y="3934"/>
                    <a:pt x="2418" y="4006"/>
                  </a:cubicBezTo>
                  <a:cubicBezTo>
                    <a:pt x="2391" y="4193"/>
                    <a:pt x="2373" y="4371"/>
                    <a:pt x="2239" y="4523"/>
                  </a:cubicBezTo>
                  <a:cubicBezTo>
                    <a:pt x="2123" y="4648"/>
                    <a:pt x="1954" y="4728"/>
                    <a:pt x="1775" y="4773"/>
                  </a:cubicBezTo>
                  <a:cubicBezTo>
                    <a:pt x="1267" y="4907"/>
                    <a:pt x="723" y="4773"/>
                    <a:pt x="268" y="4514"/>
                  </a:cubicBezTo>
                  <a:cubicBezTo>
                    <a:pt x="170" y="4461"/>
                    <a:pt x="80" y="4398"/>
                    <a:pt x="0" y="4336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46" name="Google Shape;846;p35"/>
            <p:cNvSpPr/>
            <p:nvPr/>
          </p:nvSpPr>
          <p:spPr>
            <a:xfrm>
              <a:off x="4700875" y="2218400"/>
              <a:ext cx="164150" cy="126025"/>
            </a:xfrm>
            <a:custGeom>
              <a:avLst/>
              <a:gdLst/>
              <a:ahLst/>
              <a:cxnLst/>
              <a:rect l="l" t="t" r="r" b="b"/>
              <a:pathLst>
                <a:path w="6566" h="5041" extrusionOk="0">
                  <a:moveTo>
                    <a:pt x="0" y="4265"/>
                  </a:moveTo>
                  <a:cubicBezTo>
                    <a:pt x="27" y="4372"/>
                    <a:pt x="71" y="4488"/>
                    <a:pt x="125" y="4586"/>
                  </a:cubicBezTo>
                  <a:cubicBezTo>
                    <a:pt x="384" y="5041"/>
                    <a:pt x="1329" y="5023"/>
                    <a:pt x="1775" y="4987"/>
                  </a:cubicBezTo>
                  <a:cubicBezTo>
                    <a:pt x="2016" y="4969"/>
                    <a:pt x="2266" y="4934"/>
                    <a:pt x="2507" y="4862"/>
                  </a:cubicBezTo>
                  <a:cubicBezTo>
                    <a:pt x="2560" y="4853"/>
                    <a:pt x="2614" y="4836"/>
                    <a:pt x="2668" y="4818"/>
                  </a:cubicBezTo>
                  <a:cubicBezTo>
                    <a:pt x="2676" y="4818"/>
                    <a:pt x="2685" y="4818"/>
                    <a:pt x="2694" y="4809"/>
                  </a:cubicBezTo>
                  <a:cubicBezTo>
                    <a:pt x="2739" y="4800"/>
                    <a:pt x="2792" y="4782"/>
                    <a:pt x="2837" y="4764"/>
                  </a:cubicBezTo>
                  <a:cubicBezTo>
                    <a:pt x="2864" y="4755"/>
                    <a:pt x="2899" y="4737"/>
                    <a:pt x="2935" y="4729"/>
                  </a:cubicBezTo>
                  <a:cubicBezTo>
                    <a:pt x="2944" y="4720"/>
                    <a:pt x="2962" y="4720"/>
                    <a:pt x="2980" y="4711"/>
                  </a:cubicBezTo>
                  <a:cubicBezTo>
                    <a:pt x="3007" y="4702"/>
                    <a:pt x="3042" y="4684"/>
                    <a:pt x="3069" y="4666"/>
                  </a:cubicBezTo>
                  <a:cubicBezTo>
                    <a:pt x="3114" y="4648"/>
                    <a:pt x="3158" y="4630"/>
                    <a:pt x="3203" y="4613"/>
                  </a:cubicBezTo>
                  <a:cubicBezTo>
                    <a:pt x="3595" y="4416"/>
                    <a:pt x="3943" y="4033"/>
                    <a:pt x="4291" y="3756"/>
                  </a:cubicBezTo>
                  <a:cubicBezTo>
                    <a:pt x="4514" y="3578"/>
                    <a:pt x="4746" y="3399"/>
                    <a:pt x="5005" y="3274"/>
                  </a:cubicBezTo>
                  <a:cubicBezTo>
                    <a:pt x="5504" y="3060"/>
                    <a:pt x="5986" y="3265"/>
                    <a:pt x="6289" y="2739"/>
                  </a:cubicBezTo>
                  <a:cubicBezTo>
                    <a:pt x="6459" y="2463"/>
                    <a:pt x="6566" y="2150"/>
                    <a:pt x="6566" y="1820"/>
                  </a:cubicBezTo>
                  <a:lnTo>
                    <a:pt x="6566" y="1633"/>
                  </a:lnTo>
                  <a:cubicBezTo>
                    <a:pt x="6566" y="884"/>
                    <a:pt x="6361" y="322"/>
                    <a:pt x="6022" y="0"/>
                  </a:cubicBezTo>
                  <a:cubicBezTo>
                    <a:pt x="5968" y="0"/>
                    <a:pt x="5924" y="9"/>
                    <a:pt x="5879" y="18"/>
                  </a:cubicBezTo>
                  <a:cubicBezTo>
                    <a:pt x="4835" y="161"/>
                    <a:pt x="4006" y="830"/>
                    <a:pt x="3435" y="1678"/>
                  </a:cubicBezTo>
                  <a:cubicBezTo>
                    <a:pt x="3149" y="2115"/>
                    <a:pt x="2926" y="2579"/>
                    <a:pt x="2757" y="3069"/>
                  </a:cubicBezTo>
                  <a:cubicBezTo>
                    <a:pt x="2668" y="3310"/>
                    <a:pt x="2596" y="3551"/>
                    <a:pt x="2543" y="3792"/>
                  </a:cubicBezTo>
                  <a:cubicBezTo>
                    <a:pt x="2525" y="3863"/>
                    <a:pt x="2516" y="3943"/>
                    <a:pt x="2507" y="4015"/>
                  </a:cubicBezTo>
                  <a:cubicBezTo>
                    <a:pt x="2480" y="4193"/>
                    <a:pt x="2462" y="4381"/>
                    <a:pt x="2329" y="4523"/>
                  </a:cubicBezTo>
                  <a:cubicBezTo>
                    <a:pt x="2213" y="4657"/>
                    <a:pt x="2043" y="4737"/>
                    <a:pt x="1874" y="4782"/>
                  </a:cubicBezTo>
                  <a:cubicBezTo>
                    <a:pt x="1356" y="4916"/>
                    <a:pt x="812" y="4782"/>
                    <a:pt x="357" y="4523"/>
                  </a:cubicBezTo>
                  <a:cubicBezTo>
                    <a:pt x="214" y="4443"/>
                    <a:pt x="98" y="4363"/>
                    <a:pt x="0" y="426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47" name="Google Shape;847;p35"/>
            <p:cNvSpPr/>
            <p:nvPr/>
          </p:nvSpPr>
          <p:spPr>
            <a:xfrm>
              <a:off x="4721825" y="2192975"/>
              <a:ext cx="101500" cy="98825"/>
            </a:xfrm>
            <a:custGeom>
              <a:avLst/>
              <a:gdLst/>
              <a:ahLst/>
              <a:cxnLst/>
              <a:rect l="l" t="t" r="r" b="b"/>
              <a:pathLst>
                <a:path w="4060" h="3953" extrusionOk="0">
                  <a:moveTo>
                    <a:pt x="598" y="1865"/>
                  </a:moveTo>
                  <a:cubicBezTo>
                    <a:pt x="643" y="1794"/>
                    <a:pt x="679" y="1722"/>
                    <a:pt x="723" y="1642"/>
                  </a:cubicBezTo>
                  <a:cubicBezTo>
                    <a:pt x="1036" y="1080"/>
                    <a:pt x="1482" y="571"/>
                    <a:pt x="2044" y="241"/>
                  </a:cubicBezTo>
                  <a:cubicBezTo>
                    <a:pt x="2311" y="81"/>
                    <a:pt x="2588" y="0"/>
                    <a:pt x="2891" y="90"/>
                  </a:cubicBezTo>
                  <a:cubicBezTo>
                    <a:pt x="3203" y="188"/>
                    <a:pt x="3480" y="357"/>
                    <a:pt x="3748" y="553"/>
                  </a:cubicBezTo>
                  <a:cubicBezTo>
                    <a:pt x="3828" y="607"/>
                    <a:pt x="3997" y="705"/>
                    <a:pt x="4024" y="812"/>
                  </a:cubicBezTo>
                  <a:cubicBezTo>
                    <a:pt x="4060" y="982"/>
                    <a:pt x="3837" y="955"/>
                    <a:pt x="3730" y="982"/>
                  </a:cubicBezTo>
                  <a:cubicBezTo>
                    <a:pt x="3498" y="1026"/>
                    <a:pt x="3257" y="1151"/>
                    <a:pt x="3025" y="1231"/>
                  </a:cubicBezTo>
                  <a:cubicBezTo>
                    <a:pt x="2784" y="1321"/>
                    <a:pt x="2543" y="1410"/>
                    <a:pt x="2302" y="1526"/>
                  </a:cubicBezTo>
                  <a:cubicBezTo>
                    <a:pt x="1794" y="1776"/>
                    <a:pt x="1348" y="2141"/>
                    <a:pt x="955" y="2552"/>
                  </a:cubicBezTo>
                  <a:cubicBezTo>
                    <a:pt x="768" y="2739"/>
                    <a:pt x="589" y="2953"/>
                    <a:pt x="447" y="3176"/>
                  </a:cubicBezTo>
                  <a:cubicBezTo>
                    <a:pt x="286" y="3426"/>
                    <a:pt x="170" y="3685"/>
                    <a:pt x="54" y="3952"/>
                  </a:cubicBezTo>
                  <a:cubicBezTo>
                    <a:pt x="1" y="3801"/>
                    <a:pt x="27" y="3640"/>
                    <a:pt x="63" y="3480"/>
                  </a:cubicBezTo>
                  <a:cubicBezTo>
                    <a:pt x="179" y="2926"/>
                    <a:pt x="349" y="2373"/>
                    <a:pt x="598" y="186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48" name="Google Shape;848;p35"/>
            <p:cNvSpPr/>
            <p:nvPr/>
          </p:nvSpPr>
          <p:spPr>
            <a:xfrm>
              <a:off x="4603400" y="2126300"/>
              <a:ext cx="191150" cy="104400"/>
            </a:xfrm>
            <a:custGeom>
              <a:avLst/>
              <a:gdLst/>
              <a:ahLst/>
              <a:cxnLst/>
              <a:rect l="l" t="t" r="r" b="b"/>
              <a:pathLst>
                <a:path w="7646" h="4176" extrusionOk="0">
                  <a:moveTo>
                    <a:pt x="188" y="3488"/>
                  </a:moveTo>
                  <a:cubicBezTo>
                    <a:pt x="215" y="3524"/>
                    <a:pt x="241" y="3568"/>
                    <a:pt x="277" y="3604"/>
                  </a:cubicBezTo>
                  <a:cubicBezTo>
                    <a:pt x="393" y="3720"/>
                    <a:pt x="536" y="3800"/>
                    <a:pt x="679" y="3881"/>
                  </a:cubicBezTo>
                  <a:cubicBezTo>
                    <a:pt x="1035" y="4068"/>
                    <a:pt x="1366" y="4175"/>
                    <a:pt x="1767" y="4086"/>
                  </a:cubicBezTo>
                  <a:cubicBezTo>
                    <a:pt x="2160" y="3997"/>
                    <a:pt x="2516" y="3809"/>
                    <a:pt x="2900" y="3684"/>
                  </a:cubicBezTo>
                  <a:cubicBezTo>
                    <a:pt x="3337" y="3551"/>
                    <a:pt x="3774" y="3408"/>
                    <a:pt x="4211" y="3256"/>
                  </a:cubicBezTo>
                  <a:cubicBezTo>
                    <a:pt x="5050" y="2971"/>
                    <a:pt x="5880" y="2658"/>
                    <a:pt x="6718" y="2355"/>
                  </a:cubicBezTo>
                  <a:cubicBezTo>
                    <a:pt x="6852" y="2302"/>
                    <a:pt x="7093" y="2177"/>
                    <a:pt x="7245" y="2212"/>
                  </a:cubicBezTo>
                  <a:cubicBezTo>
                    <a:pt x="7378" y="2248"/>
                    <a:pt x="7512" y="2364"/>
                    <a:pt x="7646" y="2346"/>
                  </a:cubicBezTo>
                  <a:cubicBezTo>
                    <a:pt x="7584" y="2007"/>
                    <a:pt x="7218" y="1615"/>
                    <a:pt x="6986" y="1374"/>
                  </a:cubicBezTo>
                  <a:cubicBezTo>
                    <a:pt x="6897" y="1285"/>
                    <a:pt x="6807" y="1195"/>
                    <a:pt x="6709" y="1097"/>
                  </a:cubicBezTo>
                  <a:cubicBezTo>
                    <a:pt x="6522" y="928"/>
                    <a:pt x="6326" y="758"/>
                    <a:pt x="6103" y="633"/>
                  </a:cubicBezTo>
                  <a:cubicBezTo>
                    <a:pt x="5130" y="71"/>
                    <a:pt x="3676" y="0"/>
                    <a:pt x="2855" y="473"/>
                  </a:cubicBezTo>
                  <a:cubicBezTo>
                    <a:pt x="2730" y="553"/>
                    <a:pt x="2606" y="642"/>
                    <a:pt x="2490" y="732"/>
                  </a:cubicBezTo>
                  <a:cubicBezTo>
                    <a:pt x="2079" y="1044"/>
                    <a:pt x="1705" y="1401"/>
                    <a:pt x="1312" y="1749"/>
                  </a:cubicBezTo>
                  <a:cubicBezTo>
                    <a:pt x="1089" y="1945"/>
                    <a:pt x="866" y="2150"/>
                    <a:pt x="643" y="2346"/>
                  </a:cubicBezTo>
                  <a:cubicBezTo>
                    <a:pt x="545" y="2427"/>
                    <a:pt x="447" y="2525"/>
                    <a:pt x="357" y="2632"/>
                  </a:cubicBezTo>
                  <a:cubicBezTo>
                    <a:pt x="143" y="2890"/>
                    <a:pt x="1" y="3194"/>
                    <a:pt x="188" y="3488"/>
                  </a:cubicBezTo>
                  <a:close/>
                </a:path>
              </a:pathLst>
            </a:custGeom>
            <a:solidFill>
              <a:srgbClr val="E0AF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49" name="Google Shape;849;p35"/>
            <p:cNvSpPr/>
            <p:nvPr/>
          </p:nvSpPr>
          <p:spPr>
            <a:xfrm>
              <a:off x="4603400" y="2153725"/>
              <a:ext cx="191150" cy="76975"/>
            </a:xfrm>
            <a:custGeom>
              <a:avLst/>
              <a:gdLst/>
              <a:ahLst/>
              <a:cxnLst/>
              <a:rect l="l" t="t" r="r" b="b"/>
              <a:pathLst>
                <a:path w="7646" h="3079" extrusionOk="0">
                  <a:moveTo>
                    <a:pt x="188" y="2391"/>
                  </a:moveTo>
                  <a:cubicBezTo>
                    <a:pt x="215" y="2427"/>
                    <a:pt x="241" y="2471"/>
                    <a:pt x="277" y="2507"/>
                  </a:cubicBezTo>
                  <a:cubicBezTo>
                    <a:pt x="393" y="2623"/>
                    <a:pt x="536" y="2703"/>
                    <a:pt x="679" y="2784"/>
                  </a:cubicBezTo>
                  <a:cubicBezTo>
                    <a:pt x="1035" y="2971"/>
                    <a:pt x="1366" y="3078"/>
                    <a:pt x="1767" y="2989"/>
                  </a:cubicBezTo>
                  <a:cubicBezTo>
                    <a:pt x="2160" y="2900"/>
                    <a:pt x="3774" y="2311"/>
                    <a:pt x="4211" y="2159"/>
                  </a:cubicBezTo>
                  <a:cubicBezTo>
                    <a:pt x="5050" y="1874"/>
                    <a:pt x="5880" y="1561"/>
                    <a:pt x="6718" y="1258"/>
                  </a:cubicBezTo>
                  <a:cubicBezTo>
                    <a:pt x="6852" y="1205"/>
                    <a:pt x="7093" y="1080"/>
                    <a:pt x="7245" y="1115"/>
                  </a:cubicBezTo>
                  <a:cubicBezTo>
                    <a:pt x="7378" y="1151"/>
                    <a:pt x="7512" y="1267"/>
                    <a:pt x="7646" y="1249"/>
                  </a:cubicBezTo>
                  <a:cubicBezTo>
                    <a:pt x="7584" y="910"/>
                    <a:pt x="7218" y="518"/>
                    <a:pt x="6986" y="277"/>
                  </a:cubicBezTo>
                  <a:cubicBezTo>
                    <a:pt x="6897" y="188"/>
                    <a:pt x="6807" y="98"/>
                    <a:pt x="6709" y="0"/>
                  </a:cubicBezTo>
                  <a:lnTo>
                    <a:pt x="6700" y="0"/>
                  </a:lnTo>
                  <a:cubicBezTo>
                    <a:pt x="6727" y="205"/>
                    <a:pt x="6629" y="402"/>
                    <a:pt x="6495" y="553"/>
                  </a:cubicBezTo>
                  <a:cubicBezTo>
                    <a:pt x="6352" y="696"/>
                    <a:pt x="6183" y="803"/>
                    <a:pt x="6004" y="901"/>
                  </a:cubicBezTo>
                  <a:cubicBezTo>
                    <a:pt x="5532" y="1187"/>
                    <a:pt x="5041" y="1454"/>
                    <a:pt x="4550" y="1704"/>
                  </a:cubicBezTo>
                  <a:cubicBezTo>
                    <a:pt x="4292" y="1829"/>
                    <a:pt x="4033" y="1954"/>
                    <a:pt x="3765" y="2061"/>
                  </a:cubicBezTo>
                  <a:cubicBezTo>
                    <a:pt x="3542" y="2150"/>
                    <a:pt x="3319" y="2195"/>
                    <a:pt x="3096" y="2293"/>
                  </a:cubicBezTo>
                  <a:cubicBezTo>
                    <a:pt x="2650" y="2489"/>
                    <a:pt x="2275" y="2570"/>
                    <a:pt x="1794" y="2543"/>
                  </a:cubicBezTo>
                  <a:cubicBezTo>
                    <a:pt x="1258" y="2507"/>
                    <a:pt x="714" y="2239"/>
                    <a:pt x="465" y="1776"/>
                  </a:cubicBezTo>
                  <a:cubicBezTo>
                    <a:pt x="420" y="1695"/>
                    <a:pt x="393" y="1615"/>
                    <a:pt x="357" y="1535"/>
                  </a:cubicBezTo>
                  <a:cubicBezTo>
                    <a:pt x="143" y="1793"/>
                    <a:pt x="1" y="2097"/>
                    <a:pt x="188" y="2391"/>
                  </a:cubicBezTo>
                  <a:close/>
                </a:path>
              </a:pathLst>
            </a:custGeom>
            <a:solidFill>
              <a:srgbClr val="E0AF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50" name="Google Shape;850;p35"/>
            <p:cNvSpPr/>
            <p:nvPr/>
          </p:nvSpPr>
          <p:spPr>
            <a:xfrm>
              <a:off x="4443500" y="2149025"/>
              <a:ext cx="214125" cy="288625"/>
            </a:xfrm>
            <a:custGeom>
              <a:avLst/>
              <a:gdLst/>
              <a:ahLst/>
              <a:cxnLst/>
              <a:rect l="l" t="t" r="r" b="b"/>
              <a:pathLst>
                <a:path w="8565" h="11545" extrusionOk="0">
                  <a:moveTo>
                    <a:pt x="277" y="982"/>
                  </a:moveTo>
                  <a:cubicBezTo>
                    <a:pt x="357" y="349"/>
                    <a:pt x="1053" y="1"/>
                    <a:pt x="1606" y="322"/>
                  </a:cubicBezTo>
                  <a:lnTo>
                    <a:pt x="3533" y="1428"/>
                  </a:lnTo>
                  <a:cubicBezTo>
                    <a:pt x="3943" y="1669"/>
                    <a:pt x="4184" y="2142"/>
                    <a:pt x="4122" y="2615"/>
                  </a:cubicBezTo>
                  <a:lnTo>
                    <a:pt x="3810" y="5148"/>
                  </a:lnTo>
                  <a:cubicBezTo>
                    <a:pt x="3694" y="6085"/>
                    <a:pt x="3738" y="7022"/>
                    <a:pt x="3952" y="7932"/>
                  </a:cubicBezTo>
                  <a:lnTo>
                    <a:pt x="4434" y="10046"/>
                  </a:lnTo>
                  <a:cubicBezTo>
                    <a:pt x="4550" y="10554"/>
                    <a:pt x="5130" y="10795"/>
                    <a:pt x="5576" y="10537"/>
                  </a:cubicBezTo>
                  <a:lnTo>
                    <a:pt x="8092" y="9047"/>
                  </a:lnTo>
                  <a:lnTo>
                    <a:pt x="8564" y="8735"/>
                  </a:lnTo>
                  <a:lnTo>
                    <a:pt x="8092" y="9422"/>
                  </a:lnTo>
                  <a:lnTo>
                    <a:pt x="4809" y="11429"/>
                  </a:lnTo>
                  <a:cubicBezTo>
                    <a:pt x="4603" y="11545"/>
                    <a:pt x="4354" y="11438"/>
                    <a:pt x="4300" y="11206"/>
                  </a:cubicBezTo>
                  <a:cubicBezTo>
                    <a:pt x="3595" y="10804"/>
                    <a:pt x="990" y="9297"/>
                    <a:pt x="990" y="9297"/>
                  </a:cubicBezTo>
                  <a:cubicBezTo>
                    <a:pt x="750" y="8253"/>
                    <a:pt x="509" y="7200"/>
                    <a:pt x="268" y="6148"/>
                  </a:cubicBezTo>
                  <a:cubicBezTo>
                    <a:pt x="125" y="5559"/>
                    <a:pt x="63" y="4970"/>
                    <a:pt x="45" y="4381"/>
                  </a:cubicBezTo>
                  <a:cubicBezTo>
                    <a:pt x="0" y="3248"/>
                    <a:pt x="134" y="2115"/>
                    <a:pt x="277" y="98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51" name="Google Shape;851;p35"/>
            <p:cNvSpPr/>
            <p:nvPr/>
          </p:nvSpPr>
          <p:spPr>
            <a:xfrm>
              <a:off x="4434350" y="2153725"/>
              <a:ext cx="124925" cy="283700"/>
            </a:xfrm>
            <a:custGeom>
              <a:avLst/>
              <a:gdLst/>
              <a:ahLst/>
              <a:cxnLst/>
              <a:rect l="l" t="t" r="r" b="b"/>
              <a:pathLst>
                <a:path w="4997" h="11348" extrusionOk="0">
                  <a:moveTo>
                    <a:pt x="45" y="4372"/>
                  </a:moveTo>
                  <a:cubicBezTo>
                    <a:pt x="0" y="3248"/>
                    <a:pt x="134" y="2115"/>
                    <a:pt x="277" y="982"/>
                  </a:cubicBezTo>
                  <a:cubicBezTo>
                    <a:pt x="357" y="348"/>
                    <a:pt x="1053" y="0"/>
                    <a:pt x="1606" y="321"/>
                  </a:cubicBezTo>
                  <a:lnTo>
                    <a:pt x="3533" y="1428"/>
                  </a:lnTo>
                  <a:cubicBezTo>
                    <a:pt x="3944" y="1669"/>
                    <a:pt x="4184" y="2141"/>
                    <a:pt x="4122" y="2614"/>
                  </a:cubicBezTo>
                  <a:lnTo>
                    <a:pt x="3810" y="5148"/>
                  </a:lnTo>
                  <a:cubicBezTo>
                    <a:pt x="3694" y="6076"/>
                    <a:pt x="3738" y="7021"/>
                    <a:pt x="3952" y="7931"/>
                  </a:cubicBezTo>
                  <a:cubicBezTo>
                    <a:pt x="3970" y="7994"/>
                    <a:pt x="3979" y="8056"/>
                    <a:pt x="3997" y="8109"/>
                  </a:cubicBezTo>
                  <a:cubicBezTo>
                    <a:pt x="4033" y="8261"/>
                    <a:pt x="4060" y="8413"/>
                    <a:pt x="4095" y="8573"/>
                  </a:cubicBezTo>
                  <a:cubicBezTo>
                    <a:pt x="4149" y="8787"/>
                    <a:pt x="4193" y="8993"/>
                    <a:pt x="4247" y="9207"/>
                  </a:cubicBezTo>
                  <a:cubicBezTo>
                    <a:pt x="4300" y="9448"/>
                    <a:pt x="4354" y="9680"/>
                    <a:pt x="4407" y="9920"/>
                  </a:cubicBezTo>
                  <a:cubicBezTo>
                    <a:pt x="4461" y="10143"/>
                    <a:pt x="4515" y="10375"/>
                    <a:pt x="4568" y="10598"/>
                  </a:cubicBezTo>
                  <a:cubicBezTo>
                    <a:pt x="4577" y="10661"/>
                    <a:pt x="4595" y="10723"/>
                    <a:pt x="4613" y="10786"/>
                  </a:cubicBezTo>
                  <a:cubicBezTo>
                    <a:pt x="4639" y="10902"/>
                    <a:pt x="4657" y="11053"/>
                    <a:pt x="4746" y="11152"/>
                  </a:cubicBezTo>
                  <a:cubicBezTo>
                    <a:pt x="4764" y="11178"/>
                    <a:pt x="4791" y="11196"/>
                    <a:pt x="4809" y="11214"/>
                  </a:cubicBezTo>
                  <a:cubicBezTo>
                    <a:pt x="4845" y="11241"/>
                    <a:pt x="4952" y="11312"/>
                    <a:pt x="4996" y="11285"/>
                  </a:cubicBezTo>
                  <a:cubicBezTo>
                    <a:pt x="4925" y="11330"/>
                    <a:pt x="4818" y="11321"/>
                    <a:pt x="4746" y="11330"/>
                  </a:cubicBezTo>
                  <a:cubicBezTo>
                    <a:pt x="4595" y="11348"/>
                    <a:pt x="4434" y="11339"/>
                    <a:pt x="4291" y="11294"/>
                  </a:cubicBezTo>
                  <a:cubicBezTo>
                    <a:pt x="4211" y="11259"/>
                    <a:pt x="4131" y="11223"/>
                    <a:pt x="4060" y="11178"/>
                  </a:cubicBezTo>
                  <a:cubicBezTo>
                    <a:pt x="3863" y="11062"/>
                    <a:pt x="3676" y="10937"/>
                    <a:pt x="3498" y="10804"/>
                  </a:cubicBezTo>
                  <a:cubicBezTo>
                    <a:pt x="3408" y="10741"/>
                    <a:pt x="3328" y="10652"/>
                    <a:pt x="3239" y="10590"/>
                  </a:cubicBezTo>
                  <a:cubicBezTo>
                    <a:pt x="3150" y="10527"/>
                    <a:pt x="3043" y="10482"/>
                    <a:pt x="2944" y="10420"/>
                  </a:cubicBezTo>
                  <a:cubicBezTo>
                    <a:pt x="2721" y="10295"/>
                    <a:pt x="2498" y="10170"/>
                    <a:pt x="2275" y="10036"/>
                  </a:cubicBezTo>
                  <a:cubicBezTo>
                    <a:pt x="2079" y="9920"/>
                    <a:pt x="1874" y="9804"/>
                    <a:pt x="1678" y="9689"/>
                  </a:cubicBezTo>
                  <a:cubicBezTo>
                    <a:pt x="1526" y="9608"/>
                    <a:pt x="1374" y="9519"/>
                    <a:pt x="1223" y="9430"/>
                  </a:cubicBezTo>
                  <a:cubicBezTo>
                    <a:pt x="1151" y="9385"/>
                    <a:pt x="1080" y="9350"/>
                    <a:pt x="1000" y="9305"/>
                  </a:cubicBezTo>
                  <a:cubicBezTo>
                    <a:pt x="1000" y="9305"/>
                    <a:pt x="991" y="9296"/>
                    <a:pt x="991" y="9296"/>
                  </a:cubicBezTo>
                  <a:lnTo>
                    <a:pt x="268" y="6147"/>
                  </a:lnTo>
                  <a:cubicBezTo>
                    <a:pt x="125" y="5558"/>
                    <a:pt x="63" y="4969"/>
                    <a:pt x="45" y="437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52" name="Google Shape;852;p35"/>
            <p:cNvSpPr/>
            <p:nvPr/>
          </p:nvSpPr>
          <p:spPr>
            <a:xfrm>
              <a:off x="4399775" y="2423350"/>
              <a:ext cx="110200" cy="143225"/>
            </a:xfrm>
            <a:custGeom>
              <a:avLst/>
              <a:gdLst/>
              <a:ahLst/>
              <a:cxnLst/>
              <a:rect l="l" t="t" r="r" b="b"/>
              <a:pathLst>
                <a:path w="4408" h="5729" extrusionOk="0">
                  <a:moveTo>
                    <a:pt x="1" y="4006"/>
                  </a:moveTo>
                  <a:cubicBezTo>
                    <a:pt x="1" y="2668"/>
                    <a:pt x="946" y="1045"/>
                    <a:pt x="2106" y="367"/>
                  </a:cubicBezTo>
                  <a:cubicBezTo>
                    <a:pt x="2686" y="36"/>
                    <a:pt x="3212" y="1"/>
                    <a:pt x="3596" y="215"/>
                  </a:cubicBezTo>
                  <a:lnTo>
                    <a:pt x="3596" y="215"/>
                  </a:lnTo>
                  <a:lnTo>
                    <a:pt x="3596" y="215"/>
                  </a:lnTo>
                  <a:cubicBezTo>
                    <a:pt x="3596" y="215"/>
                    <a:pt x="3596" y="215"/>
                    <a:pt x="3596" y="215"/>
                  </a:cubicBezTo>
                  <a:lnTo>
                    <a:pt x="4408" y="625"/>
                  </a:lnTo>
                  <a:lnTo>
                    <a:pt x="1366" y="5728"/>
                  </a:lnTo>
                  <a:lnTo>
                    <a:pt x="625" y="5362"/>
                  </a:lnTo>
                  <a:cubicBezTo>
                    <a:pt x="625" y="5353"/>
                    <a:pt x="616" y="5353"/>
                    <a:pt x="616" y="5353"/>
                  </a:cubicBezTo>
                  <a:lnTo>
                    <a:pt x="616" y="5353"/>
                  </a:lnTo>
                  <a:lnTo>
                    <a:pt x="616" y="5353"/>
                  </a:lnTo>
                  <a:cubicBezTo>
                    <a:pt x="233" y="5130"/>
                    <a:pt x="1" y="4666"/>
                    <a:pt x="1" y="400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53" name="Google Shape;853;p35"/>
            <p:cNvSpPr/>
            <p:nvPr/>
          </p:nvSpPr>
          <p:spPr>
            <a:xfrm>
              <a:off x="4418075" y="2424925"/>
              <a:ext cx="105500" cy="154575"/>
            </a:xfrm>
            <a:custGeom>
              <a:avLst/>
              <a:gdLst/>
              <a:ahLst/>
              <a:cxnLst/>
              <a:rect l="l" t="t" r="r" b="b"/>
              <a:pathLst>
                <a:path w="4220" h="6183" extrusionOk="0">
                  <a:moveTo>
                    <a:pt x="0" y="4309"/>
                  </a:moveTo>
                  <a:cubicBezTo>
                    <a:pt x="0" y="5638"/>
                    <a:pt x="946" y="6182"/>
                    <a:pt x="2106" y="5504"/>
                  </a:cubicBezTo>
                  <a:cubicBezTo>
                    <a:pt x="3274" y="4835"/>
                    <a:pt x="4220" y="3212"/>
                    <a:pt x="4220" y="1874"/>
                  </a:cubicBezTo>
                  <a:cubicBezTo>
                    <a:pt x="4220" y="535"/>
                    <a:pt x="3274" y="0"/>
                    <a:pt x="2106" y="669"/>
                  </a:cubicBezTo>
                  <a:cubicBezTo>
                    <a:pt x="946" y="1347"/>
                    <a:pt x="0" y="2971"/>
                    <a:pt x="0" y="430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54" name="Google Shape;854;p35"/>
            <p:cNvSpPr/>
            <p:nvPr/>
          </p:nvSpPr>
          <p:spPr>
            <a:xfrm>
              <a:off x="4439925" y="2459275"/>
              <a:ext cx="61800" cy="85875"/>
            </a:xfrm>
            <a:custGeom>
              <a:avLst/>
              <a:gdLst/>
              <a:ahLst/>
              <a:cxnLst/>
              <a:rect l="l" t="t" r="r" b="b"/>
              <a:pathLst>
                <a:path w="2472" h="3435" extrusionOk="0">
                  <a:moveTo>
                    <a:pt x="1" y="2685"/>
                  </a:moveTo>
                  <a:cubicBezTo>
                    <a:pt x="1" y="2908"/>
                    <a:pt x="45" y="3435"/>
                    <a:pt x="482" y="3435"/>
                  </a:cubicBezTo>
                  <a:cubicBezTo>
                    <a:pt x="634" y="3435"/>
                    <a:pt x="812" y="3372"/>
                    <a:pt x="1009" y="3265"/>
                  </a:cubicBezTo>
                  <a:cubicBezTo>
                    <a:pt x="1803" y="2801"/>
                    <a:pt x="2472" y="1650"/>
                    <a:pt x="2472" y="741"/>
                  </a:cubicBezTo>
                  <a:cubicBezTo>
                    <a:pt x="2472" y="517"/>
                    <a:pt x="2427" y="0"/>
                    <a:pt x="1990" y="0"/>
                  </a:cubicBezTo>
                  <a:cubicBezTo>
                    <a:pt x="1838" y="0"/>
                    <a:pt x="1651" y="54"/>
                    <a:pt x="1455" y="170"/>
                  </a:cubicBezTo>
                  <a:cubicBezTo>
                    <a:pt x="1437" y="187"/>
                    <a:pt x="1410" y="205"/>
                    <a:pt x="1383" y="223"/>
                  </a:cubicBezTo>
                  <a:cubicBezTo>
                    <a:pt x="1294" y="277"/>
                    <a:pt x="1205" y="339"/>
                    <a:pt x="1125" y="410"/>
                  </a:cubicBezTo>
                  <a:cubicBezTo>
                    <a:pt x="1089" y="446"/>
                    <a:pt x="1044" y="482"/>
                    <a:pt x="1009" y="517"/>
                  </a:cubicBezTo>
                  <a:cubicBezTo>
                    <a:pt x="616" y="901"/>
                    <a:pt x="286" y="1436"/>
                    <a:pt x="116" y="1972"/>
                  </a:cubicBezTo>
                  <a:cubicBezTo>
                    <a:pt x="116" y="1972"/>
                    <a:pt x="116" y="1972"/>
                    <a:pt x="116" y="1981"/>
                  </a:cubicBezTo>
                  <a:cubicBezTo>
                    <a:pt x="72" y="2123"/>
                    <a:pt x="36" y="2275"/>
                    <a:pt x="18" y="2418"/>
                  </a:cubicBezTo>
                  <a:cubicBezTo>
                    <a:pt x="1" y="2507"/>
                    <a:pt x="1" y="2596"/>
                    <a:pt x="1" y="2685"/>
                  </a:cubicBez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55" name="Google Shape;855;p35"/>
            <p:cNvSpPr/>
            <p:nvPr/>
          </p:nvSpPr>
          <p:spPr>
            <a:xfrm>
              <a:off x="4443050" y="2459475"/>
              <a:ext cx="58675" cy="85675"/>
            </a:xfrm>
            <a:custGeom>
              <a:avLst/>
              <a:gdLst/>
              <a:ahLst/>
              <a:cxnLst/>
              <a:rect l="l" t="t" r="r" b="b"/>
              <a:pathLst>
                <a:path w="2347" h="3427" extrusionOk="0">
                  <a:moveTo>
                    <a:pt x="99" y="3239"/>
                  </a:moveTo>
                  <a:cubicBezTo>
                    <a:pt x="250" y="3239"/>
                    <a:pt x="438" y="3177"/>
                    <a:pt x="634" y="3070"/>
                  </a:cubicBezTo>
                  <a:cubicBezTo>
                    <a:pt x="1419" y="2615"/>
                    <a:pt x="2088" y="1455"/>
                    <a:pt x="2088" y="554"/>
                  </a:cubicBezTo>
                  <a:cubicBezTo>
                    <a:pt x="2088" y="411"/>
                    <a:pt x="2070" y="170"/>
                    <a:pt x="1963" y="1"/>
                  </a:cubicBezTo>
                  <a:cubicBezTo>
                    <a:pt x="2302" y="72"/>
                    <a:pt x="2347" y="527"/>
                    <a:pt x="2347" y="733"/>
                  </a:cubicBezTo>
                  <a:cubicBezTo>
                    <a:pt x="2347" y="1642"/>
                    <a:pt x="1678" y="2793"/>
                    <a:pt x="884" y="3257"/>
                  </a:cubicBezTo>
                  <a:cubicBezTo>
                    <a:pt x="696" y="3364"/>
                    <a:pt x="509" y="3427"/>
                    <a:pt x="357" y="3427"/>
                  </a:cubicBezTo>
                  <a:cubicBezTo>
                    <a:pt x="179" y="3427"/>
                    <a:pt x="72" y="3337"/>
                    <a:pt x="0" y="3230"/>
                  </a:cubicBezTo>
                  <a:cubicBezTo>
                    <a:pt x="27" y="3230"/>
                    <a:pt x="63" y="3239"/>
                    <a:pt x="99" y="3239"/>
                  </a:cubicBez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56" name="Google Shape;856;p35"/>
            <p:cNvSpPr/>
            <p:nvPr/>
          </p:nvSpPr>
          <p:spPr>
            <a:xfrm>
              <a:off x="4440375" y="2464850"/>
              <a:ext cx="43300" cy="61350"/>
            </a:xfrm>
            <a:custGeom>
              <a:avLst/>
              <a:gdLst/>
              <a:ahLst/>
              <a:cxnLst/>
              <a:rect l="l" t="t" r="r" b="b"/>
              <a:pathLst>
                <a:path w="1732" h="2454" extrusionOk="0">
                  <a:moveTo>
                    <a:pt x="0" y="2195"/>
                  </a:moveTo>
                  <a:cubicBezTo>
                    <a:pt x="45" y="2257"/>
                    <a:pt x="90" y="2302"/>
                    <a:pt x="152" y="2337"/>
                  </a:cubicBezTo>
                  <a:lnTo>
                    <a:pt x="152" y="2337"/>
                  </a:lnTo>
                  <a:cubicBezTo>
                    <a:pt x="152" y="2337"/>
                    <a:pt x="152" y="2337"/>
                    <a:pt x="152" y="2337"/>
                  </a:cubicBezTo>
                  <a:lnTo>
                    <a:pt x="375" y="2453"/>
                  </a:lnTo>
                  <a:lnTo>
                    <a:pt x="1731" y="179"/>
                  </a:lnTo>
                  <a:lnTo>
                    <a:pt x="1731" y="179"/>
                  </a:lnTo>
                  <a:lnTo>
                    <a:pt x="1713" y="170"/>
                  </a:lnTo>
                  <a:cubicBezTo>
                    <a:pt x="1695" y="152"/>
                    <a:pt x="1677" y="143"/>
                    <a:pt x="1651" y="134"/>
                  </a:cubicBezTo>
                  <a:lnTo>
                    <a:pt x="1481" y="45"/>
                  </a:lnTo>
                  <a:lnTo>
                    <a:pt x="1481" y="45"/>
                  </a:lnTo>
                  <a:lnTo>
                    <a:pt x="1481" y="45"/>
                  </a:lnTo>
                  <a:cubicBezTo>
                    <a:pt x="1446" y="27"/>
                    <a:pt x="1401" y="9"/>
                    <a:pt x="1365" y="0"/>
                  </a:cubicBezTo>
                  <a:cubicBezTo>
                    <a:pt x="1276" y="54"/>
                    <a:pt x="1187" y="116"/>
                    <a:pt x="1107" y="187"/>
                  </a:cubicBezTo>
                  <a:cubicBezTo>
                    <a:pt x="1071" y="223"/>
                    <a:pt x="1026" y="259"/>
                    <a:pt x="991" y="294"/>
                  </a:cubicBezTo>
                  <a:cubicBezTo>
                    <a:pt x="598" y="678"/>
                    <a:pt x="268" y="1213"/>
                    <a:pt x="98" y="1749"/>
                  </a:cubicBezTo>
                  <a:cubicBezTo>
                    <a:pt x="98" y="1749"/>
                    <a:pt x="98" y="1749"/>
                    <a:pt x="98" y="1758"/>
                  </a:cubicBezTo>
                  <a:cubicBezTo>
                    <a:pt x="54" y="1900"/>
                    <a:pt x="18" y="2052"/>
                    <a:pt x="0" y="2195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57" name="Google Shape;857;p35"/>
            <p:cNvSpPr/>
            <p:nvPr/>
          </p:nvSpPr>
          <p:spPr>
            <a:xfrm>
              <a:off x="4442825" y="2466625"/>
              <a:ext cx="46850" cy="62025"/>
            </a:xfrm>
            <a:custGeom>
              <a:avLst/>
              <a:gdLst/>
              <a:ahLst/>
              <a:cxnLst/>
              <a:rect l="l" t="t" r="r" b="b"/>
              <a:pathLst>
                <a:path w="1874" h="2481" extrusionOk="0">
                  <a:moveTo>
                    <a:pt x="0" y="1776"/>
                  </a:moveTo>
                  <a:cubicBezTo>
                    <a:pt x="0" y="2079"/>
                    <a:pt x="108" y="2284"/>
                    <a:pt x="277" y="2382"/>
                  </a:cubicBezTo>
                  <a:cubicBezTo>
                    <a:pt x="447" y="2480"/>
                    <a:pt x="678" y="2463"/>
                    <a:pt x="937" y="2311"/>
                  </a:cubicBezTo>
                  <a:cubicBezTo>
                    <a:pt x="1455" y="2017"/>
                    <a:pt x="1874" y="1285"/>
                    <a:pt x="1874" y="687"/>
                  </a:cubicBezTo>
                  <a:cubicBezTo>
                    <a:pt x="1874" y="411"/>
                    <a:pt x="1785" y="206"/>
                    <a:pt x="1633" y="108"/>
                  </a:cubicBezTo>
                  <a:cubicBezTo>
                    <a:pt x="1633" y="99"/>
                    <a:pt x="1624" y="99"/>
                    <a:pt x="1615" y="99"/>
                  </a:cubicBezTo>
                  <a:cubicBezTo>
                    <a:pt x="1597" y="81"/>
                    <a:pt x="1579" y="72"/>
                    <a:pt x="1553" y="63"/>
                  </a:cubicBezTo>
                  <a:cubicBezTo>
                    <a:pt x="1410" y="0"/>
                    <a:pt x="1214" y="9"/>
                    <a:pt x="1009" y="116"/>
                  </a:cubicBezTo>
                  <a:cubicBezTo>
                    <a:pt x="973" y="152"/>
                    <a:pt x="928" y="188"/>
                    <a:pt x="893" y="223"/>
                  </a:cubicBezTo>
                  <a:cubicBezTo>
                    <a:pt x="500" y="607"/>
                    <a:pt x="170" y="1142"/>
                    <a:pt x="0" y="1678"/>
                  </a:cubicBezTo>
                  <a:cubicBezTo>
                    <a:pt x="0" y="1713"/>
                    <a:pt x="0" y="1740"/>
                    <a:pt x="0" y="1776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58" name="Google Shape;858;p35"/>
            <p:cNvSpPr/>
            <p:nvPr/>
          </p:nvSpPr>
          <p:spPr>
            <a:xfrm>
              <a:off x="4459100" y="2488700"/>
              <a:ext cx="16300" cy="20550"/>
            </a:xfrm>
            <a:custGeom>
              <a:avLst/>
              <a:gdLst/>
              <a:ahLst/>
              <a:cxnLst/>
              <a:rect l="l" t="t" r="r" b="b"/>
              <a:pathLst>
                <a:path w="652" h="822" extrusionOk="0">
                  <a:moveTo>
                    <a:pt x="1" y="554"/>
                  </a:moveTo>
                  <a:cubicBezTo>
                    <a:pt x="1" y="366"/>
                    <a:pt x="126" y="143"/>
                    <a:pt x="286" y="54"/>
                  </a:cubicBezTo>
                  <a:cubicBezTo>
                    <a:pt x="366" y="1"/>
                    <a:pt x="438" y="1"/>
                    <a:pt x="491" y="27"/>
                  </a:cubicBezTo>
                  <a:lnTo>
                    <a:pt x="491" y="27"/>
                  </a:lnTo>
                  <a:lnTo>
                    <a:pt x="491" y="27"/>
                  </a:lnTo>
                  <a:lnTo>
                    <a:pt x="491" y="27"/>
                  </a:lnTo>
                  <a:lnTo>
                    <a:pt x="652" y="117"/>
                  </a:lnTo>
                  <a:lnTo>
                    <a:pt x="233" y="821"/>
                  </a:lnTo>
                  <a:lnTo>
                    <a:pt x="81" y="732"/>
                  </a:lnTo>
                  <a:lnTo>
                    <a:pt x="81" y="732"/>
                  </a:lnTo>
                  <a:lnTo>
                    <a:pt x="81" y="732"/>
                  </a:lnTo>
                  <a:cubicBezTo>
                    <a:pt x="27" y="705"/>
                    <a:pt x="1" y="643"/>
                    <a:pt x="1" y="554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59" name="Google Shape;859;p35"/>
            <p:cNvSpPr/>
            <p:nvPr/>
          </p:nvSpPr>
          <p:spPr>
            <a:xfrm>
              <a:off x="4462900" y="2489825"/>
              <a:ext cx="14525" cy="21200"/>
            </a:xfrm>
            <a:custGeom>
              <a:avLst/>
              <a:gdLst/>
              <a:ahLst/>
              <a:cxnLst/>
              <a:rect l="l" t="t" r="r" b="b"/>
              <a:pathLst>
                <a:path w="581" h="848" extrusionOk="0">
                  <a:moveTo>
                    <a:pt x="0" y="589"/>
                  </a:moveTo>
                  <a:cubicBezTo>
                    <a:pt x="0" y="767"/>
                    <a:pt x="125" y="848"/>
                    <a:pt x="286" y="750"/>
                  </a:cubicBezTo>
                  <a:cubicBezTo>
                    <a:pt x="446" y="660"/>
                    <a:pt x="580" y="437"/>
                    <a:pt x="580" y="250"/>
                  </a:cubicBezTo>
                  <a:cubicBezTo>
                    <a:pt x="580" y="72"/>
                    <a:pt x="446" y="0"/>
                    <a:pt x="286" y="89"/>
                  </a:cubicBezTo>
                  <a:cubicBezTo>
                    <a:pt x="125" y="179"/>
                    <a:pt x="0" y="402"/>
                    <a:pt x="0" y="589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60" name="Google Shape;860;p35"/>
            <p:cNvSpPr/>
            <p:nvPr/>
          </p:nvSpPr>
          <p:spPr>
            <a:xfrm>
              <a:off x="4383725" y="2356675"/>
              <a:ext cx="163500" cy="157475"/>
            </a:xfrm>
            <a:custGeom>
              <a:avLst/>
              <a:gdLst/>
              <a:ahLst/>
              <a:cxnLst/>
              <a:rect l="l" t="t" r="r" b="b"/>
              <a:pathLst>
                <a:path w="6540" h="6299" extrusionOk="0">
                  <a:moveTo>
                    <a:pt x="99" y="4818"/>
                  </a:moveTo>
                  <a:cubicBezTo>
                    <a:pt x="170" y="5255"/>
                    <a:pt x="357" y="5647"/>
                    <a:pt x="741" y="5906"/>
                  </a:cubicBezTo>
                  <a:cubicBezTo>
                    <a:pt x="1169" y="6192"/>
                    <a:pt x="1704" y="6299"/>
                    <a:pt x="2222" y="6263"/>
                  </a:cubicBezTo>
                  <a:cubicBezTo>
                    <a:pt x="2650" y="6227"/>
                    <a:pt x="3114" y="6111"/>
                    <a:pt x="3506" y="5915"/>
                  </a:cubicBezTo>
                  <a:cubicBezTo>
                    <a:pt x="3863" y="5746"/>
                    <a:pt x="4175" y="5398"/>
                    <a:pt x="4488" y="5148"/>
                  </a:cubicBezTo>
                  <a:cubicBezTo>
                    <a:pt x="4693" y="4987"/>
                    <a:pt x="4898" y="4818"/>
                    <a:pt x="5139" y="4711"/>
                  </a:cubicBezTo>
                  <a:cubicBezTo>
                    <a:pt x="5585" y="4514"/>
                    <a:pt x="6022" y="4702"/>
                    <a:pt x="6299" y="4229"/>
                  </a:cubicBezTo>
                  <a:cubicBezTo>
                    <a:pt x="6441" y="3979"/>
                    <a:pt x="6540" y="3694"/>
                    <a:pt x="6540" y="3399"/>
                  </a:cubicBezTo>
                  <a:lnTo>
                    <a:pt x="6540" y="3230"/>
                  </a:lnTo>
                  <a:cubicBezTo>
                    <a:pt x="6540" y="2561"/>
                    <a:pt x="6361" y="2052"/>
                    <a:pt x="6049" y="1758"/>
                  </a:cubicBezTo>
                  <a:cubicBezTo>
                    <a:pt x="5986" y="1704"/>
                    <a:pt x="5924" y="1651"/>
                    <a:pt x="5853" y="1615"/>
                  </a:cubicBezTo>
                  <a:cubicBezTo>
                    <a:pt x="5853" y="1606"/>
                    <a:pt x="5835" y="1597"/>
                    <a:pt x="5835" y="1597"/>
                  </a:cubicBezTo>
                  <a:cubicBezTo>
                    <a:pt x="5826" y="1588"/>
                    <a:pt x="5817" y="1588"/>
                    <a:pt x="5799" y="1579"/>
                  </a:cubicBezTo>
                  <a:cubicBezTo>
                    <a:pt x="5799" y="1579"/>
                    <a:pt x="4051" y="580"/>
                    <a:pt x="4051" y="580"/>
                  </a:cubicBezTo>
                  <a:lnTo>
                    <a:pt x="3765" y="411"/>
                  </a:lnTo>
                  <a:lnTo>
                    <a:pt x="3471" y="232"/>
                  </a:lnTo>
                  <a:cubicBezTo>
                    <a:pt x="3114" y="0"/>
                    <a:pt x="2632" y="9"/>
                    <a:pt x="2106" y="313"/>
                  </a:cubicBezTo>
                  <a:cubicBezTo>
                    <a:pt x="1151" y="857"/>
                    <a:pt x="536" y="1972"/>
                    <a:pt x="259" y="3007"/>
                  </a:cubicBezTo>
                  <a:cubicBezTo>
                    <a:pt x="116" y="3533"/>
                    <a:pt x="0" y="4220"/>
                    <a:pt x="99" y="481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61" name="Google Shape;861;p35"/>
            <p:cNvSpPr/>
            <p:nvPr/>
          </p:nvSpPr>
          <p:spPr>
            <a:xfrm>
              <a:off x="4383950" y="2398825"/>
              <a:ext cx="161275" cy="113550"/>
            </a:xfrm>
            <a:custGeom>
              <a:avLst/>
              <a:gdLst/>
              <a:ahLst/>
              <a:cxnLst/>
              <a:rect l="l" t="t" r="r" b="b"/>
              <a:pathLst>
                <a:path w="6451" h="4542" extrusionOk="0">
                  <a:moveTo>
                    <a:pt x="9" y="3060"/>
                  </a:moveTo>
                  <a:cubicBezTo>
                    <a:pt x="36" y="3132"/>
                    <a:pt x="45" y="3248"/>
                    <a:pt x="72" y="3328"/>
                  </a:cubicBezTo>
                  <a:cubicBezTo>
                    <a:pt x="98" y="3435"/>
                    <a:pt x="143" y="3542"/>
                    <a:pt x="197" y="3640"/>
                  </a:cubicBezTo>
                  <a:cubicBezTo>
                    <a:pt x="304" y="3837"/>
                    <a:pt x="455" y="4015"/>
                    <a:pt x="652" y="4149"/>
                  </a:cubicBezTo>
                  <a:cubicBezTo>
                    <a:pt x="1080" y="4434"/>
                    <a:pt x="1615" y="4541"/>
                    <a:pt x="2132" y="4497"/>
                  </a:cubicBezTo>
                  <a:cubicBezTo>
                    <a:pt x="2561" y="4470"/>
                    <a:pt x="3025" y="4354"/>
                    <a:pt x="3417" y="4158"/>
                  </a:cubicBezTo>
                  <a:cubicBezTo>
                    <a:pt x="3774" y="3979"/>
                    <a:pt x="4086" y="3640"/>
                    <a:pt x="4398" y="3390"/>
                  </a:cubicBezTo>
                  <a:cubicBezTo>
                    <a:pt x="4604" y="3230"/>
                    <a:pt x="4809" y="3060"/>
                    <a:pt x="5050" y="2953"/>
                  </a:cubicBezTo>
                  <a:cubicBezTo>
                    <a:pt x="5496" y="2757"/>
                    <a:pt x="5924" y="2944"/>
                    <a:pt x="6209" y="2472"/>
                  </a:cubicBezTo>
                  <a:cubicBezTo>
                    <a:pt x="6352" y="2222"/>
                    <a:pt x="6450" y="1936"/>
                    <a:pt x="6450" y="1642"/>
                  </a:cubicBezTo>
                  <a:lnTo>
                    <a:pt x="6450" y="1472"/>
                  </a:lnTo>
                  <a:cubicBezTo>
                    <a:pt x="6450" y="794"/>
                    <a:pt x="6263" y="295"/>
                    <a:pt x="5960" y="0"/>
                  </a:cubicBezTo>
                  <a:cubicBezTo>
                    <a:pt x="5915" y="0"/>
                    <a:pt x="5870" y="9"/>
                    <a:pt x="5826" y="9"/>
                  </a:cubicBezTo>
                  <a:cubicBezTo>
                    <a:pt x="4898" y="143"/>
                    <a:pt x="4140" y="750"/>
                    <a:pt x="3631" y="1517"/>
                  </a:cubicBezTo>
                  <a:cubicBezTo>
                    <a:pt x="3372" y="1901"/>
                    <a:pt x="3167" y="2329"/>
                    <a:pt x="3016" y="2766"/>
                  </a:cubicBezTo>
                  <a:cubicBezTo>
                    <a:pt x="2935" y="2980"/>
                    <a:pt x="2873" y="3194"/>
                    <a:pt x="2819" y="3417"/>
                  </a:cubicBezTo>
                  <a:cubicBezTo>
                    <a:pt x="2802" y="3489"/>
                    <a:pt x="2793" y="3551"/>
                    <a:pt x="2784" y="3622"/>
                  </a:cubicBezTo>
                  <a:cubicBezTo>
                    <a:pt x="2766" y="3783"/>
                    <a:pt x="2748" y="3952"/>
                    <a:pt x="2632" y="4077"/>
                  </a:cubicBezTo>
                  <a:cubicBezTo>
                    <a:pt x="2525" y="4202"/>
                    <a:pt x="2373" y="4265"/>
                    <a:pt x="2213" y="4309"/>
                  </a:cubicBezTo>
                  <a:cubicBezTo>
                    <a:pt x="1749" y="4425"/>
                    <a:pt x="1258" y="4309"/>
                    <a:pt x="848" y="4077"/>
                  </a:cubicBezTo>
                  <a:cubicBezTo>
                    <a:pt x="652" y="3961"/>
                    <a:pt x="509" y="3854"/>
                    <a:pt x="366" y="3658"/>
                  </a:cubicBezTo>
                  <a:cubicBezTo>
                    <a:pt x="223" y="3462"/>
                    <a:pt x="107" y="3248"/>
                    <a:pt x="0" y="3034"/>
                  </a:cubicBezTo>
                  <a:cubicBezTo>
                    <a:pt x="0" y="3043"/>
                    <a:pt x="9" y="3051"/>
                    <a:pt x="9" y="306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62" name="Google Shape;862;p35"/>
            <p:cNvSpPr/>
            <p:nvPr/>
          </p:nvSpPr>
          <p:spPr>
            <a:xfrm>
              <a:off x="4385950" y="2400600"/>
              <a:ext cx="161275" cy="113550"/>
            </a:xfrm>
            <a:custGeom>
              <a:avLst/>
              <a:gdLst/>
              <a:ahLst/>
              <a:cxnLst/>
              <a:rect l="l" t="t" r="r" b="b"/>
              <a:pathLst>
                <a:path w="6451" h="4542" extrusionOk="0">
                  <a:moveTo>
                    <a:pt x="10" y="3061"/>
                  </a:moveTo>
                  <a:cubicBezTo>
                    <a:pt x="36" y="3132"/>
                    <a:pt x="45" y="3257"/>
                    <a:pt x="72" y="3328"/>
                  </a:cubicBezTo>
                  <a:cubicBezTo>
                    <a:pt x="99" y="3435"/>
                    <a:pt x="143" y="3542"/>
                    <a:pt x="197" y="3641"/>
                  </a:cubicBezTo>
                  <a:cubicBezTo>
                    <a:pt x="304" y="3846"/>
                    <a:pt x="456" y="4015"/>
                    <a:pt x="652" y="4149"/>
                  </a:cubicBezTo>
                  <a:cubicBezTo>
                    <a:pt x="1080" y="4435"/>
                    <a:pt x="1615" y="4542"/>
                    <a:pt x="2133" y="4506"/>
                  </a:cubicBezTo>
                  <a:cubicBezTo>
                    <a:pt x="2561" y="4470"/>
                    <a:pt x="3025" y="4354"/>
                    <a:pt x="3417" y="4158"/>
                  </a:cubicBezTo>
                  <a:cubicBezTo>
                    <a:pt x="3774" y="3989"/>
                    <a:pt x="4086" y="3641"/>
                    <a:pt x="4399" y="3391"/>
                  </a:cubicBezTo>
                  <a:cubicBezTo>
                    <a:pt x="4604" y="3230"/>
                    <a:pt x="4809" y="3061"/>
                    <a:pt x="5050" y="2963"/>
                  </a:cubicBezTo>
                  <a:cubicBezTo>
                    <a:pt x="5496" y="2757"/>
                    <a:pt x="5933" y="2945"/>
                    <a:pt x="6210" y="2472"/>
                  </a:cubicBezTo>
                  <a:cubicBezTo>
                    <a:pt x="6352" y="2222"/>
                    <a:pt x="6451" y="1937"/>
                    <a:pt x="6451" y="1642"/>
                  </a:cubicBezTo>
                  <a:lnTo>
                    <a:pt x="6451" y="1473"/>
                  </a:lnTo>
                  <a:cubicBezTo>
                    <a:pt x="6451" y="804"/>
                    <a:pt x="6272" y="295"/>
                    <a:pt x="5960" y="1"/>
                  </a:cubicBezTo>
                  <a:cubicBezTo>
                    <a:pt x="5915" y="1"/>
                    <a:pt x="5871" y="10"/>
                    <a:pt x="5835" y="19"/>
                  </a:cubicBezTo>
                  <a:cubicBezTo>
                    <a:pt x="4898" y="144"/>
                    <a:pt x="4140" y="750"/>
                    <a:pt x="3631" y="1517"/>
                  </a:cubicBezTo>
                  <a:cubicBezTo>
                    <a:pt x="3373" y="1901"/>
                    <a:pt x="3168" y="2329"/>
                    <a:pt x="3016" y="2766"/>
                  </a:cubicBezTo>
                  <a:cubicBezTo>
                    <a:pt x="2936" y="2980"/>
                    <a:pt x="2873" y="3203"/>
                    <a:pt x="2820" y="3418"/>
                  </a:cubicBezTo>
                  <a:cubicBezTo>
                    <a:pt x="2802" y="3489"/>
                    <a:pt x="2802" y="3551"/>
                    <a:pt x="2793" y="3623"/>
                  </a:cubicBezTo>
                  <a:cubicBezTo>
                    <a:pt x="2766" y="3792"/>
                    <a:pt x="2757" y="3953"/>
                    <a:pt x="2632" y="4087"/>
                  </a:cubicBezTo>
                  <a:cubicBezTo>
                    <a:pt x="2525" y="4203"/>
                    <a:pt x="2374" y="4274"/>
                    <a:pt x="2213" y="4310"/>
                  </a:cubicBezTo>
                  <a:cubicBezTo>
                    <a:pt x="1758" y="4435"/>
                    <a:pt x="1258" y="4310"/>
                    <a:pt x="857" y="4078"/>
                  </a:cubicBezTo>
                  <a:cubicBezTo>
                    <a:pt x="652" y="3962"/>
                    <a:pt x="509" y="3855"/>
                    <a:pt x="366" y="3667"/>
                  </a:cubicBezTo>
                  <a:cubicBezTo>
                    <a:pt x="224" y="3471"/>
                    <a:pt x="108" y="3248"/>
                    <a:pt x="1" y="3034"/>
                  </a:cubicBezTo>
                  <a:cubicBezTo>
                    <a:pt x="1" y="3043"/>
                    <a:pt x="10" y="3052"/>
                    <a:pt x="10" y="306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63" name="Google Shape;863;p35"/>
            <p:cNvSpPr/>
            <p:nvPr/>
          </p:nvSpPr>
          <p:spPr>
            <a:xfrm>
              <a:off x="4442150" y="2177350"/>
              <a:ext cx="85000" cy="217925"/>
            </a:xfrm>
            <a:custGeom>
              <a:avLst/>
              <a:gdLst/>
              <a:ahLst/>
              <a:cxnLst/>
              <a:rect l="l" t="t" r="r" b="b"/>
              <a:pathLst>
                <a:path w="3400" h="8717" extrusionOk="0">
                  <a:moveTo>
                    <a:pt x="27" y="8039"/>
                  </a:moveTo>
                  <a:cubicBezTo>
                    <a:pt x="27" y="8048"/>
                    <a:pt x="36" y="8066"/>
                    <a:pt x="36" y="8074"/>
                  </a:cubicBezTo>
                  <a:cubicBezTo>
                    <a:pt x="54" y="8164"/>
                    <a:pt x="90" y="8253"/>
                    <a:pt x="135" y="8324"/>
                  </a:cubicBezTo>
                  <a:cubicBezTo>
                    <a:pt x="215" y="8458"/>
                    <a:pt x="313" y="8547"/>
                    <a:pt x="420" y="8601"/>
                  </a:cubicBezTo>
                  <a:cubicBezTo>
                    <a:pt x="429" y="8601"/>
                    <a:pt x="429" y="8601"/>
                    <a:pt x="429" y="8601"/>
                  </a:cubicBezTo>
                  <a:cubicBezTo>
                    <a:pt x="500" y="8636"/>
                    <a:pt x="581" y="8654"/>
                    <a:pt x="670" y="8654"/>
                  </a:cubicBezTo>
                  <a:cubicBezTo>
                    <a:pt x="688" y="8654"/>
                    <a:pt x="705" y="8654"/>
                    <a:pt x="723" y="8654"/>
                  </a:cubicBezTo>
                  <a:cubicBezTo>
                    <a:pt x="750" y="8654"/>
                    <a:pt x="777" y="8654"/>
                    <a:pt x="804" y="8654"/>
                  </a:cubicBezTo>
                  <a:cubicBezTo>
                    <a:pt x="1009" y="8636"/>
                    <a:pt x="1223" y="8556"/>
                    <a:pt x="1446" y="8476"/>
                  </a:cubicBezTo>
                  <a:cubicBezTo>
                    <a:pt x="1526" y="8449"/>
                    <a:pt x="1598" y="8422"/>
                    <a:pt x="1669" y="8396"/>
                  </a:cubicBezTo>
                  <a:cubicBezTo>
                    <a:pt x="1696" y="8387"/>
                    <a:pt x="1722" y="8378"/>
                    <a:pt x="1749" y="8369"/>
                  </a:cubicBezTo>
                  <a:cubicBezTo>
                    <a:pt x="1776" y="8360"/>
                    <a:pt x="1794" y="8351"/>
                    <a:pt x="1821" y="8342"/>
                  </a:cubicBezTo>
                  <a:cubicBezTo>
                    <a:pt x="1892" y="8324"/>
                    <a:pt x="1963" y="8306"/>
                    <a:pt x="2026" y="8289"/>
                  </a:cubicBezTo>
                  <a:cubicBezTo>
                    <a:pt x="2151" y="8262"/>
                    <a:pt x="2267" y="8244"/>
                    <a:pt x="2383" y="8253"/>
                  </a:cubicBezTo>
                  <a:cubicBezTo>
                    <a:pt x="2400" y="8262"/>
                    <a:pt x="2418" y="8262"/>
                    <a:pt x="2445" y="8262"/>
                  </a:cubicBezTo>
                  <a:cubicBezTo>
                    <a:pt x="2481" y="8271"/>
                    <a:pt x="2525" y="8280"/>
                    <a:pt x="2561" y="8297"/>
                  </a:cubicBezTo>
                  <a:cubicBezTo>
                    <a:pt x="2864" y="8405"/>
                    <a:pt x="3105" y="8610"/>
                    <a:pt x="3400" y="8717"/>
                  </a:cubicBezTo>
                  <a:cubicBezTo>
                    <a:pt x="3096" y="8342"/>
                    <a:pt x="2722" y="8057"/>
                    <a:pt x="2454" y="7646"/>
                  </a:cubicBezTo>
                  <a:cubicBezTo>
                    <a:pt x="2267" y="7379"/>
                    <a:pt x="2115" y="7075"/>
                    <a:pt x="2026" y="6763"/>
                  </a:cubicBezTo>
                  <a:cubicBezTo>
                    <a:pt x="2017" y="6754"/>
                    <a:pt x="2017" y="6754"/>
                    <a:pt x="2017" y="6745"/>
                  </a:cubicBezTo>
                  <a:cubicBezTo>
                    <a:pt x="1990" y="6647"/>
                    <a:pt x="1963" y="6549"/>
                    <a:pt x="1945" y="6442"/>
                  </a:cubicBezTo>
                  <a:cubicBezTo>
                    <a:pt x="1937" y="6424"/>
                    <a:pt x="1937" y="6397"/>
                    <a:pt x="1928" y="6379"/>
                  </a:cubicBezTo>
                  <a:cubicBezTo>
                    <a:pt x="1776" y="5523"/>
                    <a:pt x="1856" y="4720"/>
                    <a:pt x="1919" y="3873"/>
                  </a:cubicBezTo>
                  <a:cubicBezTo>
                    <a:pt x="1981" y="2954"/>
                    <a:pt x="2070" y="2044"/>
                    <a:pt x="2133" y="1134"/>
                  </a:cubicBezTo>
                  <a:cubicBezTo>
                    <a:pt x="2151" y="911"/>
                    <a:pt x="2204" y="572"/>
                    <a:pt x="2079" y="376"/>
                  </a:cubicBezTo>
                  <a:cubicBezTo>
                    <a:pt x="1847" y="1"/>
                    <a:pt x="1437" y="492"/>
                    <a:pt x="1383" y="759"/>
                  </a:cubicBezTo>
                  <a:cubicBezTo>
                    <a:pt x="1366" y="831"/>
                    <a:pt x="1348" y="911"/>
                    <a:pt x="1339" y="982"/>
                  </a:cubicBezTo>
                  <a:cubicBezTo>
                    <a:pt x="1294" y="1384"/>
                    <a:pt x="1330" y="1785"/>
                    <a:pt x="1303" y="2187"/>
                  </a:cubicBezTo>
                  <a:cubicBezTo>
                    <a:pt x="1214" y="3659"/>
                    <a:pt x="1116" y="5380"/>
                    <a:pt x="456" y="6718"/>
                  </a:cubicBezTo>
                  <a:cubicBezTo>
                    <a:pt x="340" y="6950"/>
                    <a:pt x="197" y="7173"/>
                    <a:pt x="108" y="7414"/>
                  </a:cubicBezTo>
                  <a:cubicBezTo>
                    <a:pt x="108" y="7432"/>
                    <a:pt x="99" y="7441"/>
                    <a:pt x="99" y="7459"/>
                  </a:cubicBezTo>
                  <a:cubicBezTo>
                    <a:pt x="90" y="7468"/>
                    <a:pt x="90" y="7477"/>
                    <a:pt x="81" y="7495"/>
                  </a:cubicBezTo>
                  <a:cubicBezTo>
                    <a:pt x="27" y="7664"/>
                    <a:pt x="1" y="7860"/>
                    <a:pt x="27" y="803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64" name="Google Shape;864;p35"/>
            <p:cNvSpPr/>
            <p:nvPr/>
          </p:nvSpPr>
          <p:spPr>
            <a:xfrm>
              <a:off x="4446625" y="2203450"/>
              <a:ext cx="41050" cy="178450"/>
            </a:xfrm>
            <a:custGeom>
              <a:avLst/>
              <a:gdLst/>
              <a:ahLst/>
              <a:cxnLst/>
              <a:rect l="l" t="t" r="r" b="b"/>
              <a:pathLst>
                <a:path w="1642" h="7138" extrusionOk="0">
                  <a:moveTo>
                    <a:pt x="36" y="6388"/>
                  </a:moveTo>
                  <a:cubicBezTo>
                    <a:pt x="0" y="6620"/>
                    <a:pt x="54" y="6790"/>
                    <a:pt x="232" y="6950"/>
                  </a:cubicBezTo>
                  <a:cubicBezTo>
                    <a:pt x="375" y="7075"/>
                    <a:pt x="580" y="7137"/>
                    <a:pt x="767" y="7093"/>
                  </a:cubicBezTo>
                  <a:cubicBezTo>
                    <a:pt x="883" y="7057"/>
                    <a:pt x="990" y="6995"/>
                    <a:pt x="1088" y="6923"/>
                  </a:cubicBezTo>
                  <a:cubicBezTo>
                    <a:pt x="1187" y="6843"/>
                    <a:pt x="1285" y="6745"/>
                    <a:pt x="1356" y="6638"/>
                  </a:cubicBezTo>
                  <a:cubicBezTo>
                    <a:pt x="1472" y="6451"/>
                    <a:pt x="1526" y="6228"/>
                    <a:pt x="1535" y="6005"/>
                  </a:cubicBezTo>
                  <a:cubicBezTo>
                    <a:pt x="1543" y="5799"/>
                    <a:pt x="1535" y="5558"/>
                    <a:pt x="1481" y="5353"/>
                  </a:cubicBezTo>
                  <a:cubicBezTo>
                    <a:pt x="1419" y="5157"/>
                    <a:pt x="1347" y="4970"/>
                    <a:pt x="1303" y="4764"/>
                  </a:cubicBezTo>
                  <a:cubicBezTo>
                    <a:pt x="1231" y="4372"/>
                    <a:pt x="1249" y="3962"/>
                    <a:pt x="1285" y="3560"/>
                  </a:cubicBezTo>
                  <a:cubicBezTo>
                    <a:pt x="1356" y="2641"/>
                    <a:pt x="1463" y="1722"/>
                    <a:pt x="1597" y="804"/>
                  </a:cubicBezTo>
                  <a:cubicBezTo>
                    <a:pt x="1597" y="589"/>
                    <a:pt x="1642" y="295"/>
                    <a:pt x="1517" y="99"/>
                  </a:cubicBezTo>
                  <a:cubicBezTo>
                    <a:pt x="1472" y="45"/>
                    <a:pt x="1401" y="1"/>
                    <a:pt x="1329" y="19"/>
                  </a:cubicBezTo>
                  <a:cubicBezTo>
                    <a:pt x="1276" y="27"/>
                    <a:pt x="1240" y="72"/>
                    <a:pt x="1213" y="117"/>
                  </a:cubicBezTo>
                  <a:cubicBezTo>
                    <a:pt x="1017" y="384"/>
                    <a:pt x="1142" y="821"/>
                    <a:pt x="1124" y="1143"/>
                  </a:cubicBezTo>
                  <a:cubicBezTo>
                    <a:pt x="1035" y="2615"/>
                    <a:pt x="937" y="4336"/>
                    <a:pt x="277" y="5674"/>
                  </a:cubicBezTo>
                  <a:cubicBezTo>
                    <a:pt x="170" y="5880"/>
                    <a:pt x="71" y="6129"/>
                    <a:pt x="36" y="638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65" name="Google Shape;865;p35"/>
            <p:cNvSpPr/>
            <p:nvPr/>
          </p:nvSpPr>
          <p:spPr>
            <a:xfrm>
              <a:off x="4490775" y="2338375"/>
              <a:ext cx="1800" cy="7625"/>
            </a:xfrm>
            <a:custGeom>
              <a:avLst/>
              <a:gdLst/>
              <a:ahLst/>
              <a:cxnLst/>
              <a:rect l="l" t="t" r="r" b="b"/>
              <a:pathLst>
                <a:path w="72" h="305" extrusionOk="0">
                  <a:moveTo>
                    <a:pt x="72" y="304"/>
                  </a:moveTo>
                  <a:cubicBezTo>
                    <a:pt x="45" y="206"/>
                    <a:pt x="18" y="108"/>
                    <a:pt x="0" y="1"/>
                  </a:cubicBezTo>
                  <a:cubicBezTo>
                    <a:pt x="18" y="99"/>
                    <a:pt x="45" y="206"/>
                    <a:pt x="72" y="304"/>
                  </a:cubicBez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66" name="Google Shape;866;p35"/>
            <p:cNvSpPr/>
            <p:nvPr/>
          </p:nvSpPr>
          <p:spPr>
            <a:xfrm>
              <a:off x="4490325" y="2336825"/>
              <a:ext cx="475" cy="1575"/>
            </a:xfrm>
            <a:custGeom>
              <a:avLst/>
              <a:gdLst/>
              <a:ahLst/>
              <a:cxnLst/>
              <a:rect l="l" t="t" r="r" b="b"/>
              <a:pathLst>
                <a:path w="19" h="63" extrusionOk="0">
                  <a:moveTo>
                    <a:pt x="18" y="63"/>
                  </a:moveTo>
                  <a:cubicBezTo>
                    <a:pt x="18" y="63"/>
                    <a:pt x="18" y="63"/>
                    <a:pt x="18" y="63"/>
                  </a:cubicBezTo>
                  <a:cubicBezTo>
                    <a:pt x="10" y="45"/>
                    <a:pt x="10" y="18"/>
                    <a:pt x="1" y="0"/>
                  </a:cubicBezTo>
                  <a:cubicBezTo>
                    <a:pt x="10" y="18"/>
                    <a:pt x="10" y="36"/>
                    <a:pt x="18" y="63"/>
                  </a:cubicBez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67" name="Google Shape;867;p35"/>
            <p:cNvSpPr/>
            <p:nvPr/>
          </p:nvSpPr>
          <p:spPr>
            <a:xfrm>
              <a:off x="4442150" y="2346425"/>
              <a:ext cx="85000" cy="48850"/>
            </a:xfrm>
            <a:custGeom>
              <a:avLst/>
              <a:gdLst/>
              <a:ahLst/>
              <a:cxnLst/>
              <a:rect l="l" t="t" r="r" b="b"/>
              <a:pathLst>
                <a:path w="3400" h="1954" extrusionOk="0">
                  <a:moveTo>
                    <a:pt x="27" y="1276"/>
                  </a:moveTo>
                  <a:cubicBezTo>
                    <a:pt x="27" y="1285"/>
                    <a:pt x="36" y="1303"/>
                    <a:pt x="36" y="1311"/>
                  </a:cubicBezTo>
                  <a:cubicBezTo>
                    <a:pt x="54" y="1401"/>
                    <a:pt x="90" y="1490"/>
                    <a:pt x="135" y="1561"/>
                  </a:cubicBezTo>
                  <a:cubicBezTo>
                    <a:pt x="215" y="1695"/>
                    <a:pt x="313" y="1784"/>
                    <a:pt x="420" y="1838"/>
                  </a:cubicBezTo>
                  <a:cubicBezTo>
                    <a:pt x="429" y="1838"/>
                    <a:pt x="429" y="1838"/>
                    <a:pt x="429" y="1838"/>
                  </a:cubicBezTo>
                  <a:cubicBezTo>
                    <a:pt x="509" y="1865"/>
                    <a:pt x="589" y="1882"/>
                    <a:pt x="670" y="1891"/>
                  </a:cubicBezTo>
                  <a:cubicBezTo>
                    <a:pt x="688" y="1891"/>
                    <a:pt x="705" y="1891"/>
                    <a:pt x="723" y="1891"/>
                  </a:cubicBezTo>
                  <a:lnTo>
                    <a:pt x="750" y="1891"/>
                  </a:lnTo>
                  <a:cubicBezTo>
                    <a:pt x="768" y="1891"/>
                    <a:pt x="786" y="1891"/>
                    <a:pt x="804" y="1891"/>
                  </a:cubicBezTo>
                  <a:cubicBezTo>
                    <a:pt x="1027" y="1873"/>
                    <a:pt x="1241" y="1793"/>
                    <a:pt x="1446" y="1713"/>
                  </a:cubicBezTo>
                  <a:cubicBezTo>
                    <a:pt x="1526" y="1686"/>
                    <a:pt x="1598" y="1659"/>
                    <a:pt x="1669" y="1633"/>
                  </a:cubicBezTo>
                  <a:cubicBezTo>
                    <a:pt x="1696" y="1624"/>
                    <a:pt x="1722" y="1615"/>
                    <a:pt x="1749" y="1606"/>
                  </a:cubicBezTo>
                  <a:cubicBezTo>
                    <a:pt x="1776" y="1597"/>
                    <a:pt x="1794" y="1588"/>
                    <a:pt x="1821" y="1579"/>
                  </a:cubicBezTo>
                  <a:cubicBezTo>
                    <a:pt x="1892" y="1561"/>
                    <a:pt x="1954" y="1543"/>
                    <a:pt x="2026" y="1526"/>
                  </a:cubicBezTo>
                  <a:cubicBezTo>
                    <a:pt x="2142" y="1499"/>
                    <a:pt x="2258" y="1481"/>
                    <a:pt x="2383" y="1490"/>
                  </a:cubicBezTo>
                  <a:cubicBezTo>
                    <a:pt x="2400" y="1490"/>
                    <a:pt x="2418" y="1499"/>
                    <a:pt x="2445" y="1499"/>
                  </a:cubicBezTo>
                  <a:cubicBezTo>
                    <a:pt x="2481" y="1508"/>
                    <a:pt x="2525" y="1517"/>
                    <a:pt x="2561" y="1534"/>
                  </a:cubicBezTo>
                  <a:cubicBezTo>
                    <a:pt x="2864" y="1642"/>
                    <a:pt x="3105" y="1847"/>
                    <a:pt x="3400" y="1954"/>
                  </a:cubicBezTo>
                  <a:cubicBezTo>
                    <a:pt x="3096" y="1579"/>
                    <a:pt x="2722" y="1294"/>
                    <a:pt x="2454" y="883"/>
                  </a:cubicBezTo>
                  <a:cubicBezTo>
                    <a:pt x="2267" y="616"/>
                    <a:pt x="2115" y="312"/>
                    <a:pt x="2026" y="0"/>
                  </a:cubicBezTo>
                  <a:cubicBezTo>
                    <a:pt x="2026" y="18"/>
                    <a:pt x="2035" y="27"/>
                    <a:pt x="2035" y="45"/>
                  </a:cubicBezTo>
                  <a:cubicBezTo>
                    <a:pt x="2106" y="303"/>
                    <a:pt x="2186" y="598"/>
                    <a:pt x="2115" y="856"/>
                  </a:cubicBezTo>
                  <a:cubicBezTo>
                    <a:pt x="2053" y="1097"/>
                    <a:pt x="1937" y="1365"/>
                    <a:pt x="1722" y="1499"/>
                  </a:cubicBezTo>
                  <a:cubicBezTo>
                    <a:pt x="1598" y="1588"/>
                    <a:pt x="1455" y="1633"/>
                    <a:pt x="1312" y="1668"/>
                  </a:cubicBezTo>
                  <a:cubicBezTo>
                    <a:pt x="1152" y="1713"/>
                    <a:pt x="1000" y="1775"/>
                    <a:pt x="830" y="1793"/>
                  </a:cubicBezTo>
                  <a:cubicBezTo>
                    <a:pt x="652" y="1811"/>
                    <a:pt x="474" y="1784"/>
                    <a:pt x="331" y="1677"/>
                  </a:cubicBezTo>
                  <a:cubicBezTo>
                    <a:pt x="117" y="1526"/>
                    <a:pt x="45" y="1311"/>
                    <a:pt x="63" y="1053"/>
                  </a:cubicBezTo>
                  <a:cubicBezTo>
                    <a:pt x="81" y="937"/>
                    <a:pt x="99" y="812"/>
                    <a:pt x="99" y="696"/>
                  </a:cubicBezTo>
                  <a:cubicBezTo>
                    <a:pt x="90" y="705"/>
                    <a:pt x="90" y="714"/>
                    <a:pt x="81" y="732"/>
                  </a:cubicBezTo>
                  <a:cubicBezTo>
                    <a:pt x="27" y="901"/>
                    <a:pt x="1" y="1097"/>
                    <a:pt x="27" y="12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68" name="Google Shape;868;p35"/>
            <p:cNvSpPr/>
            <p:nvPr/>
          </p:nvSpPr>
          <p:spPr>
            <a:xfrm>
              <a:off x="4392875" y="2380325"/>
              <a:ext cx="54425" cy="105725"/>
            </a:xfrm>
            <a:custGeom>
              <a:avLst/>
              <a:gdLst/>
              <a:ahLst/>
              <a:cxnLst/>
              <a:rect l="l" t="t" r="r" b="b"/>
              <a:pathLst>
                <a:path w="2177" h="4229" extrusionOk="0">
                  <a:moveTo>
                    <a:pt x="9" y="3051"/>
                  </a:moveTo>
                  <a:cubicBezTo>
                    <a:pt x="9" y="2890"/>
                    <a:pt x="27" y="2739"/>
                    <a:pt x="54" y="2587"/>
                  </a:cubicBezTo>
                  <a:cubicBezTo>
                    <a:pt x="89" y="2302"/>
                    <a:pt x="107" y="2025"/>
                    <a:pt x="223" y="1749"/>
                  </a:cubicBezTo>
                  <a:cubicBezTo>
                    <a:pt x="321" y="1508"/>
                    <a:pt x="464" y="1267"/>
                    <a:pt x="607" y="1053"/>
                  </a:cubicBezTo>
                  <a:cubicBezTo>
                    <a:pt x="830" y="732"/>
                    <a:pt x="1106" y="437"/>
                    <a:pt x="1428" y="205"/>
                  </a:cubicBezTo>
                  <a:cubicBezTo>
                    <a:pt x="1704" y="0"/>
                    <a:pt x="2177" y="339"/>
                    <a:pt x="2106" y="669"/>
                  </a:cubicBezTo>
                  <a:cubicBezTo>
                    <a:pt x="2070" y="830"/>
                    <a:pt x="1883" y="892"/>
                    <a:pt x="1767" y="972"/>
                  </a:cubicBezTo>
                  <a:cubicBezTo>
                    <a:pt x="1401" y="1240"/>
                    <a:pt x="1142" y="1624"/>
                    <a:pt x="910" y="2007"/>
                  </a:cubicBezTo>
                  <a:cubicBezTo>
                    <a:pt x="714" y="2346"/>
                    <a:pt x="553" y="2712"/>
                    <a:pt x="446" y="3087"/>
                  </a:cubicBezTo>
                  <a:cubicBezTo>
                    <a:pt x="357" y="3452"/>
                    <a:pt x="375" y="3854"/>
                    <a:pt x="348" y="4229"/>
                  </a:cubicBezTo>
                  <a:cubicBezTo>
                    <a:pt x="312" y="4229"/>
                    <a:pt x="286" y="4193"/>
                    <a:pt x="268" y="4166"/>
                  </a:cubicBezTo>
                  <a:cubicBezTo>
                    <a:pt x="63" y="3854"/>
                    <a:pt x="0" y="3444"/>
                    <a:pt x="9" y="3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69" name="Google Shape;869;p35"/>
            <p:cNvSpPr/>
            <p:nvPr/>
          </p:nvSpPr>
          <p:spPr>
            <a:xfrm>
              <a:off x="4459775" y="2104650"/>
              <a:ext cx="74300" cy="88800"/>
            </a:xfrm>
            <a:custGeom>
              <a:avLst/>
              <a:gdLst/>
              <a:ahLst/>
              <a:cxnLst/>
              <a:rect l="l" t="t" r="r" b="b"/>
              <a:pathLst>
                <a:path w="2972" h="3552" extrusionOk="0">
                  <a:moveTo>
                    <a:pt x="0" y="286"/>
                  </a:moveTo>
                  <a:lnTo>
                    <a:pt x="1125" y="741"/>
                  </a:lnTo>
                  <a:lnTo>
                    <a:pt x="1963" y="3551"/>
                  </a:lnTo>
                  <a:cubicBezTo>
                    <a:pt x="1963" y="3533"/>
                    <a:pt x="1981" y="3507"/>
                    <a:pt x="2017" y="3480"/>
                  </a:cubicBezTo>
                  <a:cubicBezTo>
                    <a:pt x="2088" y="3417"/>
                    <a:pt x="2231" y="3328"/>
                    <a:pt x="2257" y="3310"/>
                  </a:cubicBezTo>
                  <a:cubicBezTo>
                    <a:pt x="2623" y="3016"/>
                    <a:pt x="2971" y="2588"/>
                    <a:pt x="2971" y="2097"/>
                  </a:cubicBezTo>
                  <a:cubicBezTo>
                    <a:pt x="2971" y="1856"/>
                    <a:pt x="2909" y="1580"/>
                    <a:pt x="2828" y="1357"/>
                  </a:cubicBezTo>
                  <a:cubicBezTo>
                    <a:pt x="2784" y="1214"/>
                    <a:pt x="2712" y="1080"/>
                    <a:pt x="2641" y="955"/>
                  </a:cubicBezTo>
                  <a:cubicBezTo>
                    <a:pt x="2516" y="768"/>
                    <a:pt x="2373" y="598"/>
                    <a:pt x="2204" y="447"/>
                  </a:cubicBezTo>
                  <a:cubicBezTo>
                    <a:pt x="1847" y="143"/>
                    <a:pt x="1392" y="1"/>
                    <a:pt x="928" y="54"/>
                  </a:cubicBezTo>
                  <a:cubicBezTo>
                    <a:pt x="928" y="54"/>
                    <a:pt x="928" y="54"/>
                    <a:pt x="919" y="54"/>
                  </a:cubicBezTo>
                  <a:cubicBezTo>
                    <a:pt x="616" y="90"/>
                    <a:pt x="295" y="161"/>
                    <a:pt x="9" y="277"/>
                  </a:cubicBezTo>
                  <a:cubicBezTo>
                    <a:pt x="0" y="277"/>
                    <a:pt x="0" y="286"/>
                    <a:pt x="0" y="286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70" name="Google Shape;870;p35"/>
            <p:cNvSpPr/>
            <p:nvPr/>
          </p:nvSpPr>
          <p:spPr>
            <a:xfrm>
              <a:off x="4508175" y="2128525"/>
              <a:ext cx="25900" cy="63125"/>
            </a:xfrm>
            <a:custGeom>
              <a:avLst/>
              <a:gdLst/>
              <a:ahLst/>
              <a:cxnLst/>
              <a:rect l="l" t="t" r="r" b="b"/>
              <a:pathLst>
                <a:path w="1036" h="2525" extrusionOk="0">
                  <a:moveTo>
                    <a:pt x="81" y="2525"/>
                  </a:moveTo>
                  <a:cubicBezTo>
                    <a:pt x="152" y="2462"/>
                    <a:pt x="295" y="2373"/>
                    <a:pt x="321" y="2355"/>
                  </a:cubicBezTo>
                  <a:cubicBezTo>
                    <a:pt x="687" y="2061"/>
                    <a:pt x="1035" y="1633"/>
                    <a:pt x="1035" y="1142"/>
                  </a:cubicBezTo>
                  <a:cubicBezTo>
                    <a:pt x="1035" y="901"/>
                    <a:pt x="973" y="625"/>
                    <a:pt x="892" y="402"/>
                  </a:cubicBezTo>
                  <a:cubicBezTo>
                    <a:pt x="848" y="259"/>
                    <a:pt x="776" y="125"/>
                    <a:pt x="705" y="0"/>
                  </a:cubicBezTo>
                  <a:cubicBezTo>
                    <a:pt x="741" y="125"/>
                    <a:pt x="776" y="250"/>
                    <a:pt x="812" y="366"/>
                  </a:cubicBezTo>
                  <a:cubicBezTo>
                    <a:pt x="857" y="518"/>
                    <a:pt x="910" y="678"/>
                    <a:pt x="875" y="830"/>
                  </a:cubicBezTo>
                  <a:cubicBezTo>
                    <a:pt x="839" y="990"/>
                    <a:pt x="714" y="1124"/>
                    <a:pt x="553" y="1169"/>
                  </a:cubicBezTo>
                  <a:cubicBezTo>
                    <a:pt x="393" y="1222"/>
                    <a:pt x="214" y="1169"/>
                    <a:pt x="98" y="1053"/>
                  </a:cubicBezTo>
                  <a:cubicBezTo>
                    <a:pt x="0" y="1535"/>
                    <a:pt x="107" y="2034"/>
                    <a:pt x="81" y="2525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71" name="Google Shape;871;p35"/>
            <p:cNvSpPr/>
            <p:nvPr/>
          </p:nvSpPr>
          <p:spPr>
            <a:xfrm>
              <a:off x="4442600" y="2109775"/>
              <a:ext cx="71850" cy="93475"/>
            </a:xfrm>
            <a:custGeom>
              <a:avLst/>
              <a:gdLst/>
              <a:ahLst/>
              <a:cxnLst/>
              <a:rect l="l" t="t" r="r" b="b"/>
              <a:pathLst>
                <a:path w="2874" h="3739" extrusionOk="0">
                  <a:moveTo>
                    <a:pt x="2873" y="2615"/>
                  </a:moveTo>
                  <a:cubicBezTo>
                    <a:pt x="2873" y="1740"/>
                    <a:pt x="2258" y="679"/>
                    <a:pt x="1499" y="242"/>
                  </a:cubicBezTo>
                  <a:cubicBezTo>
                    <a:pt x="1125" y="28"/>
                    <a:pt x="786" y="1"/>
                    <a:pt x="536" y="144"/>
                  </a:cubicBezTo>
                  <a:lnTo>
                    <a:pt x="536" y="144"/>
                  </a:lnTo>
                  <a:lnTo>
                    <a:pt x="527" y="144"/>
                  </a:lnTo>
                  <a:cubicBezTo>
                    <a:pt x="527" y="144"/>
                    <a:pt x="527" y="144"/>
                    <a:pt x="527" y="144"/>
                  </a:cubicBezTo>
                  <a:lnTo>
                    <a:pt x="1" y="411"/>
                  </a:lnTo>
                  <a:lnTo>
                    <a:pt x="1990" y="3739"/>
                  </a:lnTo>
                  <a:lnTo>
                    <a:pt x="2472" y="3498"/>
                  </a:lnTo>
                  <a:cubicBezTo>
                    <a:pt x="2472" y="3498"/>
                    <a:pt x="2472" y="3498"/>
                    <a:pt x="2472" y="3498"/>
                  </a:cubicBezTo>
                  <a:lnTo>
                    <a:pt x="2481" y="3498"/>
                  </a:lnTo>
                  <a:lnTo>
                    <a:pt x="2481" y="3498"/>
                  </a:lnTo>
                  <a:cubicBezTo>
                    <a:pt x="2721" y="3355"/>
                    <a:pt x="2873" y="3043"/>
                    <a:pt x="2873" y="2615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72" name="Google Shape;872;p35"/>
            <p:cNvSpPr/>
            <p:nvPr/>
          </p:nvSpPr>
          <p:spPr>
            <a:xfrm>
              <a:off x="4433900" y="2110900"/>
              <a:ext cx="68725" cy="100825"/>
            </a:xfrm>
            <a:custGeom>
              <a:avLst/>
              <a:gdLst/>
              <a:ahLst/>
              <a:cxnLst/>
              <a:rect l="l" t="t" r="r" b="b"/>
              <a:pathLst>
                <a:path w="2749" h="4033" extrusionOk="0">
                  <a:moveTo>
                    <a:pt x="2748" y="2811"/>
                  </a:moveTo>
                  <a:cubicBezTo>
                    <a:pt x="2748" y="3676"/>
                    <a:pt x="2133" y="4033"/>
                    <a:pt x="1374" y="3596"/>
                  </a:cubicBezTo>
                  <a:cubicBezTo>
                    <a:pt x="616" y="3150"/>
                    <a:pt x="1" y="2088"/>
                    <a:pt x="1" y="1223"/>
                  </a:cubicBezTo>
                  <a:cubicBezTo>
                    <a:pt x="1" y="348"/>
                    <a:pt x="616" y="0"/>
                    <a:pt x="1374" y="438"/>
                  </a:cubicBezTo>
                  <a:cubicBezTo>
                    <a:pt x="2133" y="875"/>
                    <a:pt x="2748" y="1936"/>
                    <a:pt x="2748" y="2811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73" name="Google Shape;873;p35"/>
            <p:cNvSpPr/>
            <p:nvPr/>
          </p:nvSpPr>
          <p:spPr>
            <a:xfrm>
              <a:off x="4438575" y="2121825"/>
              <a:ext cx="59150" cy="78750"/>
            </a:xfrm>
            <a:custGeom>
              <a:avLst/>
              <a:gdLst/>
              <a:ahLst/>
              <a:cxnLst/>
              <a:rect l="l" t="t" r="r" b="b"/>
              <a:pathLst>
                <a:path w="2366" h="3150" extrusionOk="0">
                  <a:moveTo>
                    <a:pt x="1803" y="3150"/>
                  </a:moveTo>
                  <a:cubicBezTo>
                    <a:pt x="2160" y="3150"/>
                    <a:pt x="2365" y="2864"/>
                    <a:pt x="2365" y="2374"/>
                  </a:cubicBezTo>
                  <a:cubicBezTo>
                    <a:pt x="2365" y="1562"/>
                    <a:pt x="1794" y="572"/>
                    <a:pt x="1089" y="161"/>
                  </a:cubicBezTo>
                  <a:cubicBezTo>
                    <a:pt x="902" y="54"/>
                    <a:pt x="724" y="1"/>
                    <a:pt x="572" y="1"/>
                  </a:cubicBezTo>
                  <a:cubicBezTo>
                    <a:pt x="215" y="1"/>
                    <a:pt x="1" y="295"/>
                    <a:pt x="1" y="786"/>
                  </a:cubicBezTo>
                  <a:cubicBezTo>
                    <a:pt x="1" y="1589"/>
                    <a:pt x="572" y="2579"/>
                    <a:pt x="1277" y="2989"/>
                  </a:cubicBezTo>
                  <a:cubicBezTo>
                    <a:pt x="1464" y="3096"/>
                    <a:pt x="1642" y="3150"/>
                    <a:pt x="1803" y="3150"/>
                  </a:cubicBez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74" name="Google Shape;874;p35"/>
            <p:cNvSpPr/>
            <p:nvPr/>
          </p:nvSpPr>
          <p:spPr>
            <a:xfrm>
              <a:off x="4449075" y="2124725"/>
              <a:ext cx="47525" cy="74075"/>
            </a:xfrm>
            <a:custGeom>
              <a:avLst/>
              <a:gdLst/>
              <a:ahLst/>
              <a:cxnLst/>
              <a:rect l="l" t="t" r="r" b="b"/>
              <a:pathLst>
                <a:path w="1901" h="2963" extrusionOk="0">
                  <a:moveTo>
                    <a:pt x="188" y="9"/>
                  </a:moveTo>
                  <a:cubicBezTo>
                    <a:pt x="277" y="9"/>
                    <a:pt x="393" y="54"/>
                    <a:pt x="446" y="72"/>
                  </a:cubicBezTo>
                  <a:cubicBezTo>
                    <a:pt x="598" y="152"/>
                    <a:pt x="732" y="277"/>
                    <a:pt x="866" y="384"/>
                  </a:cubicBezTo>
                  <a:cubicBezTo>
                    <a:pt x="1089" y="580"/>
                    <a:pt x="1285" y="803"/>
                    <a:pt x="1445" y="1053"/>
                  </a:cubicBezTo>
                  <a:cubicBezTo>
                    <a:pt x="1588" y="1276"/>
                    <a:pt x="1704" y="1535"/>
                    <a:pt x="1776" y="1794"/>
                  </a:cubicBezTo>
                  <a:cubicBezTo>
                    <a:pt x="1838" y="2026"/>
                    <a:pt x="1900" y="2347"/>
                    <a:pt x="1847" y="2588"/>
                  </a:cubicBezTo>
                  <a:cubicBezTo>
                    <a:pt x="1829" y="2677"/>
                    <a:pt x="1704" y="2962"/>
                    <a:pt x="1633" y="2739"/>
                  </a:cubicBezTo>
                  <a:cubicBezTo>
                    <a:pt x="1561" y="2543"/>
                    <a:pt x="1544" y="2347"/>
                    <a:pt x="1490" y="2151"/>
                  </a:cubicBezTo>
                  <a:cubicBezTo>
                    <a:pt x="1419" y="1856"/>
                    <a:pt x="1294" y="1580"/>
                    <a:pt x="1151" y="1321"/>
                  </a:cubicBezTo>
                  <a:cubicBezTo>
                    <a:pt x="1026" y="1089"/>
                    <a:pt x="857" y="848"/>
                    <a:pt x="651" y="687"/>
                  </a:cubicBezTo>
                  <a:cubicBezTo>
                    <a:pt x="536" y="598"/>
                    <a:pt x="446" y="473"/>
                    <a:pt x="312" y="393"/>
                  </a:cubicBezTo>
                  <a:cubicBezTo>
                    <a:pt x="223" y="340"/>
                    <a:pt x="45" y="277"/>
                    <a:pt x="18" y="152"/>
                  </a:cubicBezTo>
                  <a:cubicBezTo>
                    <a:pt x="0" y="36"/>
                    <a:pt x="81" y="1"/>
                    <a:pt x="188" y="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75" name="Google Shape;875;p35"/>
            <p:cNvSpPr/>
            <p:nvPr/>
          </p:nvSpPr>
          <p:spPr>
            <a:xfrm>
              <a:off x="4515750" y="2145475"/>
              <a:ext cx="57575" cy="41500"/>
            </a:xfrm>
            <a:custGeom>
              <a:avLst/>
              <a:gdLst/>
              <a:ahLst/>
              <a:cxnLst/>
              <a:rect l="l" t="t" r="r" b="b"/>
              <a:pathLst>
                <a:path w="2303" h="1660" extrusionOk="0">
                  <a:moveTo>
                    <a:pt x="1" y="714"/>
                  </a:moveTo>
                  <a:cubicBezTo>
                    <a:pt x="1" y="830"/>
                    <a:pt x="45" y="919"/>
                    <a:pt x="117" y="955"/>
                  </a:cubicBezTo>
                  <a:cubicBezTo>
                    <a:pt x="117" y="955"/>
                    <a:pt x="117" y="955"/>
                    <a:pt x="117" y="955"/>
                  </a:cubicBezTo>
                  <a:lnTo>
                    <a:pt x="2035" y="1660"/>
                  </a:lnTo>
                  <a:lnTo>
                    <a:pt x="2177" y="1410"/>
                  </a:lnTo>
                  <a:lnTo>
                    <a:pt x="2302" y="1178"/>
                  </a:lnTo>
                  <a:lnTo>
                    <a:pt x="643" y="36"/>
                  </a:lnTo>
                  <a:lnTo>
                    <a:pt x="643" y="36"/>
                  </a:lnTo>
                  <a:cubicBezTo>
                    <a:pt x="581" y="0"/>
                    <a:pt x="482" y="9"/>
                    <a:pt x="375" y="63"/>
                  </a:cubicBezTo>
                  <a:cubicBezTo>
                    <a:pt x="340" y="89"/>
                    <a:pt x="304" y="116"/>
                    <a:pt x="268" y="152"/>
                  </a:cubicBezTo>
                  <a:cubicBezTo>
                    <a:pt x="259" y="152"/>
                    <a:pt x="259" y="161"/>
                    <a:pt x="259" y="161"/>
                  </a:cubicBezTo>
                  <a:cubicBezTo>
                    <a:pt x="108" y="304"/>
                    <a:pt x="1" y="527"/>
                    <a:pt x="1" y="714"/>
                  </a:cubicBezTo>
                  <a:close/>
                </a:path>
              </a:pathLst>
            </a:custGeom>
            <a:solidFill>
              <a:srgbClr val="9AD1D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76" name="Google Shape;876;p35"/>
            <p:cNvSpPr/>
            <p:nvPr/>
          </p:nvSpPr>
          <p:spPr>
            <a:xfrm>
              <a:off x="4515750" y="2149475"/>
              <a:ext cx="54450" cy="37500"/>
            </a:xfrm>
            <a:custGeom>
              <a:avLst/>
              <a:gdLst/>
              <a:ahLst/>
              <a:cxnLst/>
              <a:rect l="l" t="t" r="r" b="b"/>
              <a:pathLst>
                <a:path w="2178" h="1500" extrusionOk="0">
                  <a:moveTo>
                    <a:pt x="1" y="554"/>
                  </a:moveTo>
                  <a:cubicBezTo>
                    <a:pt x="1" y="670"/>
                    <a:pt x="45" y="759"/>
                    <a:pt x="117" y="795"/>
                  </a:cubicBezTo>
                  <a:cubicBezTo>
                    <a:pt x="117" y="795"/>
                    <a:pt x="117" y="795"/>
                    <a:pt x="117" y="795"/>
                  </a:cubicBezTo>
                  <a:lnTo>
                    <a:pt x="2035" y="1500"/>
                  </a:lnTo>
                  <a:lnTo>
                    <a:pt x="2177" y="1250"/>
                  </a:lnTo>
                  <a:cubicBezTo>
                    <a:pt x="2160" y="1241"/>
                    <a:pt x="2151" y="1241"/>
                    <a:pt x="2142" y="1232"/>
                  </a:cubicBezTo>
                  <a:cubicBezTo>
                    <a:pt x="1606" y="982"/>
                    <a:pt x="964" y="955"/>
                    <a:pt x="491" y="616"/>
                  </a:cubicBezTo>
                  <a:cubicBezTo>
                    <a:pt x="384" y="536"/>
                    <a:pt x="286" y="438"/>
                    <a:pt x="233" y="322"/>
                  </a:cubicBezTo>
                  <a:cubicBezTo>
                    <a:pt x="197" y="215"/>
                    <a:pt x="197" y="90"/>
                    <a:pt x="259" y="1"/>
                  </a:cubicBezTo>
                  <a:cubicBezTo>
                    <a:pt x="108" y="144"/>
                    <a:pt x="1" y="367"/>
                    <a:pt x="1" y="5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77" name="Google Shape;877;p35"/>
            <p:cNvSpPr/>
            <p:nvPr/>
          </p:nvSpPr>
          <p:spPr>
            <a:xfrm>
              <a:off x="4565050" y="2173800"/>
              <a:ext cx="10050" cy="14525"/>
            </a:xfrm>
            <a:custGeom>
              <a:avLst/>
              <a:gdLst/>
              <a:ahLst/>
              <a:cxnLst/>
              <a:rect l="l" t="t" r="r" b="b"/>
              <a:pathLst>
                <a:path w="402" h="581" extrusionOk="0">
                  <a:moveTo>
                    <a:pt x="0" y="402"/>
                  </a:moveTo>
                  <a:cubicBezTo>
                    <a:pt x="0" y="527"/>
                    <a:pt x="89" y="580"/>
                    <a:pt x="205" y="518"/>
                  </a:cubicBezTo>
                  <a:cubicBezTo>
                    <a:pt x="312" y="455"/>
                    <a:pt x="402" y="304"/>
                    <a:pt x="402" y="170"/>
                  </a:cubicBezTo>
                  <a:cubicBezTo>
                    <a:pt x="402" y="45"/>
                    <a:pt x="312" y="0"/>
                    <a:pt x="205" y="63"/>
                  </a:cubicBezTo>
                  <a:cubicBezTo>
                    <a:pt x="89" y="125"/>
                    <a:pt x="0" y="277"/>
                    <a:pt x="0" y="402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78" name="Google Shape;878;p35"/>
            <p:cNvSpPr/>
            <p:nvPr/>
          </p:nvSpPr>
          <p:spPr>
            <a:xfrm>
              <a:off x="4560575" y="2169550"/>
              <a:ext cx="16975" cy="22100"/>
            </a:xfrm>
            <a:custGeom>
              <a:avLst/>
              <a:gdLst/>
              <a:ahLst/>
              <a:cxnLst/>
              <a:rect l="l" t="t" r="r" b="b"/>
              <a:pathLst>
                <a:path w="679" h="884" extrusionOk="0">
                  <a:moveTo>
                    <a:pt x="1" y="616"/>
                  </a:moveTo>
                  <a:cubicBezTo>
                    <a:pt x="1" y="411"/>
                    <a:pt x="144" y="161"/>
                    <a:pt x="322" y="54"/>
                  </a:cubicBezTo>
                  <a:cubicBezTo>
                    <a:pt x="411" y="1"/>
                    <a:pt x="500" y="1"/>
                    <a:pt x="554" y="27"/>
                  </a:cubicBezTo>
                  <a:lnTo>
                    <a:pt x="554" y="27"/>
                  </a:lnTo>
                  <a:lnTo>
                    <a:pt x="554" y="27"/>
                  </a:lnTo>
                  <a:lnTo>
                    <a:pt x="554" y="27"/>
                  </a:lnTo>
                  <a:lnTo>
                    <a:pt x="679" y="99"/>
                  </a:lnTo>
                  <a:lnTo>
                    <a:pt x="206" y="884"/>
                  </a:lnTo>
                  <a:lnTo>
                    <a:pt x="90" y="830"/>
                  </a:lnTo>
                  <a:cubicBezTo>
                    <a:pt x="90" y="830"/>
                    <a:pt x="90" y="830"/>
                    <a:pt x="90" y="830"/>
                  </a:cubicBezTo>
                  <a:lnTo>
                    <a:pt x="90" y="830"/>
                  </a:lnTo>
                  <a:lnTo>
                    <a:pt x="90" y="830"/>
                  </a:lnTo>
                  <a:cubicBezTo>
                    <a:pt x="36" y="795"/>
                    <a:pt x="1" y="723"/>
                    <a:pt x="1" y="616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79" name="Google Shape;879;p35"/>
            <p:cNvSpPr/>
            <p:nvPr/>
          </p:nvSpPr>
          <p:spPr>
            <a:xfrm>
              <a:off x="4563250" y="2169775"/>
              <a:ext cx="16525" cy="23900"/>
            </a:xfrm>
            <a:custGeom>
              <a:avLst/>
              <a:gdLst/>
              <a:ahLst/>
              <a:cxnLst/>
              <a:rect l="l" t="t" r="r" b="b"/>
              <a:pathLst>
                <a:path w="661" h="956" extrusionOk="0">
                  <a:moveTo>
                    <a:pt x="1" y="670"/>
                  </a:moveTo>
                  <a:cubicBezTo>
                    <a:pt x="1" y="875"/>
                    <a:pt x="152" y="955"/>
                    <a:pt x="331" y="857"/>
                  </a:cubicBezTo>
                  <a:cubicBezTo>
                    <a:pt x="509" y="750"/>
                    <a:pt x="661" y="500"/>
                    <a:pt x="661" y="286"/>
                  </a:cubicBezTo>
                  <a:cubicBezTo>
                    <a:pt x="661" y="81"/>
                    <a:pt x="509" y="1"/>
                    <a:pt x="331" y="99"/>
                  </a:cubicBezTo>
                  <a:cubicBezTo>
                    <a:pt x="152" y="206"/>
                    <a:pt x="1" y="456"/>
                    <a:pt x="1" y="670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80" name="Google Shape;880;p35"/>
            <p:cNvSpPr/>
            <p:nvPr/>
          </p:nvSpPr>
          <p:spPr>
            <a:xfrm>
              <a:off x="4565925" y="2174250"/>
              <a:ext cx="58700" cy="40600"/>
            </a:xfrm>
            <a:custGeom>
              <a:avLst/>
              <a:gdLst/>
              <a:ahLst/>
              <a:cxnLst/>
              <a:rect l="l" t="t" r="r" b="b"/>
              <a:pathLst>
                <a:path w="2348" h="1624" extrusionOk="0">
                  <a:moveTo>
                    <a:pt x="1" y="482"/>
                  </a:moveTo>
                  <a:cubicBezTo>
                    <a:pt x="1" y="321"/>
                    <a:pt x="117" y="125"/>
                    <a:pt x="260" y="45"/>
                  </a:cubicBezTo>
                  <a:cubicBezTo>
                    <a:pt x="331" y="9"/>
                    <a:pt x="393" y="0"/>
                    <a:pt x="438" y="27"/>
                  </a:cubicBezTo>
                  <a:lnTo>
                    <a:pt x="438" y="27"/>
                  </a:lnTo>
                  <a:lnTo>
                    <a:pt x="438" y="27"/>
                  </a:lnTo>
                  <a:lnTo>
                    <a:pt x="438" y="27"/>
                  </a:lnTo>
                  <a:lnTo>
                    <a:pt x="2347" y="1008"/>
                  </a:lnTo>
                  <a:lnTo>
                    <a:pt x="1981" y="1624"/>
                  </a:lnTo>
                  <a:lnTo>
                    <a:pt x="81" y="651"/>
                  </a:lnTo>
                  <a:cubicBezTo>
                    <a:pt x="81" y="651"/>
                    <a:pt x="81" y="651"/>
                    <a:pt x="81" y="651"/>
                  </a:cubicBezTo>
                  <a:lnTo>
                    <a:pt x="81" y="651"/>
                  </a:lnTo>
                  <a:lnTo>
                    <a:pt x="81" y="651"/>
                  </a:lnTo>
                  <a:cubicBezTo>
                    <a:pt x="28" y="625"/>
                    <a:pt x="1" y="562"/>
                    <a:pt x="1" y="482"/>
                  </a:cubicBez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81" name="Google Shape;881;p35"/>
            <p:cNvSpPr/>
            <p:nvPr/>
          </p:nvSpPr>
          <p:spPr>
            <a:xfrm>
              <a:off x="4613650" y="2197875"/>
              <a:ext cx="12750" cy="18550"/>
            </a:xfrm>
            <a:custGeom>
              <a:avLst/>
              <a:gdLst/>
              <a:ahLst/>
              <a:cxnLst/>
              <a:rect l="l" t="t" r="r" b="b"/>
              <a:pathLst>
                <a:path w="510" h="742" extrusionOk="0">
                  <a:moveTo>
                    <a:pt x="1" y="518"/>
                  </a:moveTo>
                  <a:cubicBezTo>
                    <a:pt x="1" y="679"/>
                    <a:pt x="108" y="741"/>
                    <a:pt x="251" y="661"/>
                  </a:cubicBezTo>
                  <a:cubicBezTo>
                    <a:pt x="394" y="581"/>
                    <a:pt x="509" y="384"/>
                    <a:pt x="509" y="224"/>
                  </a:cubicBezTo>
                  <a:cubicBezTo>
                    <a:pt x="509" y="63"/>
                    <a:pt x="394" y="1"/>
                    <a:pt x="251" y="81"/>
                  </a:cubicBezTo>
                  <a:cubicBezTo>
                    <a:pt x="108" y="161"/>
                    <a:pt x="1" y="357"/>
                    <a:pt x="1" y="518"/>
                  </a:cubicBez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82" name="Google Shape;882;p35"/>
            <p:cNvSpPr/>
            <p:nvPr/>
          </p:nvSpPr>
          <p:spPr>
            <a:xfrm>
              <a:off x="4624600" y="2131200"/>
              <a:ext cx="121125" cy="72500"/>
            </a:xfrm>
            <a:custGeom>
              <a:avLst/>
              <a:gdLst/>
              <a:ahLst/>
              <a:cxnLst/>
              <a:rect l="l" t="t" r="r" b="b"/>
              <a:pathLst>
                <a:path w="4845" h="2900" extrusionOk="0">
                  <a:moveTo>
                    <a:pt x="821" y="1267"/>
                  </a:moveTo>
                  <a:cubicBezTo>
                    <a:pt x="999" y="1124"/>
                    <a:pt x="1178" y="999"/>
                    <a:pt x="1303" y="901"/>
                  </a:cubicBezTo>
                  <a:cubicBezTo>
                    <a:pt x="2043" y="268"/>
                    <a:pt x="2801" y="0"/>
                    <a:pt x="3774" y="152"/>
                  </a:cubicBezTo>
                  <a:cubicBezTo>
                    <a:pt x="4086" y="197"/>
                    <a:pt x="4434" y="295"/>
                    <a:pt x="4594" y="571"/>
                  </a:cubicBezTo>
                  <a:cubicBezTo>
                    <a:pt x="4844" y="973"/>
                    <a:pt x="4612" y="1356"/>
                    <a:pt x="4309" y="1642"/>
                  </a:cubicBezTo>
                  <a:cubicBezTo>
                    <a:pt x="3925" y="1999"/>
                    <a:pt x="3435" y="2248"/>
                    <a:pt x="2971" y="2489"/>
                  </a:cubicBezTo>
                  <a:cubicBezTo>
                    <a:pt x="2587" y="2686"/>
                    <a:pt x="2114" y="2784"/>
                    <a:pt x="1686" y="2810"/>
                  </a:cubicBezTo>
                  <a:cubicBezTo>
                    <a:pt x="1276" y="2846"/>
                    <a:pt x="473" y="2900"/>
                    <a:pt x="241" y="2454"/>
                  </a:cubicBezTo>
                  <a:cubicBezTo>
                    <a:pt x="0" y="2008"/>
                    <a:pt x="419" y="1588"/>
                    <a:pt x="821" y="1267"/>
                  </a:cubicBezTo>
                  <a:close/>
                </a:path>
              </a:pathLst>
            </a:custGeom>
            <a:solidFill>
              <a:srgbClr val="E0AF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883" name="Google Shape;883;p35"/>
          <p:cNvSpPr/>
          <p:nvPr/>
        </p:nvSpPr>
        <p:spPr>
          <a:xfrm>
            <a:off x="901700" y="222500"/>
            <a:ext cx="8013600" cy="3366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884" name="Google Shape;884;p35"/>
          <p:cNvSpPr txBox="1">
            <a:spLocks noGrp="1"/>
          </p:cNvSpPr>
          <p:nvPr>
            <p:ph type="subTitle" idx="1"/>
          </p:nvPr>
        </p:nvSpPr>
        <p:spPr>
          <a:xfrm>
            <a:off x="1379117" y="2783100"/>
            <a:ext cx="6450400" cy="5312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indent="0"/>
            <a:r>
              <a:rPr lang="en" dirty="0"/>
              <a:t>By Gianmarco Rutigliano &amp; Flavio Valerio</a:t>
            </a:r>
          </a:p>
        </p:txBody>
      </p:sp>
      <p:sp>
        <p:nvSpPr>
          <p:cNvPr id="885" name="Google Shape;885;p35"/>
          <p:cNvSpPr/>
          <p:nvPr/>
        </p:nvSpPr>
        <p:spPr>
          <a:xfrm rot="5400000">
            <a:off x="7120500" y="1696100"/>
            <a:ext cx="2286000" cy="4192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886" name="Google Shape;886;p35"/>
          <p:cNvSpPr txBox="1">
            <a:spLocks noGrp="1"/>
          </p:cNvSpPr>
          <p:nvPr>
            <p:ph type="ctrTitle"/>
          </p:nvPr>
        </p:nvSpPr>
        <p:spPr>
          <a:xfrm>
            <a:off x="1379133" y="497100"/>
            <a:ext cx="6450400" cy="2286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7200" dirty="0"/>
              <a:t>PKLOT-yolov8</a:t>
            </a:r>
            <a:endParaRPr dirty="0"/>
          </a:p>
        </p:txBody>
      </p:sp>
      <p:grpSp>
        <p:nvGrpSpPr>
          <p:cNvPr id="887" name="Google Shape;887;p35"/>
          <p:cNvGrpSpPr/>
          <p:nvPr/>
        </p:nvGrpSpPr>
        <p:grpSpPr>
          <a:xfrm>
            <a:off x="815767" y="3238502"/>
            <a:ext cx="1700104" cy="4546599"/>
            <a:chOff x="611825" y="2428876"/>
            <a:chExt cx="1275078" cy="3409949"/>
          </a:xfrm>
        </p:grpSpPr>
        <p:sp>
          <p:nvSpPr>
            <p:cNvPr id="888" name="Google Shape;888;p35"/>
            <p:cNvSpPr/>
            <p:nvPr/>
          </p:nvSpPr>
          <p:spPr>
            <a:xfrm>
              <a:off x="1119200" y="4856374"/>
              <a:ext cx="233674" cy="982450"/>
            </a:xfrm>
            <a:custGeom>
              <a:avLst/>
              <a:gdLst/>
              <a:ahLst/>
              <a:cxnLst/>
              <a:rect l="l" t="t" r="r" b="b"/>
              <a:pathLst>
                <a:path w="1331" h="24124" extrusionOk="0">
                  <a:moveTo>
                    <a:pt x="1" y="23704"/>
                  </a:moveTo>
                  <a:lnTo>
                    <a:pt x="1" y="23704"/>
                  </a:lnTo>
                  <a:lnTo>
                    <a:pt x="1" y="1"/>
                  </a:lnTo>
                  <a:lnTo>
                    <a:pt x="1330" y="1"/>
                  </a:lnTo>
                  <a:lnTo>
                    <a:pt x="1330" y="23704"/>
                  </a:lnTo>
                  <a:lnTo>
                    <a:pt x="1330" y="23704"/>
                  </a:lnTo>
                  <a:cubicBezTo>
                    <a:pt x="1330" y="23802"/>
                    <a:pt x="1268" y="23891"/>
                    <a:pt x="1134" y="23972"/>
                  </a:cubicBezTo>
                  <a:cubicBezTo>
                    <a:pt x="875" y="24123"/>
                    <a:pt x="456" y="24123"/>
                    <a:pt x="197" y="23972"/>
                  </a:cubicBezTo>
                  <a:cubicBezTo>
                    <a:pt x="63" y="23900"/>
                    <a:pt x="1" y="23802"/>
                    <a:pt x="1" y="23704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89" name="Google Shape;889;p35"/>
            <p:cNvSpPr/>
            <p:nvPr/>
          </p:nvSpPr>
          <p:spPr>
            <a:xfrm>
              <a:off x="1116216" y="4757708"/>
              <a:ext cx="241216" cy="180298"/>
            </a:xfrm>
            <a:custGeom>
              <a:avLst/>
              <a:gdLst/>
              <a:ahLst/>
              <a:cxnLst/>
              <a:rect l="l" t="t" r="r" b="b"/>
              <a:pathLst>
                <a:path w="1374" h="1027" extrusionOk="0">
                  <a:moveTo>
                    <a:pt x="0" y="509"/>
                  </a:moveTo>
                  <a:cubicBezTo>
                    <a:pt x="116" y="1027"/>
                    <a:pt x="1249" y="1018"/>
                    <a:pt x="1374" y="509"/>
                  </a:cubicBezTo>
                  <a:cubicBezTo>
                    <a:pt x="1258" y="1"/>
                    <a:pt x="116" y="1"/>
                    <a:pt x="0" y="509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90" name="Google Shape;890;p35"/>
            <p:cNvSpPr/>
            <p:nvPr/>
          </p:nvSpPr>
          <p:spPr>
            <a:xfrm>
              <a:off x="741741" y="2510337"/>
              <a:ext cx="1145162" cy="2775389"/>
            </a:xfrm>
            <a:custGeom>
              <a:avLst/>
              <a:gdLst/>
              <a:ahLst/>
              <a:cxnLst/>
              <a:rect l="l" t="t" r="r" b="b"/>
              <a:pathLst>
                <a:path w="6523" h="15809" extrusionOk="0">
                  <a:moveTo>
                    <a:pt x="6522" y="0"/>
                  </a:moveTo>
                  <a:lnTo>
                    <a:pt x="6522" y="12053"/>
                  </a:lnTo>
                  <a:lnTo>
                    <a:pt x="1" y="15808"/>
                  </a:lnTo>
                  <a:lnTo>
                    <a:pt x="1" y="3756"/>
                  </a:lnTo>
                  <a:close/>
                </a:path>
              </a:pathLst>
            </a:custGeom>
            <a:solidFill>
              <a:srgbClr val="26216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91" name="Google Shape;891;p35"/>
            <p:cNvSpPr/>
            <p:nvPr/>
          </p:nvSpPr>
          <p:spPr>
            <a:xfrm>
              <a:off x="611825" y="3088287"/>
              <a:ext cx="130088" cy="2197453"/>
            </a:xfrm>
            <a:custGeom>
              <a:avLst/>
              <a:gdLst/>
              <a:ahLst/>
              <a:cxnLst/>
              <a:rect l="l" t="t" r="r" b="b"/>
              <a:pathLst>
                <a:path w="741" h="12517" extrusionOk="0">
                  <a:moveTo>
                    <a:pt x="1" y="0"/>
                  </a:moveTo>
                  <a:lnTo>
                    <a:pt x="1" y="12070"/>
                  </a:lnTo>
                  <a:lnTo>
                    <a:pt x="741" y="12516"/>
                  </a:lnTo>
                  <a:lnTo>
                    <a:pt x="741" y="46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92" name="Google Shape;892;p35"/>
            <p:cNvSpPr/>
            <p:nvPr/>
          </p:nvSpPr>
          <p:spPr>
            <a:xfrm>
              <a:off x="611825" y="2428876"/>
              <a:ext cx="1275074" cy="741028"/>
            </a:xfrm>
            <a:custGeom>
              <a:avLst/>
              <a:gdLst/>
              <a:ahLst/>
              <a:cxnLst/>
              <a:rect l="l" t="t" r="r" b="b"/>
              <a:pathLst>
                <a:path w="7263" h="4221" extrusionOk="0">
                  <a:moveTo>
                    <a:pt x="741" y="4220"/>
                  </a:moveTo>
                  <a:lnTo>
                    <a:pt x="7262" y="464"/>
                  </a:lnTo>
                  <a:lnTo>
                    <a:pt x="6406" y="0"/>
                  </a:lnTo>
                  <a:lnTo>
                    <a:pt x="1" y="375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93" name="Google Shape;893;p35"/>
            <p:cNvSpPr/>
            <p:nvPr/>
          </p:nvSpPr>
          <p:spPr>
            <a:xfrm>
              <a:off x="841988" y="2754719"/>
              <a:ext cx="944675" cy="1937453"/>
            </a:xfrm>
            <a:custGeom>
              <a:avLst/>
              <a:gdLst/>
              <a:ahLst/>
              <a:cxnLst/>
              <a:rect l="l" t="t" r="r" b="b"/>
              <a:pathLst>
                <a:path w="5381" h="11036" extrusionOk="0">
                  <a:moveTo>
                    <a:pt x="5380" y="0"/>
                  </a:moveTo>
                  <a:lnTo>
                    <a:pt x="5380" y="7949"/>
                  </a:lnTo>
                  <a:lnTo>
                    <a:pt x="1" y="11035"/>
                  </a:lnTo>
                  <a:lnTo>
                    <a:pt x="1" y="3087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94" name="Google Shape;894;p35"/>
            <p:cNvSpPr/>
            <p:nvPr/>
          </p:nvSpPr>
          <p:spPr>
            <a:xfrm>
              <a:off x="1094271" y="3039657"/>
              <a:ext cx="526321" cy="1343893"/>
            </a:xfrm>
            <a:custGeom>
              <a:avLst/>
              <a:gdLst/>
              <a:ahLst/>
              <a:cxnLst/>
              <a:rect l="l" t="t" r="r" b="b"/>
              <a:pathLst>
                <a:path w="2998" h="7655" extrusionOk="0">
                  <a:moveTo>
                    <a:pt x="1499" y="3034"/>
                  </a:moveTo>
                  <a:lnTo>
                    <a:pt x="839" y="3417"/>
                  </a:lnTo>
                  <a:lnTo>
                    <a:pt x="839" y="1740"/>
                  </a:lnTo>
                  <a:lnTo>
                    <a:pt x="1499" y="1366"/>
                  </a:lnTo>
                  <a:cubicBezTo>
                    <a:pt x="1900" y="1134"/>
                    <a:pt x="2230" y="1321"/>
                    <a:pt x="2230" y="1776"/>
                  </a:cubicBezTo>
                  <a:cubicBezTo>
                    <a:pt x="2230" y="2240"/>
                    <a:pt x="1900" y="2811"/>
                    <a:pt x="1499" y="3034"/>
                  </a:cubicBezTo>
                  <a:close/>
                  <a:moveTo>
                    <a:pt x="1499" y="482"/>
                  </a:moveTo>
                  <a:lnTo>
                    <a:pt x="839" y="857"/>
                  </a:lnTo>
                  <a:lnTo>
                    <a:pt x="0" y="1348"/>
                  </a:lnTo>
                  <a:lnTo>
                    <a:pt x="0" y="1348"/>
                  </a:lnTo>
                  <a:lnTo>
                    <a:pt x="0" y="4791"/>
                  </a:lnTo>
                  <a:lnTo>
                    <a:pt x="0" y="7655"/>
                  </a:lnTo>
                  <a:lnTo>
                    <a:pt x="839" y="7164"/>
                  </a:lnTo>
                  <a:lnTo>
                    <a:pt x="839" y="4301"/>
                  </a:lnTo>
                  <a:lnTo>
                    <a:pt x="1499" y="3917"/>
                  </a:lnTo>
                  <a:cubicBezTo>
                    <a:pt x="1918" y="3685"/>
                    <a:pt x="2293" y="3275"/>
                    <a:pt x="2561" y="2811"/>
                  </a:cubicBezTo>
                  <a:cubicBezTo>
                    <a:pt x="2828" y="2338"/>
                    <a:pt x="2998" y="1812"/>
                    <a:pt x="2998" y="1330"/>
                  </a:cubicBezTo>
                  <a:cubicBezTo>
                    <a:pt x="2998" y="384"/>
                    <a:pt x="2329" y="1"/>
                    <a:pt x="1499" y="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p36"/>
          <p:cNvSpPr txBox="1">
            <a:spLocks noGrp="1"/>
          </p:cNvSpPr>
          <p:nvPr>
            <p:ph type="ctrTitle"/>
          </p:nvPr>
        </p:nvSpPr>
        <p:spPr>
          <a:xfrm>
            <a:off x="951000" y="626733"/>
            <a:ext cx="10290000" cy="846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Servizi offerti dal prodotto</a:t>
            </a:r>
            <a:endParaRPr dirty="0"/>
          </a:p>
        </p:txBody>
      </p:sp>
      <p:graphicFrame>
        <p:nvGraphicFramePr>
          <p:cNvPr id="900" name="Google Shape;900;p36"/>
          <p:cNvGraphicFramePr/>
          <p:nvPr>
            <p:extLst>
              <p:ext uri="{D42A27DB-BD31-4B8C-83A1-F6EECF244321}">
                <p14:modId xmlns:p14="http://schemas.microsoft.com/office/powerpoint/2010/main" val="764548948"/>
              </p:ext>
            </p:extLst>
          </p:nvPr>
        </p:nvGraphicFramePr>
        <p:xfrm>
          <a:off x="969000" y="2813500"/>
          <a:ext cx="10272000" cy="18896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195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765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733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Blur busy spots</a:t>
                      </a:r>
                      <a:endParaRPr sz="1500" b="1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3810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300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L’algoritmo riconosce </a:t>
                      </a:r>
                      <a:r>
                        <a:rPr lang="it-IT" sz="1300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 posti occupati e applica un </a:t>
                      </a:r>
                      <a:r>
                        <a:rPr lang="it-IT" sz="1300" dirty="0" err="1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blur</a:t>
                      </a:r>
                      <a:r>
                        <a:rPr lang="it-IT" sz="1300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sulle loro posizioni</a:t>
                      </a:r>
                      <a:endParaRPr sz="130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3810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733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Highlight free spots</a:t>
                      </a:r>
                      <a:endParaRPr sz="1500" b="1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3810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300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L’algoritmo riconosce </a:t>
                      </a:r>
                      <a:r>
                        <a:rPr lang="it-IT" sz="1300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 posti liberi e disegna una </a:t>
                      </a:r>
                      <a:r>
                        <a:rPr lang="it-IT" sz="1300" dirty="0" err="1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bounding</a:t>
                      </a:r>
                      <a:r>
                        <a:rPr lang="it-IT" sz="1300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box sulle loro posizioni</a:t>
                      </a:r>
                      <a:endParaRPr sz="130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3810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733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Complete recognition</a:t>
                      </a:r>
                      <a:endParaRPr sz="1500" b="1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3810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300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Le precedenti operazioni vengono applicate a ogni posto riconosciuto</a:t>
                      </a:r>
                      <a:endParaRPr sz="130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3810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733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Export</a:t>
                      </a:r>
                      <a:endParaRPr sz="1500" b="1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3810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300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L’immagine risultato è esportata in una cartella apposita</a:t>
                      </a:r>
                      <a:endParaRPr sz="130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3810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04" name="Google Shape;904;p36"/>
          <p:cNvSpPr/>
          <p:nvPr/>
        </p:nvSpPr>
        <p:spPr>
          <a:xfrm rot="5400000">
            <a:off x="10616788" y="993933"/>
            <a:ext cx="610400" cy="1120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905" name="Google Shape;905;p36"/>
          <p:cNvSpPr/>
          <p:nvPr/>
        </p:nvSpPr>
        <p:spPr>
          <a:xfrm rot="-5400000" flipH="1">
            <a:off x="964788" y="993933"/>
            <a:ext cx="610400" cy="1120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" name="Google Shape;1225;p43"/>
          <p:cNvSpPr txBox="1">
            <a:spLocks noGrp="1"/>
          </p:cNvSpPr>
          <p:nvPr>
            <p:ph type="subTitle" idx="2"/>
          </p:nvPr>
        </p:nvSpPr>
        <p:spPr>
          <a:xfrm>
            <a:off x="1123333" y="3725352"/>
            <a:ext cx="2706000" cy="584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indent="0"/>
            <a:r>
              <a:rPr lang="en" dirty="0"/>
              <a:t>Acquisizione del Dataset</a:t>
            </a:r>
            <a:endParaRPr dirty="0"/>
          </a:p>
        </p:txBody>
      </p:sp>
      <p:sp>
        <p:nvSpPr>
          <p:cNvPr id="1226" name="Google Shape;1226;p43"/>
          <p:cNvSpPr txBox="1">
            <a:spLocks noGrp="1"/>
          </p:cNvSpPr>
          <p:nvPr>
            <p:ph type="subTitle" idx="1"/>
          </p:nvPr>
        </p:nvSpPr>
        <p:spPr>
          <a:xfrm>
            <a:off x="1123333" y="4025333"/>
            <a:ext cx="2706000" cy="1379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" dirty="0"/>
              <a:t>Il dataset deve rispettare gli standard di data annotation di Yolov8</a:t>
            </a:r>
            <a:endParaRPr dirty="0"/>
          </a:p>
        </p:txBody>
      </p:sp>
      <p:sp>
        <p:nvSpPr>
          <p:cNvPr id="1227" name="Google Shape;1227;p43"/>
          <p:cNvSpPr txBox="1">
            <a:spLocks noGrp="1"/>
          </p:cNvSpPr>
          <p:nvPr>
            <p:ph type="ctrTitle"/>
          </p:nvPr>
        </p:nvSpPr>
        <p:spPr>
          <a:xfrm>
            <a:off x="951000" y="626733"/>
            <a:ext cx="10290000" cy="846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TIMELINE</a:t>
            </a:r>
            <a:endParaRPr dirty="0"/>
          </a:p>
        </p:txBody>
      </p:sp>
      <p:sp>
        <p:nvSpPr>
          <p:cNvPr id="1228" name="Google Shape;1228;p43"/>
          <p:cNvSpPr txBox="1">
            <a:spLocks noGrp="1"/>
          </p:cNvSpPr>
          <p:nvPr>
            <p:ph type="subTitle" idx="3"/>
          </p:nvPr>
        </p:nvSpPr>
        <p:spPr>
          <a:xfrm>
            <a:off x="4743000" y="4025333"/>
            <a:ext cx="2706000" cy="1379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" dirty="0"/>
              <a:t>Dopo diversi test, il modello finale è stato addestrato sul dataset per 10 epoche</a:t>
            </a:r>
            <a:endParaRPr dirty="0"/>
          </a:p>
        </p:txBody>
      </p:sp>
      <p:sp>
        <p:nvSpPr>
          <p:cNvPr id="1229" name="Google Shape;1229;p43"/>
          <p:cNvSpPr txBox="1">
            <a:spLocks noGrp="1"/>
          </p:cNvSpPr>
          <p:nvPr>
            <p:ph type="subTitle" idx="4"/>
          </p:nvPr>
        </p:nvSpPr>
        <p:spPr>
          <a:xfrm>
            <a:off x="4743000" y="3725352"/>
            <a:ext cx="2706000" cy="584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indent="0"/>
            <a:r>
              <a:rPr lang="it-IT" dirty="0"/>
              <a:t>T</a:t>
            </a:r>
            <a:r>
              <a:rPr lang="en" dirty="0"/>
              <a:t>raining del Modello</a:t>
            </a:r>
            <a:endParaRPr dirty="0"/>
          </a:p>
        </p:txBody>
      </p:sp>
      <p:sp>
        <p:nvSpPr>
          <p:cNvPr id="1230" name="Google Shape;1230;p43"/>
          <p:cNvSpPr txBox="1">
            <a:spLocks noGrp="1"/>
          </p:cNvSpPr>
          <p:nvPr>
            <p:ph type="subTitle" idx="5"/>
          </p:nvPr>
        </p:nvSpPr>
        <p:spPr>
          <a:xfrm>
            <a:off x="8362667" y="4025333"/>
            <a:ext cx="2706000" cy="1379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" dirty="0"/>
              <a:t>Per un più facile approccio da parte dell’utente, il predittore viene adoperato con una GUI progettata da noi</a:t>
            </a:r>
            <a:endParaRPr dirty="0"/>
          </a:p>
        </p:txBody>
      </p:sp>
      <p:sp>
        <p:nvSpPr>
          <p:cNvPr id="1231" name="Google Shape;1231;p43"/>
          <p:cNvSpPr txBox="1">
            <a:spLocks noGrp="1"/>
          </p:cNvSpPr>
          <p:nvPr>
            <p:ph type="subTitle" idx="6"/>
          </p:nvPr>
        </p:nvSpPr>
        <p:spPr>
          <a:xfrm>
            <a:off x="8362667" y="3699029"/>
            <a:ext cx="2706000" cy="584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indent="0"/>
            <a:r>
              <a:rPr lang="en" dirty="0"/>
              <a:t>Realizzazione GUI</a:t>
            </a:r>
            <a:endParaRPr dirty="0"/>
          </a:p>
        </p:txBody>
      </p:sp>
      <p:sp>
        <p:nvSpPr>
          <p:cNvPr id="1232" name="Google Shape;1232;p43"/>
          <p:cNvSpPr/>
          <p:nvPr/>
        </p:nvSpPr>
        <p:spPr>
          <a:xfrm>
            <a:off x="1580933" y="2165033"/>
            <a:ext cx="1790800" cy="1168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233" name="Google Shape;1233;p43"/>
          <p:cNvSpPr/>
          <p:nvPr/>
        </p:nvSpPr>
        <p:spPr>
          <a:xfrm>
            <a:off x="5200600" y="2165033"/>
            <a:ext cx="1790800" cy="1168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234" name="Google Shape;1234;p43"/>
          <p:cNvSpPr/>
          <p:nvPr/>
        </p:nvSpPr>
        <p:spPr>
          <a:xfrm>
            <a:off x="8820267" y="2165033"/>
            <a:ext cx="1790800" cy="1168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248" name="Google Shape;1248;p43"/>
          <p:cNvSpPr/>
          <p:nvPr/>
        </p:nvSpPr>
        <p:spPr>
          <a:xfrm rot="5400000">
            <a:off x="10616788" y="993933"/>
            <a:ext cx="610400" cy="1120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249" name="Google Shape;1249;p43"/>
          <p:cNvSpPr/>
          <p:nvPr/>
        </p:nvSpPr>
        <p:spPr>
          <a:xfrm rot="-5400000" flipH="1">
            <a:off x="964788" y="993933"/>
            <a:ext cx="610400" cy="1120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1250" name="Google Shape;1250;p43"/>
          <p:cNvGrpSpPr/>
          <p:nvPr/>
        </p:nvGrpSpPr>
        <p:grpSpPr>
          <a:xfrm>
            <a:off x="3724957" y="5514033"/>
            <a:ext cx="1389324" cy="1521607"/>
            <a:chOff x="2914650" y="3945525"/>
            <a:chExt cx="693737" cy="759791"/>
          </a:xfrm>
        </p:grpSpPr>
        <p:sp>
          <p:nvSpPr>
            <p:cNvPr id="1251" name="Google Shape;1251;p43"/>
            <p:cNvSpPr/>
            <p:nvPr/>
          </p:nvSpPr>
          <p:spPr>
            <a:xfrm>
              <a:off x="2914650" y="4283291"/>
              <a:ext cx="693737" cy="422024"/>
            </a:xfrm>
            <a:custGeom>
              <a:avLst/>
              <a:gdLst/>
              <a:ahLst/>
              <a:cxnLst/>
              <a:rect l="l" t="t" r="r" b="b"/>
              <a:pathLst>
                <a:path w="13962" h="8494" extrusionOk="0">
                  <a:moveTo>
                    <a:pt x="13605" y="3622"/>
                  </a:moveTo>
                  <a:lnTo>
                    <a:pt x="7699" y="259"/>
                  </a:lnTo>
                  <a:cubicBezTo>
                    <a:pt x="7253" y="0"/>
                    <a:pt x="6745" y="0"/>
                    <a:pt x="6299" y="259"/>
                  </a:cubicBezTo>
                  <a:lnTo>
                    <a:pt x="357" y="3631"/>
                  </a:lnTo>
                  <a:cubicBezTo>
                    <a:pt x="134" y="3756"/>
                    <a:pt x="0" y="3979"/>
                    <a:pt x="0" y="4247"/>
                  </a:cubicBezTo>
                  <a:cubicBezTo>
                    <a:pt x="0" y="4506"/>
                    <a:pt x="134" y="4729"/>
                    <a:pt x="357" y="4862"/>
                  </a:cubicBezTo>
                  <a:lnTo>
                    <a:pt x="6281" y="8234"/>
                  </a:lnTo>
                  <a:cubicBezTo>
                    <a:pt x="6727" y="8493"/>
                    <a:pt x="7235" y="8493"/>
                    <a:pt x="7681" y="8234"/>
                  </a:cubicBezTo>
                  <a:lnTo>
                    <a:pt x="13605" y="4853"/>
                  </a:lnTo>
                  <a:cubicBezTo>
                    <a:pt x="13828" y="4729"/>
                    <a:pt x="13962" y="4506"/>
                    <a:pt x="13962" y="4238"/>
                  </a:cubicBezTo>
                  <a:cubicBezTo>
                    <a:pt x="13962" y="3979"/>
                    <a:pt x="13828" y="3756"/>
                    <a:pt x="13605" y="362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52" name="Google Shape;1252;p43"/>
            <p:cNvSpPr/>
            <p:nvPr/>
          </p:nvSpPr>
          <p:spPr>
            <a:xfrm>
              <a:off x="2935469" y="4279763"/>
              <a:ext cx="652099" cy="396288"/>
            </a:xfrm>
            <a:custGeom>
              <a:avLst/>
              <a:gdLst/>
              <a:ahLst/>
              <a:cxnLst/>
              <a:rect l="l" t="t" r="r" b="b"/>
              <a:pathLst>
                <a:path w="13124" h="7976" extrusionOk="0">
                  <a:moveTo>
                    <a:pt x="12784" y="3408"/>
                  </a:moveTo>
                  <a:lnTo>
                    <a:pt x="7236" y="241"/>
                  </a:lnTo>
                  <a:cubicBezTo>
                    <a:pt x="6816" y="0"/>
                    <a:pt x="6335" y="0"/>
                    <a:pt x="5915" y="241"/>
                  </a:cubicBezTo>
                  <a:lnTo>
                    <a:pt x="340" y="3408"/>
                  </a:lnTo>
                  <a:cubicBezTo>
                    <a:pt x="126" y="3533"/>
                    <a:pt x="1" y="3738"/>
                    <a:pt x="1" y="3988"/>
                  </a:cubicBezTo>
                  <a:cubicBezTo>
                    <a:pt x="1" y="4238"/>
                    <a:pt x="126" y="4443"/>
                    <a:pt x="340" y="4568"/>
                  </a:cubicBezTo>
                  <a:lnTo>
                    <a:pt x="5897" y="7735"/>
                  </a:lnTo>
                  <a:cubicBezTo>
                    <a:pt x="6317" y="7975"/>
                    <a:pt x="6798" y="7975"/>
                    <a:pt x="7218" y="7735"/>
                  </a:cubicBezTo>
                  <a:lnTo>
                    <a:pt x="12784" y="4559"/>
                  </a:lnTo>
                  <a:cubicBezTo>
                    <a:pt x="12999" y="4443"/>
                    <a:pt x="13123" y="4229"/>
                    <a:pt x="13123" y="3988"/>
                  </a:cubicBezTo>
                  <a:cubicBezTo>
                    <a:pt x="13123" y="3738"/>
                    <a:pt x="12999" y="3524"/>
                    <a:pt x="12784" y="340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53" name="Google Shape;1253;p43"/>
            <p:cNvSpPr/>
            <p:nvPr/>
          </p:nvSpPr>
          <p:spPr>
            <a:xfrm>
              <a:off x="2935469" y="4262026"/>
              <a:ext cx="652099" cy="396288"/>
            </a:xfrm>
            <a:custGeom>
              <a:avLst/>
              <a:gdLst/>
              <a:ahLst/>
              <a:cxnLst/>
              <a:rect l="l" t="t" r="r" b="b"/>
              <a:pathLst>
                <a:path w="13124" h="7976" extrusionOk="0">
                  <a:moveTo>
                    <a:pt x="12784" y="3408"/>
                  </a:moveTo>
                  <a:lnTo>
                    <a:pt x="7236" y="241"/>
                  </a:lnTo>
                  <a:cubicBezTo>
                    <a:pt x="6816" y="0"/>
                    <a:pt x="6335" y="0"/>
                    <a:pt x="5915" y="241"/>
                  </a:cubicBezTo>
                  <a:lnTo>
                    <a:pt x="340" y="3408"/>
                  </a:lnTo>
                  <a:cubicBezTo>
                    <a:pt x="126" y="3533"/>
                    <a:pt x="1" y="3738"/>
                    <a:pt x="1" y="3988"/>
                  </a:cubicBezTo>
                  <a:cubicBezTo>
                    <a:pt x="1" y="4238"/>
                    <a:pt x="126" y="4443"/>
                    <a:pt x="340" y="4568"/>
                  </a:cubicBezTo>
                  <a:lnTo>
                    <a:pt x="5897" y="7735"/>
                  </a:lnTo>
                  <a:cubicBezTo>
                    <a:pt x="6317" y="7976"/>
                    <a:pt x="6798" y="7976"/>
                    <a:pt x="7218" y="7735"/>
                  </a:cubicBezTo>
                  <a:lnTo>
                    <a:pt x="12784" y="4559"/>
                  </a:lnTo>
                  <a:cubicBezTo>
                    <a:pt x="12999" y="4443"/>
                    <a:pt x="13123" y="4229"/>
                    <a:pt x="13123" y="3988"/>
                  </a:cubicBezTo>
                  <a:cubicBezTo>
                    <a:pt x="13123" y="3738"/>
                    <a:pt x="12999" y="3524"/>
                    <a:pt x="12784" y="340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54" name="Google Shape;1254;p43"/>
            <p:cNvSpPr/>
            <p:nvPr/>
          </p:nvSpPr>
          <p:spPr>
            <a:xfrm>
              <a:off x="2943021" y="4266000"/>
              <a:ext cx="636994" cy="379444"/>
            </a:xfrm>
            <a:custGeom>
              <a:avLst/>
              <a:gdLst/>
              <a:ahLst/>
              <a:cxnLst/>
              <a:rect l="l" t="t" r="r" b="b"/>
              <a:pathLst>
                <a:path w="12820" h="7637" extrusionOk="0">
                  <a:moveTo>
                    <a:pt x="12490" y="3328"/>
                  </a:moveTo>
                  <a:lnTo>
                    <a:pt x="7066" y="232"/>
                  </a:lnTo>
                  <a:cubicBezTo>
                    <a:pt x="6655" y="0"/>
                    <a:pt x="6191" y="0"/>
                    <a:pt x="5781" y="232"/>
                  </a:cubicBezTo>
                  <a:lnTo>
                    <a:pt x="330" y="3328"/>
                  </a:lnTo>
                  <a:cubicBezTo>
                    <a:pt x="125" y="3453"/>
                    <a:pt x="0" y="3658"/>
                    <a:pt x="0" y="3899"/>
                  </a:cubicBezTo>
                  <a:cubicBezTo>
                    <a:pt x="0" y="4140"/>
                    <a:pt x="125" y="4345"/>
                    <a:pt x="330" y="4461"/>
                  </a:cubicBezTo>
                  <a:cubicBezTo>
                    <a:pt x="5603" y="7467"/>
                    <a:pt x="6905" y="7637"/>
                    <a:pt x="12490" y="4461"/>
                  </a:cubicBezTo>
                  <a:cubicBezTo>
                    <a:pt x="12704" y="4336"/>
                    <a:pt x="12820" y="4131"/>
                    <a:pt x="12820" y="3890"/>
                  </a:cubicBezTo>
                  <a:cubicBezTo>
                    <a:pt x="12820" y="3649"/>
                    <a:pt x="12704" y="3444"/>
                    <a:pt x="12490" y="332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55" name="Google Shape;1255;p43"/>
            <p:cNvSpPr/>
            <p:nvPr/>
          </p:nvSpPr>
          <p:spPr>
            <a:xfrm>
              <a:off x="3034345" y="3945525"/>
              <a:ext cx="455237" cy="617485"/>
            </a:xfrm>
            <a:custGeom>
              <a:avLst/>
              <a:gdLst/>
              <a:ahLst/>
              <a:cxnLst/>
              <a:rect l="l" t="t" r="r" b="b"/>
              <a:pathLst>
                <a:path w="9162" h="12428" extrusionOk="0">
                  <a:moveTo>
                    <a:pt x="143" y="9403"/>
                  </a:moveTo>
                  <a:cubicBezTo>
                    <a:pt x="107" y="9475"/>
                    <a:pt x="80" y="9564"/>
                    <a:pt x="54" y="9644"/>
                  </a:cubicBezTo>
                  <a:lnTo>
                    <a:pt x="0" y="9778"/>
                  </a:lnTo>
                  <a:lnTo>
                    <a:pt x="27" y="9778"/>
                  </a:lnTo>
                  <a:cubicBezTo>
                    <a:pt x="9" y="9849"/>
                    <a:pt x="0" y="9921"/>
                    <a:pt x="0" y="10001"/>
                  </a:cubicBezTo>
                  <a:cubicBezTo>
                    <a:pt x="0" y="11339"/>
                    <a:pt x="2052" y="12428"/>
                    <a:pt x="4585" y="12428"/>
                  </a:cubicBezTo>
                  <a:cubicBezTo>
                    <a:pt x="7110" y="12428"/>
                    <a:pt x="9162" y="11339"/>
                    <a:pt x="9162" y="10001"/>
                  </a:cubicBezTo>
                  <a:cubicBezTo>
                    <a:pt x="9162" y="9921"/>
                    <a:pt x="9153" y="9849"/>
                    <a:pt x="9135" y="9778"/>
                  </a:cubicBezTo>
                  <a:lnTo>
                    <a:pt x="9162" y="9778"/>
                  </a:lnTo>
                  <a:lnTo>
                    <a:pt x="9108" y="9644"/>
                  </a:lnTo>
                  <a:cubicBezTo>
                    <a:pt x="9082" y="9564"/>
                    <a:pt x="9055" y="9484"/>
                    <a:pt x="9019" y="9403"/>
                  </a:cubicBezTo>
                  <a:lnTo>
                    <a:pt x="5808" y="911"/>
                  </a:lnTo>
                  <a:cubicBezTo>
                    <a:pt x="5594" y="349"/>
                    <a:pt x="5130" y="1"/>
                    <a:pt x="4585" y="1"/>
                  </a:cubicBezTo>
                  <a:cubicBezTo>
                    <a:pt x="4032" y="1"/>
                    <a:pt x="3568" y="349"/>
                    <a:pt x="3354" y="91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56" name="Google Shape;1256;p43"/>
            <p:cNvSpPr/>
            <p:nvPr/>
          </p:nvSpPr>
          <p:spPr>
            <a:xfrm>
              <a:off x="3021800" y="4370350"/>
              <a:ext cx="491409" cy="195053"/>
            </a:xfrm>
            <a:custGeom>
              <a:avLst/>
              <a:gdLst/>
              <a:ahLst/>
              <a:cxnLst/>
              <a:rect l="l" t="t" r="r" b="b"/>
              <a:pathLst>
                <a:path w="9635" h="3926" extrusionOk="0">
                  <a:moveTo>
                    <a:pt x="607" y="0"/>
                  </a:moveTo>
                  <a:cubicBezTo>
                    <a:pt x="446" y="429"/>
                    <a:pt x="286" y="848"/>
                    <a:pt x="125" y="1276"/>
                  </a:cubicBezTo>
                  <a:cubicBezTo>
                    <a:pt x="0" y="3033"/>
                    <a:pt x="2650" y="3926"/>
                    <a:pt x="4710" y="3926"/>
                  </a:cubicBezTo>
                  <a:cubicBezTo>
                    <a:pt x="5933" y="3926"/>
                    <a:pt x="9635" y="3355"/>
                    <a:pt x="9260" y="1276"/>
                  </a:cubicBezTo>
                  <a:cubicBezTo>
                    <a:pt x="9287" y="1276"/>
                    <a:pt x="8850" y="125"/>
                    <a:pt x="8805" y="0"/>
                  </a:cubicBezTo>
                  <a:cubicBezTo>
                    <a:pt x="8234" y="1026"/>
                    <a:pt x="6566" y="1660"/>
                    <a:pt x="4710" y="1660"/>
                  </a:cubicBezTo>
                  <a:cubicBezTo>
                    <a:pt x="2846" y="1660"/>
                    <a:pt x="1169" y="999"/>
                    <a:pt x="607" y="0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57" name="Google Shape;1257;p43"/>
            <p:cNvSpPr/>
            <p:nvPr/>
          </p:nvSpPr>
          <p:spPr>
            <a:xfrm>
              <a:off x="3099037" y="4164045"/>
              <a:ext cx="324956" cy="179562"/>
            </a:xfrm>
            <a:custGeom>
              <a:avLst/>
              <a:gdLst/>
              <a:ahLst/>
              <a:cxnLst/>
              <a:rect l="l" t="t" r="r" b="b"/>
              <a:pathLst>
                <a:path w="6540" h="3614" extrusionOk="0">
                  <a:moveTo>
                    <a:pt x="0" y="1937"/>
                  </a:moveTo>
                  <a:cubicBezTo>
                    <a:pt x="295" y="2998"/>
                    <a:pt x="1624" y="3614"/>
                    <a:pt x="3283" y="3614"/>
                  </a:cubicBezTo>
                  <a:cubicBezTo>
                    <a:pt x="4934" y="3614"/>
                    <a:pt x="6388" y="2945"/>
                    <a:pt x="6540" y="1892"/>
                  </a:cubicBezTo>
                  <a:lnTo>
                    <a:pt x="5826" y="1"/>
                  </a:lnTo>
                  <a:cubicBezTo>
                    <a:pt x="5648" y="679"/>
                    <a:pt x="4639" y="1348"/>
                    <a:pt x="3283" y="1348"/>
                  </a:cubicBezTo>
                  <a:cubicBezTo>
                    <a:pt x="1919" y="1348"/>
                    <a:pt x="964" y="821"/>
                    <a:pt x="714" y="45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58" name="Google Shape;1258;p43"/>
            <p:cNvSpPr/>
            <p:nvPr/>
          </p:nvSpPr>
          <p:spPr>
            <a:xfrm>
              <a:off x="3169940" y="3945525"/>
              <a:ext cx="184042" cy="169823"/>
            </a:xfrm>
            <a:custGeom>
              <a:avLst/>
              <a:gdLst/>
              <a:ahLst/>
              <a:cxnLst/>
              <a:rect l="l" t="t" r="r" b="b"/>
              <a:pathLst>
                <a:path w="3704" h="3418" extrusionOk="0">
                  <a:moveTo>
                    <a:pt x="1" y="2561"/>
                  </a:moveTo>
                  <a:cubicBezTo>
                    <a:pt x="197" y="3132"/>
                    <a:pt x="1107" y="3417"/>
                    <a:pt x="1856" y="3417"/>
                  </a:cubicBezTo>
                  <a:cubicBezTo>
                    <a:pt x="2597" y="3417"/>
                    <a:pt x="3551" y="3096"/>
                    <a:pt x="3703" y="2561"/>
                  </a:cubicBezTo>
                  <a:lnTo>
                    <a:pt x="3079" y="911"/>
                  </a:lnTo>
                  <a:cubicBezTo>
                    <a:pt x="2865" y="349"/>
                    <a:pt x="2401" y="1"/>
                    <a:pt x="1856" y="1"/>
                  </a:cubicBezTo>
                  <a:cubicBezTo>
                    <a:pt x="1303" y="1"/>
                    <a:pt x="839" y="349"/>
                    <a:pt x="625" y="911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259" name="Google Shape;1259;p43"/>
          <p:cNvGrpSpPr/>
          <p:nvPr/>
        </p:nvGrpSpPr>
        <p:grpSpPr>
          <a:xfrm>
            <a:off x="7377866" y="5514033"/>
            <a:ext cx="1389324" cy="1521607"/>
            <a:chOff x="2914650" y="3945525"/>
            <a:chExt cx="693737" cy="759791"/>
          </a:xfrm>
        </p:grpSpPr>
        <p:sp>
          <p:nvSpPr>
            <p:cNvPr id="1260" name="Google Shape;1260;p43"/>
            <p:cNvSpPr/>
            <p:nvPr/>
          </p:nvSpPr>
          <p:spPr>
            <a:xfrm>
              <a:off x="2914650" y="4283291"/>
              <a:ext cx="693737" cy="422024"/>
            </a:xfrm>
            <a:custGeom>
              <a:avLst/>
              <a:gdLst/>
              <a:ahLst/>
              <a:cxnLst/>
              <a:rect l="l" t="t" r="r" b="b"/>
              <a:pathLst>
                <a:path w="13962" h="8494" extrusionOk="0">
                  <a:moveTo>
                    <a:pt x="13605" y="3622"/>
                  </a:moveTo>
                  <a:lnTo>
                    <a:pt x="7699" y="259"/>
                  </a:lnTo>
                  <a:cubicBezTo>
                    <a:pt x="7253" y="0"/>
                    <a:pt x="6745" y="0"/>
                    <a:pt x="6299" y="259"/>
                  </a:cubicBezTo>
                  <a:lnTo>
                    <a:pt x="357" y="3631"/>
                  </a:lnTo>
                  <a:cubicBezTo>
                    <a:pt x="134" y="3756"/>
                    <a:pt x="0" y="3979"/>
                    <a:pt x="0" y="4247"/>
                  </a:cubicBezTo>
                  <a:cubicBezTo>
                    <a:pt x="0" y="4506"/>
                    <a:pt x="134" y="4729"/>
                    <a:pt x="357" y="4862"/>
                  </a:cubicBezTo>
                  <a:lnTo>
                    <a:pt x="6281" y="8234"/>
                  </a:lnTo>
                  <a:cubicBezTo>
                    <a:pt x="6727" y="8493"/>
                    <a:pt x="7235" y="8493"/>
                    <a:pt x="7681" y="8234"/>
                  </a:cubicBezTo>
                  <a:lnTo>
                    <a:pt x="13605" y="4853"/>
                  </a:lnTo>
                  <a:cubicBezTo>
                    <a:pt x="13828" y="4729"/>
                    <a:pt x="13962" y="4506"/>
                    <a:pt x="13962" y="4238"/>
                  </a:cubicBezTo>
                  <a:cubicBezTo>
                    <a:pt x="13962" y="3979"/>
                    <a:pt x="13828" y="3756"/>
                    <a:pt x="13605" y="362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61" name="Google Shape;1261;p43"/>
            <p:cNvSpPr/>
            <p:nvPr/>
          </p:nvSpPr>
          <p:spPr>
            <a:xfrm>
              <a:off x="2935469" y="4279763"/>
              <a:ext cx="652099" cy="396288"/>
            </a:xfrm>
            <a:custGeom>
              <a:avLst/>
              <a:gdLst/>
              <a:ahLst/>
              <a:cxnLst/>
              <a:rect l="l" t="t" r="r" b="b"/>
              <a:pathLst>
                <a:path w="13124" h="7976" extrusionOk="0">
                  <a:moveTo>
                    <a:pt x="12784" y="3408"/>
                  </a:moveTo>
                  <a:lnTo>
                    <a:pt x="7236" y="241"/>
                  </a:lnTo>
                  <a:cubicBezTo>
                    <a:pt x="6816" y="0"/>
                    <a:pt x="6335" y="0"/>
                    <a:pt x="5915" y="241"/>
                  </a:cubicBezTo>
                  <a:lnTo>
                    <a:pt x="340" y="3408"/>
                  </a:lnTo>
                  <a:cubicBezTo>
                    <a:pt x="126" y="3533"/>
                    <a:pt x="1" y="3738"/>
                    <a:pt x="1" y="3988"/>
                  </a:cubicBezTo>
                  <a:cubicBezTo>
                    <a:pt x="1" y="4238"/>
                    <a:pt x="126" y="4443"/>
                    <a:pt x="340" y="4568"/>
                  </a:cubicBezTo>
                  <a:lnTo>
                    <a:pt x="5897" y="7735"/>
                  </a:lnTo>
                  <a:cubicBezTo>
                    <a:pt x="6317" y="7975"/>
                    <a:pt x="6798" y="7975"/>
                    <a:pt x="7218" y="7735"/>
                  </a:cubicBezTo>
                  <a:lnTo>
                    <a:pt x="12784" y="4559"/>
                  </a:lnTo>
                  <a:cubicBezTo>
                    <a:pt x="12999" y="4443"/>
                    <a:pt x="13123" y="4229"/>
                    <a:pt x="13123" y="3988"/>
                  </a:cubicBezTo>
                  <a:cubicBezTo>
                    <a:pt x="13123" y="3738"/>
                    <a:pt x="12999" y="3524"/>
                    <a:pt x="12784" y="340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62" name="Google Shape;1262;p43"/>
            <p:cNvSpPr/>
            <p:nvPr/>
          </p:nvSpPr>
          <p:spPr>
            <a:xfrm>
              <a:off x="2935469" y="4262026"/>
              <a:ext cx="652099" cy="396288"/>
            </a:xfrm>
            <a:custGeom>
              <a:avLst/>
              <a:gdLst/>
              <a:ahLst/>
              <a:cxnLst/>
              <a:rect l="l" t="t" r="r" b="b"/>
              <a:pathLst>
                <a:path w="13124" h="7976" extrusionOk="0">
                  <a:moveTo>
                    <a:pt x="12784" y="3408"/>
                  </a:moveTo>
                  <a:lnTo>
                    <a:pt x="7236" y="241"/>
                  </a:lnTo>
                  <a:cubicBezTo>
                    <a:pt x="6816" y="0"/>
                    <a:pt x="6335" y="0"/>
                    <a:pt x="5915" y="241"/>
                  </a:cubicBezTo>
                  <a:lnTo>
                    <a:pt x="340" y="3408"/>
                  </a:lnTo>
                  <a:cubicBezTo>
                    <a:pt x="126" y="3533"/>
                    <a:pt x="1" y="3738"/>
                    <a:pt x="1" y="3988"/>
                  </a:cubicBezTo>
                  <a:cubicBezTo>
                    <a:pt x="1" y="4238"/>
                    <a:pt x="126" y="4443"/>
                    <a:pt x="340" y="4568"/>
                  </a:cubicBezTo>
                  <a:lnTo>
                    <a:pt x="5897" y="7735"/>
                  </a:lnTo>
                  <a:cubicBezTo>
                    <a:pt x="6317" y="7976"/>
                    <a:pt x="6798" y="7976"/>
                    <a:pt x="7218" y="7735"/>
                  </a:cubicBezTo>
                  <a:lnTo>
                    <a:pt x="12784" y="4559"/>
                  </a:lnTo>
                  <a:cubicBezTo>
                    <a:pt x="12999" y="4443"/>
                    <a:pt x="13123" y="4229"/>
                    <a:pt x="13123" y="3988"/>
                  </a:cubicBezTo>
                  <a:cubicBezTo>
                    <a:pt x="13123" y="3738"/>
                    <a:pt x="12999" y="3524"/>
                    <a:pt x="12784" y="340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63" name="Google Shape;1263;p43"/>
            <p:cNvSpPr/>
            <p:nvPr/>
          </p:nvSpPr>
          <p:spPr>
            <a:xfrm>
              <a:off x="2943021" y="4266000"/>
              <a:ext cx="636994" cy="379444"/>
            </a:xfrm>
            <a:custGeom>
              <a:avLst/>
              <a:gdLst/>
              <a:ahLst/>
              <a:cxnLst/>
              <a:rect l="l" t="t" r="r" b="b"/>
              <a:pathLst>
                <a:path w="12820" h="7637" extrusionOk="0">
                  <a:moveTo>
                    <a:pt x="12490" y="3328"/>
                  </a:moveTo>
                  <a:lnTo>
                    <a:pt x="7066" y="232"/>
                  </a:lnTo>
                  <a:cubicBezTo>
                    <a:pt x="6655" y="0"/>
                    <a:pt x="6191" y="0"/>
                    <a:pt x="5781" y="232"/>
                  </a:cubicBezTo>
                  <a:lnTo>
                    <a:pt x="330" y="3328"/>
                  </a:lnTo>
                  <a:cubicBezTo>
                    <a:pt x="125" y="3453"/>
                    <a:pt x="0" y="3658"/>
                    <a:pt x="0" y="3899"/>
                  </a:cubicBezTo>
                  <a:cubicBezTo>
                    <a:pt x="0" y="4140"/>
                    <a:pt x="125" y="4345"/>
                    <a:pt x="330" y="4461"/>
                  </a:cubicBezTo>
                  <a:cubicBezTo>
                    <a:pt x="5603" y="7467"/>
                    <a:pt x="6905" y="7637"/>
                    <a:pt x="12490" y="4461"/>
                  </a:cubicBezTo>
                  <a:cubicBezTo>
                    <a:pt x="12704" y="4336"/>
                    <a:pt x="12820" y="4131"/>
                    <a:pt x="12820" y="3890"/>
                  </a:cubicBezTo>
                  <a:cubicBezTo>
                    <a:pt x="12820" y="3649"/>
                    <a:pt x="12704" y="3444"/>
                    <a:pt x="12490" y="332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64" name="Google Shape;1264;p43"/>
            <p:cNvSpPr/>
            <p:nvPr/>
          </p:nvSpPr>
          <p:spPr>
            <a:xfrm>
              <a:off x="3034345" y="3945525"/>
              <a:ext cx="455237" cy="617485"/>
            </a:xfrm>
            <a:custGeom>
              <a:avLst/>
              <a:gdLst/>
              <a:ahLst/>
              <a:cxnLst/>
              <a:rect l="l" t="t" r="r" b="b"/>
              <a:pathLst>
                <a:path w="9162" h="12428" extrusionOk="0">
                  <a:moveTo>
                    <a:pt x="143" y="9403"/>
                  </a:moveTo>
                  <a:cubicBezTo>
                    <a:pt x="107" y="9475"/>
                    <a:pt x="80" y="9564"/>
                    <a:pt x="54" y="9644"/>
                  </a:cubicBezTo>
                  <a:lnTo>
                    <a:pt x="0" y="9778"/>
                  </a:lnTo>
                  <a:lnTo>
                    <a:pt x="27" y="9778"/>
                  </a:lnTo>
                  <a:cubicBezTo>
                    <a:pt x="9" y="9849"/>
                    <a:pt x="0" y="9921"/>
                    <a:pt x="0" y="10001"/>
                  </a:cubicBezTo>
                  <a:cubicBezTo>
                    <a:pt x="0" y="11339"/>
                    <a:pt x="2052" y="12428"/>
                    <a:pt x="4585" y="12428"/>
                  </a:cubicBezTo>
                  <a:cubicBezTo>
                    <a:pt x="7110" y="12428"/>
                    <a:pt x="9162" y="11339"/>
                    <a:pt x="9162" y="10001"/>
                  </a:cubicBezTo>
                  <a:cubicBezTo>
                    <a:pt x="9162" y="9921"/>
                    <a:pt x="9153" y="9849"/>
                    <a:pt x="9135" y="9778"/>
                  </a:cubicBezTo>
                  <a:lnTo>
                    <a:pt x="9162" y="9778"/>
                  </a:lnTo>
                  <a:lnTo>
                    <a:pt x="9108" y="9644"/>
                  </a:lnTo>
                  <a:cubicBezTo>
                    <a:pt x="9082" y="9564"/>
                    <a:pt x="9055" y="9484"/>
                    <a:pt x="9019" y="9403"/>
                  </a:cubicBezTo>
                  <a:lnTo>
                    <a:pt x="5808" y="911"/>
                  </a:lnTo>
                  <a:cubicBezTo>
                    <a:pt x="5594" y="349"/>
                    <a:pt x="5130" y="1"/>
                    <a:pt x="4585" y="1"/>
                  </a:cubicBezTo>
                  <a:cubicBezTo>
                    <a:pt x="4032" y="1"/>
                    <a:pt x="3568" y="349"/>
                    <a:pt x="3354" y="91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65" name="Google Shape;1265;p43"/>
            <p:cNvSpPr/>
            <p:nvPr/>
          </p:nvSpPr>
          <p:spPr>
            <a:xfrm>
              <a:off x="3021800" y="4370350"/>
              <a:ext cx="491409" cy="195053"/>
            </a:xfrm>
            <a:custGeom>
              <a:avLst/>
              <a:gdLst/>
              <a:ahLst/>
              <a:cxnLst/>
              <a:rect l="l" t="t" r="r" b="b"/>
              <a:pathLst>
                <a:path w="9635" h="3926" extrusionOk="0">
                  <a:moveTo>
                    <a:pt x="607" y="0"/>
                  </a:moveTo>
                  <a:cubicBezTo>
                    <a:pt x="446" y="429"/>
                    <a:pt x="286" y="848"/>
                    <a:pt x="125" y="1276"/>
                  </a:cubicBezTo>
                  <a:cubicBezTo>
                    <a:pt x="0" y="3033"/>
                    <a:pt x="2650" y="3926"/>
                    <a:pt x="4710" y="3926"/>
                  </a:cubicBezTo>
                  <a:cubicBezTo>
                    <a:pt x="5933" y="3926"/>
                    <a:pt x="9635" y="3355"/>
                    <a:pt x="9260" y="1276"/>
                  </a:cubicBezTo>
                  <a:cubicBezTo>
                    <a:pt x="9287" y="1276"/>
                    <a:pt x="8850" y="125"/>
                    <a:pt x="8805" y="0"/>
                  </a:cubicBezTo>
                  <a:cubicBezTo>
                    <a:pt x="8234" y="1026"/>
                    <a:pt x="6566" y="1660"/>
                    <a:pt x="4710" y="1660"/>
                  </a:cubicBezTo>
                  <a:cubicBezTo>
                    <a:pt x="2846" y="1660"/>
                    <a:pt x="1169" y="999"/>
                    <a:pt x="607" y="0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66" name="Google Shape;1266;p43"/>
            <p:cNvSpPr/>
            <p:nvPr/>
          </p:nvSpPr>
          <p:spPr>
            <a:xfrm>
              <a:off x="3099037" y="4164045"/>
              <a:ext cx="324956" cy="179562"/>
            </a:xfrm>
            <a:custGeom>
              <a:avLst/>
              <a:gdLst/>
              <a:ahLst/>
              <a:cxnLst/>
              <a:rect l="l" t="t" r="r" b="b"/>
              <a:pathLst>
                <a:path w="6540" h="3614" extrusionOk="0">
                  <a:moveTo>
                    <a:pt x="0" y="1937"/>
                  </a:moveTo>
                  <a:cubicBezTo>
                    <a:pt x="295" y="2998"/>
                    <a:pt x="1624" y="3614"/>
                    <a:pt x="3283" y="3614"/>
                  </a:cubicBezTo>
                  <a:cubicBezTo>
                    <a:pt x="4934" y="3614"/>
                    <a:pt x="6388" y="2945"/>
                    <a:pt x="6540" y="1892"/>
                  </a:cubicBezTo>
                  <a:lnTo>
                    <a:pt x="5826" y="1"/>
                  </a:lnTo>
                  <a:cubicBezTo>
                    <a:pt x="5648" y="679"/>
                    <a:pt x="4639" y="1348"/>
                    <a:pt x="3283" y="1348"/>
                  </a:cubicBezTo>
                  <a:cubicBezTo>
                    <a:pt x="1919" y="1348"/>
                    <a:pt x="964" y="821"/>
                    <a:pt x="714" y="45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67" name="Google Shape;1267;p43"/>
            <p:cNvSpPr/>
            <p:nvPr/>
          </p:nvSpPr>
          <p:spPr>
            <a:xfrm>
              <a:off x="3169940" y="3945525"/>
              <a:ext cx="184042" cy="169823"/>
            </a:xfrm>
            <a:custGeom>
              <a:avLst/>
              <a:gdLst/>
              <a:ahLst/>
              <a:cxnLst/>
              <a:rect l="l" t="t" r="r" b="b"/>
              <a:pathLst>
                <a:path w="3704" h="3418" extrusionOk="0">
                  <a:moveTo>
                    <a:pt x="1" y="2561"/>
                  </a:moveTo>
                  <a:cubicBezTo>
                    <a:pt x="197" y="3132"/>
                    <a:pt x="1107" y="3417"/>
                    <a:pt x="1856" y="3417"/>
                  </a:cubicBezTo>
                  <a:cubicBezTo>
                    <a:pt x="2597" y="3417"/>
                    <a:pt x="3551" y="3096"/>
                    <a:pt x="3703" y="2561"/>
                  </a:cubicBezTo>
                  <a:lnTo>
                    <a:pt x="3079" y="911"/>
                  </a:lnTo>
                  <a:cubicBezTo>
                    <a:pt x="2865" y="349"/>
                    <a:pt x="2401" y="1"/>
                    <a:pt x="1856" y="1"/>
                  </a:cubicBezTo>
                  <a:cubicBezTo>
                    <a:pt x="1303" y="1"/>
                    <a:pt x="839" y="349"/>
                    <a:pt x="625" y="911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268" name="Google Shape;1268;p43"/>
          <p:cNvGrpSpPr/>
          <p:nvPr/>
        </p:nvGrpSpPr>
        <p:grpSpPr>
          <a:xfrm>
            <a:off x="-528243" y="5514033"/>
            <a:ext cx="1389324" cy="1521607"/>
            <a:chOff x="2914650" y="3945525"/>
            <a:chExt cx="693737" cy="759791"/>
          </a:xfrm>
        </p:grpSpPr>
        <p:sp>
          <p:nvSpPr>
            <p:cNvPr id="1269" name="Google Shape;1269;p43"/>
            <p:cNvSpPr/>
            <p:nvPr/>
          </p:nvSpPr>
          <p:spPr>
            <a:xfrm>
              <a:off x="2914650" y="4283291"/>
              <a:ext cx="693737" cy="422024"/>
            </a:xfrm>
            <a:custGeom>
              <a:avLst/>
              <a:gdLst/>
              <a:ahLst/>
              <a:cxnLst/>
              <a:rect l="l" t="t" r="r" b="b"/>
              <a:pathLst>
                <a:path w="13962" h="8494" extrusionOk="0">
                  <a:moveTo>
                    <a:pt x="13605" y="3622"/>
                  </a:moveTo>
                  <a:lnTo>
                    <a:pt x="7699" y="259"/>
                  </a:lnTo>
                  <a:cubicBezTo>
                    <a:pt x="7253" y="0"/>
                    <a:pt x="6745" y="0"/>
                    <a:pt x="6299" y="259"/>
                  </a:cubicBezTo>
                  <a:lnTo>
                    <a:pt x="357" y="3631"/>
                  </a:lnTo>
                  <a:cubicBezTo>
                    <a:pt x="134" y="3756"/>
                    <a:pt x="0" y="3979"/>
                    <a:pt x="0" y="4247"/>
                  </a:cubicBezTo>
                  <a:cubicBezTo>
                    <a:pt x="0" y="4506"/>
                    <a:pt x="134" y="4729"/>
                    <a:pt x="357" y="4862"/>
                  </a:cubicBezTo>
                  <a:lnTo>
                    <a:pt x="6281" y="8234"/>
                  </a:lnTo>
                  <a:cubicBezTo>
                    <a:pt x="6727" y="8493"/>
                    <a:pt x="7235" y="8493"/>
                    <a:pt x="7681" y="8234"/>
                  </a:cubicBezTo>
                  <a:lnTo>
                    <a:pt x="13605" y="4853"/>
                  </a:lnTo>
                  <a:cubicBezTo>
                    <a:pt x="13828" y="4729"/>
                    <a:pt x="13962" y="4506"/>
                    <a:pt x="13962" y="4238"/>
                  </a:cubicBezTo>
                  <a:cubicBezTo>
                    <a:pt x="13962" y="3979"/>
                    <a:pt x="13828" y="3756"/>
                    <a:pt x="13605" y="362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70" name="Google Shape;1270;p43"/>
            <p:cNvSpPr/>
            <p:nvPr/>
          </p:nvSpPr>
          <p:spPr>
            <a:xfrm>
              <a:off x="2935469" y="4279763"/>
              <a:ext cx="652099" cy="396288"/>
            </a:xfrm>
            <a:custGeom>
              <a:avLst/>
              <a:gdLst/>
              <a:ahLst/>
              <a:cxnLst/>
              <a:rect l="l" t="t" r="r" b="b"/>
              <a:pathLst>
                <a:path w="13124" h="7976" extrusionOk="0">
                  <a:moveTo>
                    <a:pt x="12784" y="3408"/>
                  </a:moveTo>
                  <a:lnTo>
                    <a:pt x="7236" y="241"/>
                  </a:lnTo>
                  <a:cubicBezTo>
                    <a:pt x="6816" y="0"/>
                    <a:pt x="6335" y="0"/>
                    <a:pt x="5915" y="241"/>
                  </a:cubicBezTo>
                  <a:lnTo>
                    <a:pt x="340" y="3408"/>
                  </a:lnTo>
                  <a:cubicBezTo>
                    <a:pt x="126" y="3533"/>
                    <a:pt x="1" y="3738"/>
                    <a:pt x="1" y="3988"/>
                  </a:cubicBezTo>
                  <a:cubicBezTo>
                    <a:pt x="1" y="4238"/>
                    <a:pt x="126" y="4443"/>
                    <a:pt x="340" y="4568"/>
                  </a:cubicBezTo>
                  <a:lnTo>
                    <a:pt x="5897" y="7735"/>
                  </a:lnTo>
                  <a:cubicBezTo>
                    <a:pt x="6317" y="7975"/>
                    <a:pt x="6798" y="7975"/>
                    <a:pt x="7218" y="7735"/>
                  </a:cubicBezTo>
                  <a:lnTo>
                    <a:pt x="12784" y="4559"/>
                  </a:lnTo>
                  <a:cubicBezTo>
                    <a:pt x="12999" y="4443"/>
                    <a:pt x="13123" y="4229"/>
                    <a:pt x="13123" y="3988"/>
                  </a:cubicBezTo>
                  <a:cubicBezTo>
                    <a:pt x="13123" y="3738"/>
                    <a:pt x="12999" y="3524"/>
                    <a:pt x="12784" y="340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71" name="Google Shape;1271;p43"/>
            <p:cNvSpPr/>
            <p:nvPr/>
          </p:nvSpPr>
          <p:spPr>
            <a:xfrm>
              <a:off x="2935469" y="4262026"/>
              <a:ext cx="652099" cy="396288"/>
            </a:xfrm>
            <a:custGeom>
              <a:avLst/>
              <a:gdLst/>
              <a:ahLst/>
              <a:cxnLst/>
              <a:rect l="l" t="t" r="r" b="b"/>
              <a:pathLst>
                <a:path w="13124" h="7976" extrusionOk="0">
                  <a:moveTo>
                    <a:pt x="12784" y="3408"/>
                  </a:moveTo>
                  <a:lnTo>
                    <a:pt x="7236" y="241"/>
                  </a:lnTo>
                  <a:cubicBezTo>
                    <a:pt x="6816" y="0"/>
                    <a:pt x="6335" y="0"/>
                    <a:pt x="5915" y="241"/>
                  </a:cubicBezTo>
                  <a:lnTo>
                    <a:pt x="340" y="3408"/>
                  </a:lnTo>
                  <a:cubicBezTo>
                    <a:pt x="126" y="3533"/>
                    <a:pt x="1" y="3738"/>
                    <a:pt x="1" y="3988"/>
                  </a:cubicBezTo>
                  <a:cubicBezTo>
                    <a:pt x="1" y="4238"/>
                    <a:pt x="126" y="4443"/>
                    <a:pt x="340" y="4568"/>
                  </a:cubicBezTo>
                  <a:lnTo>
                    <a:pt x="5897" y="7735"/>
                  </a:lnTo>
                  <a:cubicBezTo>
                    <a:pt x="6317" y="7976"/>
                    <a:pt x="6798" y="7976"/>
                    <a:pt x="7218" y="7735"/>
                  </a:cubicBezTo>
                  <a:lnTo>
                    <a:pt x="12784" y="4559"/>
                  </a:lnTo>
                  <a:cubicBezTo>
                    <a:pt x="12999" y="4443"/>
                    <a:pt x="13123" y="4229"/>
                    <a:pt x="13123" y="3988"/>
                  </a:cubicBezTo>
                  <a:cubicBezTo>
                    <a:pt x="13123" y="3738"/>
                    <a:pt x="12999" y="3524"/>
                    <a:pt x="12784" y="340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72" name="Google Shape;1272;p43"/>
            <p:cNvSpPr/>
            <p:nvPr/>
          </p:nvSpPr>
          <p:spPr>
            <a:xfrm>
              <a:off x="2943021" y="4266000"/>
              <a:ext cx="636994" cy="379444"/>
            </a:xfrm>
            <a:custGeom>
              <a:avLst/>
              <a:gdLst/>
              <a:ahLst/>
              <a:cxnLst/>
              <a:rect l="l" t="t" r="r" b="b"/>
              <a:pathLst>
                <a:path w="12820" h="7637" extrusionOk="0">
                  <a:moveTo>
                    <a:pt x="12490" y="3328"/>
                  </a:moveTo>
                  <a:lnTo>
                    <a:pt x="7066" y="232"/>
                  </a:lnTo>
                  <a:cubicBezTo>
                    <a:pt x="6655" y="0"/>
                    <a:pt x="6191" y="0"/>
                    <a:pt x="5781" y="232"/>
                  </a:cubicBezTo>
                  <a:lnTo>
                    <a:pt x="330" y="3328"/>
                  </a:lnTo>
                  <a:cubicBezTo>
                    <a:pt x="125" y="3453"/>
                    <a:pt x="0" y="3658"/>
                    <a:pt x="0" y="3899"/>
                  </a:cubicBezTo>
                  <a:cubicBezTo>
                    <a:pt x="0" y="4140"/>
                    <a:pt x="125" y="4345"/>
                    <a:pt x="330" y="4461"/>
                  </a:cubicBezTo>
                  <a:cubicBezTo>
                    <a:pt x="5603" y="7467"/>
                    <a:pt x="6905" y="7637"/>
                    <a:pt x="12490" y="4461"/>
                  </a:cubicBezTo>
                  <a:cubicBezTo>
                    <a:pt x="12704" y="4336"/>
                    <a:pt x="12820" y="4131"/>
                    <a:pt x="12820" y="3890"/>
                  </a:cubicBezTo>
                  <a:cubicBezTo>
                    <a:pt x="12820" y="3649"/>
                    <a:pt x="12704" y="3444"/>
                    <a:pt x="12490" y="332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73" name="Google Shape;1273;p43"/>
            <p:cNvSpPr/>
            <p:nvPr/>
          </p:nvSpPr>
          <p:spPr>
            <a:xfrm>
              <a:off x="3034345" y="3945525"/>
              <a:ext cx="455237" cy="617485"/>
            </a:xfrm>
            <a:custGeom>
              <a:avLst/>
              <a:gdLst/>
              <a:ahLst/>
              <a:cxnLst/>
              <a:rect l="l" t="t" r="r" b="b"/>
              <a:pathLst>
                <a:path w="9162" h="12428" extrusionOk="0">
                  <a:moveTo>
                    <a:pt x="143" y="9403"/>
                  </a:moveTo>
                  <a:cubicBezTo>
                    <a:pt x="107" y="9475"/>
                    <a:pt x="80" y="9564"/>
                    <a:pt x="54" y="9644"/>
                  </a:cubicBezTo>
                  <a:lnTo>
                    <a:pt x="0" y="9778"/>
                  </a:lnTo>
                  <a:lnTo>
                    <a:pt x="27" y="9778"/>
                  </a:lnTo>
                  <a:cubicBezTo>
                    <a:pt x="9" y="9849"/>
                    <a:pt x="0" y="9921"/>
                    <a:pt x="0" y="10001"/>
                  </a:cubicBezTo>
                  <a:cubicBezTo>
                    <a:pt x="0" y="11339"/>
                    <a:pt x="2052" y="12428"/>
                    <a:pt x="4585" y="12428"/>
                  </a:cubicBezTo>
                  <a:cubicBezTo>
                    <a:pt x="7110" y="12428"/>
                    <a:pt x="9162" y="11339"/>
                    <a:pt x="9162" y="10001"/>
                  </a:cubicBezTo>
                  <a:cubicBezTo>
                    <a:pt x="9162" y="9921"/>
                    <a:pt x="9153" y="9849"/>
                    <a:pt x="9135" y="9778"/>
                  </a:cubicBezTo>
                  <a:lnTo>
                    <a:pt x="9162" y="9778"/>
                  </a:lnTo>
                  <a:lnTo>
                    <a:pt x="9108" y="9644"/>
                  </a:lnTo>
                  <a:cubicBezTo>
                    <a:pt x="9082" y="9564"/>
                    <a:pt x="9055" y="9484"/>
                    <a:pt x="9019" y="9403"/>
                  </a:cubicBezTo>
                  <a:lnTo>
                    <a:pt x="5808" y="911"/>
                  </a:lnTo>
                  <a:cubicBezTo>
                    <a:pt x="5594" y="349"/>
                    <a:pt x="5130" y="1"/>
                    <a:pt x="4585" y="1"/>
                  </a:cubicBezTo>
                  <a:cubicBezTo>
                    <a:pt x="4032" y="1"/>
                    <a:pt x="3568" y="349"/>
                    <a:pt x="3354" y="91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74" name="Google Shape;1274;p43"/>
            <p:cNvSpPr/>
            <p:nvPr/>
          </p:nvSpPr>
          <p:spPr>
            <a:xfrm>
              <a:off x="3021800" y="4370350"/>
              <a:ext cx="491409" cy="195053"/>
            </a:xfrm>
            <a:custGeom>
              <a:avLst/>
              <a:gdLst/>
              <a:ahLst/>
              <a:cxnLst/>
              <a:rect l="l" t="t" r="r" b="b"/>
              <a:pathLst>
                <a:path w="9635" h="3926" extrusionOk="0">
                  <a:moveTo>
                    <a:pt x="607" y="0"/>
                  </a:moveTo>
                  <a:cubicBezTo>
                    <a:pt x="446" y="429"/>
                    <a:pt x="286" y="848"/>
                    <a:pt x="125" y="1276"/>
                  </a:cubicBezTo>
                  <a:cubicBezTo>
                    <a:pt x="0" y="3033"/>
                    <a:pt x="2650" y="3926"/>
                    <a:pt x="4710" y="3926"/>
                  </a:cubicBezTo>
                  <a:cubicBezTo>
                    <a:pt x="5933" y="3926"/>
                    <a:pt x="9635" y="3355"/>
                    <a:pt x="9260" y="1276"/>
                  </a:cubicBezTo>
                  <a:cubicBezTo>
                    <a:pt x="9287" y="1276"/>
                    <a:pt x="8850" y="125"/>
                    <a:pt x="8805" y="0"/>
                  </a:cubicBezTo>
                  <a:cubicBezTo>
                    <a:pt x="8234" y="1026"/>
                    <a:pt x="6566" y="1660"/>
                    <a:pt x="4710" y="1660"/>
                  </a:cubicBezTo>
                  <a:cubicBezTo>
                    <a:pt x="2846" y="1660"/>
                    <a:pt x="1169" y="999"/>
                    <a:pt x="607" y="0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75" name="Google Shape;1275;p43"/>
            <p:cNvSpPr/>
            <p:nvPr/>
          </p:nvSpPr>
          <p:spPr>
            <a:xfrm>
              <a:off x="3099037" y="4164045"/>
              <a:ext cx="324956" cy="179562"/>
            </a:xfrm>
            <a:custGeom>
              <a:avLst/>
              <a:gdLst/>
              <a:ahLst/>
              <a:cxnLst/>
              <a:rect l="l" t="t" r="r" b="b"/>
              <a:pathLst>
                <a:path w="6540" h="3614" extrusionOk="0">
                  <a:moveTo>
                    <a:pt x="0" y="1937"/>
                  </a:moveTo>
                  <a:cubicBezTo>
                    <a:pt x="295" y="2998"/>
                    <a:pt x="1624" y="3614"/>
                    <a:pt x="3283" y="3614"/>
                  </a:cubicBezTo>
                  <a:cubicBezTo>
                    <a:pt x="4934" y="3614"/>
                    <a:pt x="6388" y="2945"/>
                    <a:pt x="6540" y="1892"/>
                  </a:cubicBezTo>
                  <a:lnTo>
                    <a:pt x="5826" y="1"/>
                  </a:lnTo>
                  <a:cubicBezTo>
                    <a:pt x="5648" y="679"/>
                    <a:pt x="4639" y="1348"/>
                    <a:pt x="3283" y="1348"/>
                  </a:cubicBezTo>
                  <a:cubicBezTo>
                    <a:pt x="1919" y="1348"/>
                    <a:pt x="964" y="821"/>
                    <a:pt x="714" y="45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76" name="Google Shape;1276;p43"/>
            <p:cNvSpPr/>
            <p:nvPr/>
          </p:nvSpPr>
          <p:spPr>
            <a:xfrm>
              <a:off x="3169940" y="3945525"/>
              <a:ext cx="184042" cy="169823"/>
            </a:xfrm>
            <a:custGeom>
              <a:avLst/>
              <a:gdLst/>
              <a:ahLst/>
              <a:cxnLst/>
              <a:rect l="l" t="t" r="r" b="b"/>
              <a:pathLst>
                <a:path w="3704" h="3418" extrusionOk="0">
                  <a:moveTo>
                    <a:pt x="1" y="2561"/>
                  </a:moveTo>
                  <a:cubicBezTo>
                    <a:pt x="197" y="3132"/>
                    <a:pt x="1107" y="3417"/>
                    <a:pt x="1856" y="3417"/>
                  </a:cubicBezTo>
                  <a:cubicBezTo>
                    <a:pt x="2597" y="3417"/>
                    <a:pt x="3551" y="3096"/>
                    <a:pt x="3703" y="2561"/>
                  </a:cubicBezTo>
                  <a:lnTo>
                    <a:pt x="3079" y="911"/>
                  </a:lnTo>
                  <a:cubicBezTo>
                    <a:pt x="2865" y="349"/>
                    <a:pt x="2401" y="1"/>
                    <a:pt x="1856" y="1"/>
                  </a:cubicBezTo>
                  <a:cubicBezTo>
                    <a:pt x="1303" y="1"/>
                    <a:pt x="839" y="349"/>
                    <a:pt x="625" y="911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277" name="Google Shape;1277;p43"/>
          <p:cNvGrpSpPr/>
          <p:nvPr/>
        </p:nvGrpSpPr>
        <p:grpSpPr>
          <a:xfrm>
            <a:off x="11330933" y="5514033"/>
            <a:ext cx="1389324" cy="1521607"/>
            <a:chOff x="2914650" y="3945525"/>
            <a:chExt cx="693737" cy="759791"/>
          </a:xfrm>
        </p:grpSpPr>
        <p:sp>
          <p:nvSpPr>
            <p:cNvPr id="1278" name="Google Shape;1278;p43"/>
            <p:cNvSpPr/>
            <p:nvPr/>
          </p:nvSpPr>
          <p:spPr>
            <a:xfrm>
              <a:off x="2914650" y="4283291"/>
              <a:ext cx="693737" cy="422024"/>
            </a:xfrm>
            <a:custGeom>
              <a:avLst/>
              <a:gdLst/>
              <a:ahLst/>
              <a:cxnLst/>
              <a:rect l="l" t="t" r="r" b="b"/>
              <a:pathLst>
                <a:path w="13962" h="8494" extrusionOk="0">
                  <a:moveTo>
                    <a:pt x="13605" y="3622"/>
                  </a:moveTo>
                  <a:lnTo>
                    <a:pt x="7699" y="259"/>
                  </a:lnTo>
                  <a:cubicBezTo>
                    <a:pt x="7253" y="0"/>
                    <a:pt x="6745" y="0"/>
                    <a:pt x="6299" y="259"/>
                  </a:cubicBezTo>
                  <a:lnTo>
                    <a:pt x="357" y="3631"/>
                  </a:lnTo>
                  <a:cubicBezTo>
                    <a:pt x="134" y="3756"/>
                    <a:pt x="0" y="3979"/>
                    <a:pt x="0" y="4247"/>
                  </a:cubicBezTo>
                  <a:cubicBezTo>
                    <a:pt x="0" y="4506"/>
                    <a:pt x="134" y="4729"/>
                    <a:pt x="357" y="4862"/>
                  </a:cubicBezTo>
                  <a:lnTo>
                    <a:pt x="6281" y="8234"/>
                  </a:lnTo>
                  <a:cubicBezTo>
                    <a:pt x="6727" y="8493"/>
                    <a:pt x="7235" y="8493"/>
                    <a:pt x="7681" y="8234"/>
                  </a:cubicBezTo>
                  <a:lnTo>
                    <a:pt x="13605" y="4853"/>
                  </a:lnTo>
                  <a:cubicBezTo>
                    <a:pt x="13828" y="4729"/>
                    <a:pt x="13962" y="4506"/>
                    <a:pt x="13962" y="4238"/>
                  </a:cubicBezTo>
                  <a:cubicBezTo>
                    <a:pt x="13962" y="3979"/>
                    <a:pt x="13828" y="3756"/>
                    <a:pt x="13605" y="362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79" name="Google Shape;1279;p43"/>
            <p:cNvSpPr/>
            <p:nvPr/>
          </p:nvSpPr>
          <p:spPr>
            <a:xfrm>
              <a:off x="2935469" y="4279763"/>
              <a:ext cx="652099" cy="396288"/>
            </a:xfrm>
            <a:custGeom>
              <a:avLst/>
              <a:gdLst/>
              <a:ahLst/>
              <a:cxnLst/>
              <a:rect l="l" t="t" r="r" b="b"/>
              <a:pathLst>
                <a:path w="13124" h="7976" extrusionOk="0">
                  <a:moveTo>
                    <a:pt x="12784" y="3408"/>
                  </a:moveTo>
                  <a:lnTo>
                    <a:pt x="7236" y="241"/>
                  </a:lnTo>
                  <a:cubicBezTo>
                    <a:pt x="6816" y="0"/>
                    <a:pt x="6335" y="0"/>
                    <a:pt x="5915" y="241"/>
                  </a:cubicBezTo>
                  <a:lnTo>
                    <a:pt x="340" y="3408"/>
                  </a:lnTo>
                  <a:cubicBezTo>
                    <a:pt x="126" y="3533"/>
                    <a:pt x="1" y="3738"/>
                    <a:pt x="1" y="3988"/>
                  </a:cubicBezTo>
                  <a:cubicBezTo>
                    <a:pt x="1" y="4238"/>
                    <a:pt x="126" y="4443"/>
                    <a:pt x="340" y="4568"/>
                  </a:cubicBezTo>
                  <a:lnTo>
                    <a:pt x="5897" y="7735"/>
                  </a:lnTo>
                  <a:cubicBezTo>
                    <a:pt x="6317" y="7975"/>
                    <a:pt x="6798" y="7975"/>
                    <a:pt x="7218" y="7735"/>
                  </a:cubicBezTo>
                  <a:lnTo>
                    <a:pt x="12784" y="4559"/>
                  </a:lnTo>
                  <a:cubicBezTo>
                    <a:pt x="12999" y="4443"/>
                    <a:pt x="13123" y="4229"/>
                    <a:pt x="13123" y="3988"/>
                  </a:cubicBezTo>
                  <a:cubicBezTo>
                    <a:pt x="13123" y="3738"/>
                    <a:pt x="12999" y="3524"/>
                    <a:pt x="12784" y="340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80" name="Google Shape;1280;p43"/>
            <p:cNvSpPr/>
            <p:nvPr/>
          </p:nvSpPr>
          <p:spPr>
            <a:xfrm>
              <a:off x="2935469" y="4262026"/>
              <a:ext cx="652099" cy="396288"/>
            </a:xfrm>
            <a:custGeom>
              <a:avLst/>
              <a:gdLst/>
              <a:ahLst/>
              <a:cxnLst/>
              <a:rect l="l" t="t" r="r" b="b"/>
              <a:pathLst>
                <a:path w="13124" h="7976" extrusionOk="0">
                  <a:moveTo>
                    <a:pt x="12784" y="3408"/>
                  </a:moveTo>
                  <a:lnTo>
                    <a:pt x="7236" y="241"/>
                  </a:lnTo>
                  <a:cubicBezTo>
                    <a:pt x="6816" y="0"/>
                    <a:pt x="6335" y="0"/>
                    <a:pt x="5915" y="241"/>
                  </a:cubicBezTo>
                  <a:lnTo>
                    <a:pt x="340" y="3408"/>
                  </a:lnTo>
                  <a:cubicBezTo>
                    <a:pt x="126" y="3533"/>
                    <a:pt x="1" y="3738"/>
                    <a:pt x="1" y="3988"/>
                  </a:cubicBezTo>
                  <a:cubicBezTo>
                    <a:pt x="1" y="4238"/>
                    <a:pt x="126" y="4443"/>
                    <a:pt x="340" y="4568"/>
                  </a:cubicBezTo>
                  <a:lnTo>
                    <a:pt x="5897" y="7735"/>
                  </a:lnTo>
                  <a:cubicBezTo>
                    <a:pt x="6317" y="7976"/>
                    <a:pt x="6798" y="7976"/>
                    <a:pt x="7218" y="7735"/>
                  </a:cubicBezTo>
                  <a:lnTo>
                    <a:pt x="12784" y="4559"/>
                  </a:lnTo>
                  <a:cubicBezTo>
                    <a:pt x="12999" y="4443"/>
                    <a:pt x="13123" y="4229"/>
                    <a:pt x="13123" y="3988"/>
                  </a:cubicBezTo>
                  <a:cubicBezTo>
                    <a:pt x="13123" y="3738"/>
                    <a:pt x="12999" y="3524"/>
                    <a:pt x="12784" y="340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81" name="Google Shape;1281;p43"/>
            <p:cNvSpPr/>
            <p:nvPr/>
          </p:nvSpPr>
          <p:spPr>
            <a:xfrm>
              <a:off x="2943021" y="4266000"/>
              <a:ext cx="636994" cy="379444"/>
            </a:xfrm>
            <a:custGeom>
              <a:avLst/>
              <a:gdLst/>
              <a:ahLst/>
              <a:cxnLst/>
              <a:rect l="l" t="t" r="r" b="b"/>
              <a:pathLst>
                <a:path w="12820" h="7637" extrusionOk="0">
                  <a:moveTo>
                    <a:pt x="12490" y="3328"/>
                  </a:moveTo>
                  <a:lnTo>
                    <a:pt x="7066" y="232"/>
                  </a:lnTo>
                  <a:cubicBezTo>
                    <a:pt x="6655" y="0"/>
                    <a:pt x="6191" y="0"/>
                    <a:pt x="5781" y="232"/>
                  </a:cubicBezTo>
                  <a:lnTo>
                    <a:pt x="330" y="3328"/>
                  </a:lnTo>
                  <a:cubicBezTo>
                    <a:pt x="125" y="3453"/>
                    <a:pt x="0" y="3658"/>
                    <a:pt x="0" y="3899"/>
                  </a:cubicBezTo>
                  <a:cubicBezTo>
                    <a:pt x="0" y="4140"/>
                    <a:pt x="125" y="4345"/>
                    <a:pt x="330" y="4461"/>
                  </a:cubicBezTo>
                  <a:cubicBezTo>
                    <a:pt x="5603" y="7467"/>
                    <a:pt x="6905" y="7637"/>
                    <a:pt x="12490" y="4461"/>
                  </a:cubicBezTo>
                  <a:cubicBezTo>
                    <a:pt x="12704" y="4336"/>
                    <a:pt x="12820" y="4131"/>
                    <a:pt x="12820" y="3890"/>
                  </a:cubicBezTo>
                  <a:cubicBezTo>
                    <a:pt x="12820" y="3649"/>
                    <a:pt x="12704" y="3444"/>
                    <a:pt x="12490" y="332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82" name="Google Shape;1282;p43"/>
            <p:cNvSpPr/>
            <p:nvPr/>
          </p:nvSpPr>
          <p:spPr>
            <a:xfrm>
              <a:off x="3034345" y="3945525"/>
              <a:ext cx="455237" cy="617485"/>
            </a:xfrm>
            <a:custGeom>
              <a:avLst/>
              <a:gdLst/>
              <a:ahLst/>
              <a:cxnLst/>
              <a:rect l="l" t="t" r="r" b="b"/>
              <a:pathLst>
                <a:path w="9162" h="12428" extrusionOk="0">
                  <a:moveTo>
                    <a:pt x="143" y="9403"/>
                  </a:moveTo>
                  <a:cubicBezTo>
                    <a:pt x="107" y="9475"/>
                    <a:pt x="80" y="9564"/>
                    <a:pt x="54" y="9644"/>
                  </a:cubicBezTo>
                  <a:lnTo>
                    <a:pt x="0" y="9778"/>
                  </a:lnTo>
                  <a:lnTo>
                    <a:pt x="27" y="9778"/>
                  </a:lnTo>
                  <a:cubicBezTo>
                    <a:pt x="9" y="9849"/>
                    <a:pt x="0" y="9921"/>
                    <a:pt x="0" y="10001"/>
                  </a:cubicBezTo>
                  <a:cubicBezTo>
                    <a:pt x="0" y="11339"/>
                    <a:pt x="2052" y="12428"/>
                    <a:pt x="4585" y="12428"/>
                  </a:cubicBezTo>
                  <a:cubicBezTo>
                    <a:pt x="7110" y="12428"/>
                    <a:pt x="9162" y="11339"/>
                    <a:pt x="9162" y="10001"/>
                  </a:cubicBezTo>
                  <a:cubicBezTo>
                    <a:pt x="9162" y="9921"/>
                    <a:pt x="9153" y="9849"/>
                    <a:pt x="9135" y="9778"/>
                  </a:cubicBezTo>
                  <a:lnTo>
                    <a:pt x="9162" y="9778"/>
                  </a:lnTo>
                  <a:lnTo>
                    <a:pt x="9108" y="9644"/>
                  </a:lnTo>
                  <a:cubicBezTo>
                    <a:pt x="9082" y="9564"/>
                    <a:pt x="9055" y="9484"/>
                    <a:pt x="9019" y="9403"/>
                  </a:cubicBezTo>
                  <a:lnTo>
                    <a:pt x="5808" y="911"/>
                  </a:lnTo>
                  <a:cubicBezTo>
                    <a:pt x="5594" y="349"/>
                    <a:pt x="5130" y="1"/>
                    <a:pt x="4585" y="1"/>
                  </a:cubicBezTo>
                  <a:cubicBezTo>
                    <a:pt x="4032" y="1"/>
                    <a:pt x="3568" y="349"/>
                    <a:pt x="3354" y="91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83" name="Google Shape;1283;p43"/>
            <p:cNvSpPr/>
            <p:nvPr/>
          </p:nvSpPr>
          <p:spPr>
            <a:xfrm>
              <a:off x="3021800" y="4370350"/>
              <a:ext cx="491409" cy="195053"/>
            </a:xfrm>
            <a:custGeom>
              <a:avLst/>
              <a:gdLst/>
              <a:ahLst/>
              <a:cxnLst/>
              <a:rect l="l" t="t" r="r" b="b"/>
              <a:pathLst>
                <a:path w="9635" h="3926" extrusionOk="0">
                  <a:moveTo>
                    <a:pt x="607" y="0"/>
                  </a:moveTo>
                  <a:cubicBezTo>
                    <a:pt x="446" y="429"/>
                    <a:pt x="286" y="848"/>
                    <a:pt x="125" y="1276"/>
                  </a:cubicBezTo>
                  <a:cubicBezTo>
                    <a:pt x="0" y="3033"/>
                    <a:pt x="2650" y="3926"/>
                    <a:pt x="4710" y="3926"/>
                  </a:cubicBezTo>
                  <a:cubicBezTo>
                    <a:pt x="5933" y="3926"/>
                    <a:pt x="9635" y="3355"/>
                    <a:pt x="9260" y="1276"/>
                  </a:cubicBezTo>
                  <a:cubicBezTo>
                    <a:pt x="9287" y="1276"/>
                    <a:pt x="8850" y="125"/>
                    <a:pt x="8805" y="0"/>
                  </a:cubicBezTo>
                  <a:cubicBezTo>
                    <a:pt x="8234" y="1026"/>
                    <a:pt x="6566" y="1660"/>
                    <a:pt x="4710" y="1660"/>
                  </a:cubicBezTo>
                  <a:cubicBezTo>
                    <a:pt x="2846" y="1660"/>
                    <a:pt x="1169" y="999"/>
                    <a:pt x="607" y="0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84" name="Google Shape;1284;p43"/>
            <p:cNvSpPr/>
            <p:nvPr/>
          </p:nvSpPr>
          <p:spPr>
            <a:xfrm>
              <a:off x="3099037" y="4164045"/>
              <a:ext cx="324956" cy="179562"/>
            </a:xfrm>
            <a:custGeom>
              <a:avLst/>
              <a:gdLst/>
              <a:ahLst/>
              <a:cxnLst/>
              <a:rect l="l" t="t" r="r" b="b"/>
              <a:pathLst>
                <a:path w="6540" h="3614" extrusionOk="0">
                  <a:moveTo>
                    <a:pt x="0" y="1937"/>
                  </a:moveTo>
                  <a:cubicBezTo>
                    <a:pt x="295" y="2998"/>
                    <a:pt x="1624" y="3614"/>
                    <a:pt x="3283" y="3614"/>
                  </a:cubicBezTo>
                  <a:cubicBezTo>
                    <a:pt x="4934" y="3614"/>
                    <a:pt x="6388" y="2945"/>
                    <a:pt x="6540" y="1892"/>
                  </a:cubicBezTo>
                  <a:lnTo>
                    <a:pt x="5826" y="1"/>
                  </a:lnTo>
                  <a:cubicBezTo>
                    <a:pt x="5648" y="679"/>
                    <a:pt x="4639" y="1348"/>
                    <a:pt x="3283" y="1348"/>
                  </a:cubicBezTo>
                  <a:cubicBezTo>
                    <a:pt x="1919" y="1348"/>
                    <a:pt x="964" y="821"/>
                    <a:pt x="714" y="45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85" name="Google Shape;1285;p43"/>
            <p:cNvSpPr/>
            <p:nvPr/>
          </p:nvSpPr>
          <p:spPr>
            <a:xfrm>
              <a:off x="3169940" y="3945525"/>
              <a:ext cx="184042" cy="169823"/>
            </a:xfrm>
            <a:custGeom>
              <a:avLst/>
              <a:gdLst/>
              <a:ahLst/>
              <a:cxnLst/>
              <a:rect l="l" t="t" r="r" b="b"/>
              <a:pathLst>
                <a:path w="3704" h="3418" extrusionOk="0">
                  <a:moveTo>
                    <a:pt x="1" y="2561"/>
                  </a:moveTo>
                  <a:cubicBezTo>
                    <a:pt x="197" y="3132"/>
                    <a:pt x="1107" y="3417"/>
                    <a:pt x="1856" y="3417"/>
                  </a:cubicBezTo>
                  <a:cubicBezTo>
                    <a:pt x="2597" y="3417"/>
                    <a:pt x="3551" y="3096"/>
                    <a:pt x="3703" y="2561"/>
                  </a:cubicBezTo>
                  <a:lnTo>
                    <a:pt x="3079" y="911"/>
                  </a:lnTo>
                  <a:cubicBezTo>
                    <a:pt x="2865" y="349"/>
                    <a:pt x="2401" y="1"/>
                    <a:pt x="1856" y="1"/>
                  </a:cubicBezTo>
                  <a:cubicBezTo>
                    <a:pt x="1303" y="1"/>
                    <a:pt x="839" y="349"/>
                    <a:pt x="625" y="911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pic>
        <p:nvPicPr>
          <p:cNvPr id="1026" name="Picture 2" descr="Weight Icon 4434907">
            <a:extLst>
              <a:ext uri="{FF2B5EF4-FFF2-40B4-BE49-F238E27FC236}">
                <a16:creationId xmlns:a16="http://schemas.microsoft.com/office/drawing/2014/main" id="{0C92B64B-55D0-C512-86D9-79069E79EC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0156" y="2306120"/>
            <a:ext cx="911688" cy="911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omputer Icon 6071592">
            <a:extLst>
              <a:ext uri="{FF2B5EF4-FFF2-40B4-BE49-F238E27FC236}">
                <a16:creationId xmlns:a16="http://schemas.microsoft.com/office/drawing/2014/main" id="{11C1C61C-235D-9677-0871-0A1A7D362C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6056" y="2368948"/>
            <a:ext cx="819221" cy="819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ar Icon 6058823">
            <a:extLst>
              <a:ext uri="{FF2B5EF4-FFF2-40B4-BE49-F238E27FC236}">
                <a16:creationId xmlns:a16="http://schemas.microsoft.com/office/drawing/2014/main" id="{8B4472D8-28E1-D0F7-8D94-C7A0859907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1272" y="2394172"/>
            <a:ext cx="710121" cy="710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Google Shape;1196;p42"/>
          <p:cNvSpPr txBox="1">
            <a:spLocks noGrp="1"/>
          </p:cNvSpPr>
          <p:nvPr>
            <p:ph type="ctrTitle"/>
          </p:nvPr>
        </p:nvSpPr>
        <p:spPr>
          <a:xfrm>
            <a:off x="951000" y="626733"/>
            <a:ext cx="10290000" cy="846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Statistiche del Modello</a:t>
            </a:r>
            <a:endParaRPr dirty="0"/>
          </a:p>
        </p:txBody>
      </p:sp>
      <p:sp>
        <p:nvSpPr>
          <p:cNvPr id="1197" name="Google Shape;1197;p42"/>
          <p:cNvSpPr txBox="1">
            <a:spLocks noGrp="1"/>
          </p:cNvSpPr>
          <p:nvPr>
            <p:ph type="subTitle" idx="1"/>
          </p:nvPr>
        </p:nvSpPr>
        <p:spPr>
          <a:xfrm>
            <a:off x="1275213" y="3872333"/>
            <a:ext cx="3992400" cy="1436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spcAft>
                <a:spcPts val="1600"/>
              </a:spcAft>
            </a:pPr>
            <a:r>
              <a:rPr lang="en" dirty="0"/>
              <a:t>I valori calcolati di Precision e Recall sul modello si stabilizzano intorno al 99% già a partire dalla 10a epoca.</a:t>
            </a:r>
            <a:endParaRPr dirty="0"/>
          </a:p>
        </p:txBody>
      </p:sp>
      <p:sp>
        <p:nvSpPr>
          <p:cNvPr id="1198" name="Google Shape;1198;p42"/>
          <p:cNvSpPr txBox="1">
            <a:spLocks noGrp="1"/>
          </p:cNvSpPr>
          <p:nvPr>
            <p:ph type="subTitle" idx="2"/>
          </p:nvPr>
        </p:nvSpPr>
        <p:spPr>
          <a:xfrm>
            <a:off x="6924387" y="3872333"/>
            <a:ext cx="3992400" cy="1436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spcAft>
                <a:spcPts val="1600"/>
              </a:spcAft>
            </a:pPr>
            <a:r>
              <a:rPr lang="en" dirty="0"/>
              <a:t>Il sistema riconosce al 100% gli spazi occupati e liberi, ma riscontra difficoltà nel riconoscere il background.</a:t>
            </a:r>
            <a:endParaRPr dirty="0"/>
          </a:p>
        </p:txBody>
      </p:sp>
      <p:sp>
        <p:nvSpPr>
          <p:cNvPr id="1199" name="Google Shape;1199;p42"/>
          <p:cNvSpPr txBox="1">
            <a:spLocks noGrp="1"/>
          </p:cNvSpPr>
          <p:nvPr>
            <p:ph type="subTitle" idx="3"/>
          </p:nvPr>
        </p:nvSpPr>
        <p:spPr>
          <a:xfrm>
            <a:off x="1275213" y="3316733"/>
            <a:ext cx="3992400" cy="555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indent="0"/>
            <a:r>
              <a:rPr lang="en" dirty="0"/>
              <a:t>Precision and Recall</a:t>
            </a:r>
            <a:endParaRPr dirty="0"/>
          </a:p>
        </p:txBody>
      </p:sp>
      <p:sp>
        <p:nvSpPr>
          <p:cNvPr id="1200" name="Google Shape;1200;p42"/>
          <p:cNvSpPr txBox="1">
            <a:spLocks noGrp="1"/>
          </p:cNvSpPr>
          <p:nvPr>
            <p:ph type="subTitle" idx="4"/>
          </p:nvPr>
        </p:nvSpPr>
        <p:spPr>
          <a:xfrm>
            <a:off x="6924387" y="3316733"/>
            <a:ext cx="3992400" cy="555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indent="0"/>
            <a:r>
              <a:rPr lang="en" dirty="0"/>
              <a:t>Confusion Matrix</a:t>
            </a:r>
            <a:endParaRPr dirty="0"/>
          </a:p>
        </p:txBody>
      </p:sp>
      <p:sp>
        <p:nvSpPr>
          <p:cNvPr id="1201" name="Google Shape;1201;p42"/>
          <p:cNvSpPr/>
          <p:nvPr/>
        </p:nvSpPr>
        <p:spPr>
          <a:xfrm>
            <a:off x="2376013" y="1899171"/>
            <a:ext cx="1790800" cy="1168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202" name="Google Shape;1202;p42"/>
          <p:cNvSpPr/>
          <p:nvPr/>
        </p:nvSpPr>
        <p:spPr>
          <a:xfrm>
            <a:off x="8025187" y="1899171"/>
            <a:ext cx="1790800" cy="1168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1212" name="Google Shape;1212;p42"/>
          <p:cNvGrpSpPr/>
          <p:nvPr/>
        </p:nvGrpSpPr>
        <p:grpSpPr>
          <a:xfrm>
            <a:off x="5372098" y="2010324"/>
            <a:ext cx="1447805" cy="2227864"/>
            <a:chOff x="4154662" y="1316316"/>
            <a:chExt cx="834887" cy="1284713"/>
          </a:xfrm>
        </p:grpSpPr>
        <p:sp>
          <p:nvSpPr>
            <p:cNvPr id="1213" name="Google Shape;1213;p42"/>
            <p:cNvSpPr/>
            <p:nvPr/>
          </p:nvSpPr>
          <p:spPr>
            <a:xfrm>
              <a:off x="4154662" y="1316316"/>
              <a:ext cx="749614" cy="1284713"/>
            </a:xfrm>
            <a:custGeom>
              <a:avLst/>
              <a:gdLst/>
              <a:ahLst/>
              <a:cxnLst/>
              <a:rect l="l" t="t" r="r" b="b"/>
              <a:pathLst>
                <a:path w="9573" h="16406" extrusionOk="0">
                  <a:moveTo>
                    <a:pt x="4800" y="821"/>
                  </a:moveTo>
                  <a:cubicBezTo>
                    <a:pt x="5969" y="134"/>
                    <a:pt x="7039" y="0"/>
                    <a:pt x="7860" y="330"/>
                  </a:cubicBezTo>
                  <a:cubicBezTo>
                    <a:pt x="7931" y="357"/>
                    <a:pt x="7994" y="393"/>
                    <a:pt x="8056" y="419"/>
                  </a:cubicBezTo>
                  <a:lnTo>
                    <a:pt x="8056" y="419"/>
                  </a:lnTo>
                  <a:lnTo>
                    <a:pt x="9180" y="1017"/>
                  </a:lnTo>
                  <a:lnTo>
                    <a:pt x="8841" y="1097"/>
                  </a:lnTo>
                  <a:cubicBezTo>
                    <a:pt x="9305" y="1668"/>
                    <a:pt x="9573" y="2507"/>
                    <a:pt x="9573" y="3568"/>
                  </a:cubicBezTo>
                  <a:cubicBezTo>
                    <a:pt x="9573" y="4220"/>
                    <a:pt x="9475" y="4898"/>
                    <a:pt x="9287" y="5576"/>
                  </a:cubicBezTo>
                  <a:cubicBezTo>
                    <a:pt x="8681" y="9349"/>
                    <a:pt x="6772" y="13792"/>
                    <a:pt x="5969" y="16406"/>
                  </a:cubicBezTo>
                  <a:lnTo>
                    <a:pt x="4871" y="15826"/>
                  </a:lnTo>
                  <a:lnTo>
                    <a:pt x="4871" y="15826"/>
                  </a:lnTo>
                  <a:lnTo>
                    <a:pt x="4871" y="15826"/>
                  </a:lnTo>
                  <a:lnTo>
                    <a:pt x="4871" y="15826"/>
                  </a:lnTo>
                  <a:lnTo>
                    <a:pt x="4871" y="15826"/>
                  </a:lnTo>
                  <a:lnTo>
                    <a:pt x="955" y="11892"/>
                  </a:lnTo>
                  <a:cubicBezTo>
                    <a:pt x="919" y="11856"/>
                    <a:pt x="884" y="11820"/>
                    <a:pt x="857" y="11794"/>
                  </a:cubicBezTo>
                  <a:lnTo>
                    <a:pt x="848" y="11785"/>
                  </a:lnTo>
                  <a:lnTo>
                    <a:pt x="848" y="11776"/>
                  </a:lnTo>
                  <a:cubicBezTo>
                    <a:pt x="759" y="11687"/>
                    <a:pt x="670" y="11580"/>
                    <a:pt x="598" y="11464"/>
                  </a:cubicBezTo>
                  <a:lnTo>
                    <a:pt x="589" y="11464"/>
                  </a:lnTo>
                  <a:lnTo>
                    <a:pt x="589" y="11464"/>
                  </a:lnTo>
                  <a:cubicBezTo>
                    <a:pt x="215" y="10902"/>
                    <a:pt x="1" y="10134"/>
                    <a:pt x="1" y="9180"/>
                  </a:cubicBezTo>
                  <a:cubicBezTo>
                    <a:pt x="1" y="8546"/>
                    <a:pt x="99" y="7877"/>
                    <a:pt x="277" y="7208"/>
                  </a:cubicBezTo>
                  <a:cubicBezTo>
                    <a:pt x="794" y="4773"/>
                    <a:pt x="2570" y="2239"/>
                    <a:pt x="4577" y="955"/>
                  </a:cubicBezTo>
                  <a:cubicBezTo>
                    <a:pt x="4648" y="910"/>
                    <a:pt x="4720" y="865"/>
                    <a:pt x="4800" y="82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14" name="Google Shape;1214;p42"/>
            <p:cNvSpPr/>
            <p:nvPr/>
          </p:nvSpPr>
          <p:spPr>
            <a:xfrm>
              <a:off x="4240562" y="1349126"/>
              <a:ext cx="748987" cy="1251902"/>
            </a:xfrm>
            <a:custGeom>
              <a:avLst/>
              <a:gdLst/>
              <a:ahLst/>
              <a:cxnLst/>
              <a:rect l="l" t="t" r="r" b="b"/>
              <a:pathLst>
                <a:path w="9565" h="15987" extrusionOk="0">
                  <a:moveTo>
                    <a:pt x="4800" y="982"/>
                  </a:moveTo>
                  <a:cubicBezTo>
                    <a:pt x="6460" y="0"/>
                    <a:pt x="7923" y="143"/>
                    <a:pt x="8752" y="1151"/>
                  </a:cubicBezTo>
                  <a:cubicBezTo>
                    <a:pt x="9270" y="1722"/>
                    <a:pt x="9564" y="2596"/>
                    <a:pt x="9564" y="3729"/>
                  </a:cubicBezTo>
                  <a:cubicBezTo>
                    <a:pt x="9564" y="4684"/>
                    <a:pt x="9359" y="5701"/>
                    <a:pt x="8984" y="6700"/>
                  </a:cubicBezTo>
                  <a:lnTo>
                    <a:pt x="4872" y="15987"/>
                  </a:lnTo>
                  <a:lnTo>
                    <a:pt x="955" y="12044"/>
                  </a:lnTo>
                  <a:cubicBezTo>
                    <a:pt x="920" y="12017"/>
                    <a:pt x="884" y="11981"/>
                    <a:pt x="857" y="11946"/>
                  </a:cubicBezTo>
                  <a:lnTo>
                    <a:pt x="839" y="11937"/>
                  </a:lnTo>
                  <a:lnTo>
                    <a:pt x="848" y="11937"/>
                  </a:lnTo>
                  <a:cubicBezTo>
                    <a:pt x="750" y="11839"/>
                    <a:pt x="670" y="11731"/>
                    <a:pt x="590" y="11615"/>
                  </a:cubicBezTo>
                  <a:lnTo>
                    <a:pt x="590" y="11615"/>
                  </a:lnTo>
                  <a:lnTo>
                    <a:pt x="590" y="11615"/>
                  </a:lnTo>
                  <a:cubicBezTo>
                    <a:pt x="215" y="11062"/>
                    <a:pt x="1" y="10286"/>
                    <a:pt x="1" y="9332"/>
                  </a:cubicBezTo>
                  <a:cubicBezTo>
                    <a:pt x="1" y="8698"/>
                    <a:pt x="99" y="8029"/>
                    <a:pt x="277" y="7360"/>
                  </a:cubicBezTo>
                  <a:cubicBezTo>
                    <a:pt x="822" y="4836"/>
                    <a:pt x="2695" y="2213"/>
                    <a:pt x="4800" y="98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15" name="Google Shape;1215;p42"/>
            <p:cNvSpPr/>
            <p:nvPr/>
          </p:nvSpPr>
          <p:spPr>
            <a:xfrm>
              <a:off x="4320197" y="1483968"/>
              <a:ext cx="590420" cy="753788"/>
            </a:xfrm>
            <a:custGeom>
              <a:avLst/>
              <a:gdLst/>
              <a:ahLst/>
              <a:cxnLst/>
              <a:rect l="l" t="t" r="r" b="b"/>
              <a:pathLst>
                <a:path w="7540" h="9626" extrusionOk="0">
                  <a:moveTo>
                    <a:pt x="5434" y="232"/>
                  </a:moveTo>
                  <a:cubicBezTo>
                    <a:pt x="6585" y="232"/>
                    <a:pt x="7307" y="1169"/>
                    <a:pt x="7307" y="2667"/>
                  </a:cubicBezTo>
                  <a:cubicBezTo>
                    <a:pt x="7307" y="4933"/>
                    <a:pt x="5692" y="7726"/>
                    <a:pt x="3712" y="8885"/>
                  </a:cubicBezTo>
                  <a:cubicBezTo>
                    <a:pt x="3150" y="9215"/>
                    <a:pt x="2597" y="9385"/>
                    <a:pt x="2106" y="9385"/>
                  </a:cubicBezTo>
                  <a:cubicBezTo>
                    <a:pt x="946" y="9385"/>
                    <a:pt x="233" y="8457"/>
                    <a:pt x="233" y="6950"/>
                  </a:cubicBezTo>
                  <a:cubicBezTo>
                    <a:pt x="233" y="4684"/>
                    <a:pt x="1847" y="1900"/>
                    <a:pt x="3828" y="741"/>
                  </a:cubicBezTo>
                  <a:cubicBezTo>
                    <a:pt x="4390" y="410"/>
                    <a:pt x="4943" y="232"/>
                    <a:pt x="5434" y="232"/>
                  </a:cubicBezTo>
                  <a:close/>
                  <a:moveTo>
                    <a:pt x="5434" y="0"/>
                  </a:moveTo>
                  <a:cubicBezTo>
                    <a:pt x="4890" y="0"/>
                    <a:pt x="4310" y="179"/>
                    <a:pt x="3712" y="535"/>
                  </a:cubicBezTo>
                  <a:cubicBezTo>
                    <a:pt x="1660" y="1731"/>
                    <a:pt x="1" y="4612"/>
                    <a:pt x="1" y="6950"/>
                  </a:cubicBezTo>
                  <a:cubicBezTo>
                    <a:pt x="1" y="8573"/>
                    <a:pt x="822" y="9626"/>
                    <a:pt x="2106" y="9626"/>
                  </a:cubicBezTo>
                  <a:cubicBezTo>
                    <a:pt x="2641" y="9626"/>
                    <a:pt x="3221" y="9447"/>
                    <a:pt x="3828" y="9091"/>
                  </a:cubicBezTo>
                  <a:cubicBezTo>
                    <a:pt x="5871" y="7886"/>
                    <a:pt x="7539" y="5014"/>
                    <a:pt x="7539" y="2667"/>
                  </a:cubicBezTo>
                  <a:cubicBezTo>
                    <a:pt x="7539" y="1044"/>
                    <a:pt x="6709" y="0"/>
                    <a:pt x="54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16" name="Google Shape;1216;p42"/>
            <p:cNvSpPr/>
            <p:nvPr/>
          </p:nvSpPr>
          <p:spPr>
            <a:xfrm>
              <a:off x="4494189" y="1553111"/>
              <a:ext cx="326297" cy="622466"/>
            </a:xfrm>
            <a:custGeom>
              <a:avLst/>
              <a:gdLst/>
              <a:ahLst/>
              <a:cxnLst/>
              <a:rect l="l" t="t" r="r" b="b"/>
              <a:pathLst>
                <a:path w="4167" h="7949" extrusionOk="0">
                  <a:moveTo>
                    <a:pt x="2646" y="1374"/>
                  </a:moveTo>
                  <a:cubicBezTo>
                    <a:pt x="2724" y="1374"/>
                    <a:pt x="2793" y="1394"/>
                    <a:pt x="2855" y="1437"/>
                  </a:cubicBezTo>
                  <a:cubicBezTo>
                    <a:pt x="2971" y="1517"/>
                    <a:pt x="3033" y="1669"/>
                    <a:pt x="3033" y="1892"/>
                  </a:cubicBezTo>
                  <a:cubicBezTo>
                    <a:pt x="3033" y="2079"/>
                    <a:pt x="2989" y="2257"/>
                    <a:pt x="2908" y="2445"/>
                  </a:cubicBezTo>
                  <a:cubicBezTo>
                    <a:pt x="2828" y="2632"/>
                    <a:pt x="2712" y="2801"/>
                    <a:pt x="2569" y="2953"/>
                  </a:cubicBezTo>
                  <a:cubicBezTo>
                    <a:pt x="2471" y="3060"/>
                    <a:pt x="2302" y="3185"/>
                    <a:pt x="2070" y="3337"/>
                  </a:cubicBezTo>
                  <a:cubicBezTo>
                    <a:pt x="1963" y="3408"/>
                    <a:pt x="1838" y="3479"/>
                    <a:pt x="1695" y="3560"/>
                  </a:cubicBezTo>
                  <a:lnTo>
                    <a:pt x="1097" y="3908"/>
                  </a:lnTo>
                  <a:lnTo>
                    <a:pt x="1097" y="2150"/>
                  </a:lnTo>
                  <a:lnTo>
                    <a:pt x="1633" y="1838"/>
                  </a:lnTo>
                  <a:cubicBezTo>
                    <a:pt x="1802" y="1740"/>
                    <a:pt x="1945" y="1660"/>
                    <a:pt x="2070" y="1588"/>
                  </a:cubicBezTo>
                  <a:cubicBezTo>
                    <a:pt x="2230" y="1508"/>
                    <a:pt x="2346" y="1445"/>
                    <a:pt x="2418" y="1419"/>
                  </a:cubicBezTo>
                  <a:cubicBezTo>
                    <a:pt x="2501" y="1389"/>
                    <a:pt x="2577" y="1374"/>
                    <a:pt x="2646" y="1374"/>
                  </a:cubicBezTo>
                  <a:close/>
                  <a:moveTo>
                    <a:pt x="3356" y="1"/>
                  </a:moveTo>
                  <a:cubicBezTo>
                    <a:pt x="3265" y="1"/>
                    <a:pt x="3169" y="15"/>
                    <a:pt x="3069" y="45"/>
                  </a:cubicBezTo>
                  <a:cubicBezTo>
                    <a:pt x="2899" y="89"/>
                    <a:pt x="2560" y="250"/>
                    <a:pt x="2070" y="536"/>
                  </a:cubicBezTo>
                  <a:cubicBezTo>
                    <a:pt x="1972" y="589"/>
                    <a:pt x="1874" y="652"/>
                    <a:pt x="1767" y="714"/>
                  </a:cubicBezTo>
                  <a:lnTo>
                    <a:pt x="0" y="1740"/>
                  </a:lnTo>
                  <a:lnTo>
                    <a:pt x="0" y="7949"/>
                  </a:lnTo>
                  <a:lnTo>
                    <a:pt x="1097" y="7307"/>
                  </a:lnTo>
                  <a:lnTo>
                    <a:pt x="1097" y="4969"/>
                  </a:lnTo>
                  <a:lnTo>
                    <a:pt x="1811" y="4550"/>
                  </a:lnTo>
                  <a:cubicBezTo>
                    <a:pt x="1900" y="4496"/>
                    <a:pt x="1990" y="4443"/>
                    <a:pt x="2070" y="4398"/>
                  </a:cubicBezTo>
                  <a:cubicBezTo>
                    <a:pt x="2445" y="4166"/>
                    <a:pt x="2739" y="3961"/>
                    <a:pt x="2953" y="3792"/>
                  </a:cubicBezTo>
                  <a:cubicBezTo>
                    <a:pt x="3140" y="3631"/>
                    <a:pt x="3337" y="3417"/>
                    <a:pt x="3515" y="3167"/>
                  </a:cubicBezTo>
                  <a:cubicBezTo>
                    <a:pt x="3702" y="2909"/>
                    <a:pt x="3863" y="2614"/>
                    <a:pt x="3979" y="2284"/>
                  </a:cubicBezTo>
                  <a:cubicBezTo>
                    <a:pt x="4104" y="1954"/>
                    <a:pt x="4166" y="1597"/>
                    <a:pt x="4166" y="1214"/>
                  </a:cubicBezTo>
                  <a:cubicBezTo>
                    <a:pt x="4166" y="723"/>
                    <a:pt x="4059" y="375"/>
                    <a:pt x="3845" y="188"/>
                  </a:cubicBezTo>
                  <a:cubicBezTo>
                    <a:pt x="3708" y="62"/>
                    <a:pt x="3542" y="1"/>
                    <a:pt x="33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17" name="Google Shape;1217;p42"/>
            <p:cNvSpPr/>
            <p:nvPr/>
          </p:nvSpPr>
          <p:spPr>
            <a:xfrm>
              <a:off x="4320197" y="1483968"/>
              <a:ext cx="590420" cy="753788"/>
            </a:xfrm>
            <a:custGeom>
              <a:avLst/>
              <a:gdLst/>
              <a:ahLst/>
              <a:cxnLst/>
              <a:rect l="l" t="t" r="r" b="b"/>
              <a:pathLst>
                <a:path w="7540" h="9626" extrusionOk="0">
                  <a:moveTo>
                    <a:pt x="5434" y="232"/>
                  </a:moveTo>
                  <a:cubicBezTo>
                    <a:pt x="6585" y="232"/>
                    <a:pt x="7307" y="1169"/>
                    <a:pt x="7307" y="2667"/>
                  </a:cubicBezTo>
                  <a:cubicBezTo>
                    <a:pt x="7307" y="4933"/>
                    <a:pt x="5692" y="7726"/>
                    <a:pt x="3712" y="8885"/>
                  </a:cubicBezTo>
                  <a:cubicBezTo>
                    <a:pt x="3150" y="9215"/>
                    <a:pt x="2597" y="9385"/>
                    <a:pt x="2106" y="9385"/>
                  </a:cubicBezTo>
                  <a:cubicBezTo>
                    <a:pt x="946" y="9385"/>
                    <a:pt x="233" y="8457"/>
                    <a:pt x="233" y="6950"/>
                  </a:cubicBezTo>
                  <a:cubicBezTo>
                    <a:pt x="233" y="4684"/>
                    <a:pt x="1847" y="1900"/>
                    <a:pt x="3828" y="741"/>
                  </a:cubicBezTo>
                  <a:cubicBezTo>
                    <a:pt x="4390" y="410"/>
                    <a:pt x="4943" y="232"/>
                    <a:pt x="5434" y="232"/>
                  </a:cubicBezTo>
                  <a:close/>
                  <a:moveTo>
                    <a:pt x="5434" y="0"/>
                  </a:moveTo>
                  <a:cubicBezTo>
                    <a:pt x="4890" y="0"/>
                    <a:pt x="4310" y="179"/>
                    <a:pt x="3712" y="535"/>
                  </a:cubicBezTo>
                  <a:cubicBezTo>
                    <a:pt x="1660" y="1731"/>
                    <a:pt x="1" y="4612"/>
                    <a:pt x="1" y="6950"/>
                  </a:cubicBezTo>
                  <a:cubicBezTo>
                    <a:pt x="1" y="8573"/>
                    <a:pt x="822" y="9626"/>
                    <a:pt x="2106" y="9626"/>
                  </a:cubicBezTo>
                  <a:cubicBezTo>
                    <a:pt x="2641" y="9626"/>
                    <a:pt x="3221" y="9447"/>
                    <a:pt x="3828" y="9091"/>
                  </a:cubicBezTo>
                  <a:cubicBezTo>
                    <a:pt x="5871" y="7886"/>
                    <a:pt x="7539" y="5014"/>
                    <a:pt x="7539" y="2667"/>
                  </a:cubicBezTo>
                  <a:cubicBezTo>
                    <a:pt x="7539" y="1044"/>
                    <a:pt x="6709" y="0"/>
                    <a:pt x="54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1218" name="Google Shape;1218;p42"/>
          <p:cNvSpPr/>
          <p:nvPr/>
        </p:nvSpPr>
        <p:spPr>
          <a:xfrm>
            <a:off x="947233" y="5359367"/>
            <a:ext cx="10290000" cy="791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219" name="Google Shape;1219;p42"/>
          <p:cNvSpPr/>
          <p:nvPr/>
        </p:nvSpPr>
        <p:spPr>
          <a:xfrm rot="5400000">
            <a:off x="10616788" y="993933"/>
            <a:ext cx="610400" cy="1120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220" name="Google Shape;1220;p42"/>
          <p:cNvSpPr/>
          <p:nvPr/>
        </p:nvSpPr>
        <p:spPr>
          <a:xfrm rot="-5400000" flipH="1">
            <a:off x="964788" y="993933"/>
            <a:ext cx="610400" cy="1120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3" name="Google Shape;9840;p87">
            <a:extLst>
              <a:ext uri="{FF2B5EF4-FFF2-40B4-BE49-F238E27FC236}">
                <a16:creationId xmlns:a16="http://schemas.microsoft.com/office/drawing/2014/main" id="{BDD18307-899F-6C7B-25AD-5F18D871D159}"/>
              </a:ext>
            </a:extLst>
          </p:cNvPr>
          <p:cNvGrpSpPr/>
          <p:nvPr/>
        </p:nvGrpSpPr>
        <p:grpSpPr>
          <a:xfrm>
            <a:off x="3075709" y="2209460"/>
            <a:ext cx="526529" cy="486434"/>
            <a:chOff x="-34405525" y="3558075"/>
            <a:chExt cx="292225" cy="293600"/>
          </a:xfrm>
          <a:solidFill>
            <a:schemeClr val="accent5">
              <a:lumMod val="75000"/>
            </a:schemeClr>
          </a:solidFill>
        </p:grpSpPr>
        <p:sp>
          <p:nvSpPr>
            <p:cNvPr id="4" name="Google Shape;9841;p87">
              <a:extLst>
                <a:ext uri="{FF2B5EF4-FFF2-40B4-BE49-F238E27FC236}">
                  <a16:creationId xmlns:a16="http://schemas.microsoft.com/office/drawing/2014/main" id="{9F5817F5-C1B4-1F57-EDC1-25453C57D3ED}"/>
                </a:ext>
              </a:extLst>
            </p:cNvPr>
            <p:cNvSpPr/>
            <p:nvPr/>
          </p:nvSpPr>
          <p:spPr>
            <a:xfrm>
              <a:off x="-34303150" y="3663825"/>
              <a:ext cx="189850" cy="187850"/>
            </a:xfrm>
            <a:custGeom>
              <a:avLst/>
              <a:gdLst/>
              <a:ahLst/>
              <a:cxnLst/>
              <a:rect l="l" t="t" r="r" b="b"/>
              <a:pathLst>
                <a:path w="7594" h="7514" extrusionOk="0">
                  <a:moveTo>
                    <a:pt x="5487" y="0"/>
                  </a:moveTo>
                  <a:cubicBezTo>
                    <a:pt x="5380" y="0"/>
                    <a:pt x="5278" y="8"/>
                    <a:pt x="5168" y="24"/>
                  </a:cubicBezTo>
                  <a:cubicBezTo>
                    <a:pt x="4349" y="181"/>
                    <a:pt x="3656" y="843"/>
                    <a:pt x="3561" y="1630"/>
                  </a:cubicBezTo>
                  <a:cubicBezTo>
                    <a:pt x="3467" y="2198"/>
                    <a:pt x="3561" y="2513"/>
                    <a:pt x="3719" y="2891"/>
                  </a:cubicBezTo>
                  <a:lnTo>
                    <a:pt x="285" y="6325"/>
                  </a:lnTo>
                  <a:cubicBezTo>
                    <a:pt x="1" y="6608"/>
                    <a:pt x="1" y="7049"/>
                    <a:pt x="285" y="7301"/>
                  </a:cubicBezTo>
                  <a:cubicBezTo>
                    <a:pt x="426" y="7443"/>
                    <a:pt x="600" y="7514"/>
                    <a:pt x="773" y="7514"/>
                  </a:cubicBezTo>
                  <a:cubicBezTo>
                    <a:pt x="946" y="7514"/>
                    <a:pt x="1119" y="7443"/>
                    <a:pt x="1261" y="7301"/>
                  </a:cubicBezTo>
                  <a:lnTo>
                    <a:pt x="4695" y="3899"/>
                  </a:lnTo>
                  <a:cubicBezTo>
                    <a:pt x="5022" y="4016"/>
                    <a:pt x="5280" y="4080"/>
                    <a:pt x="5597" y="4080"/>
                  </a:cubicBezTo>
                  <a:cubicBezTo>
                    <a:pt x="5708" y="4080"/>
                    <a:pt x="5825" y="4073"/>
                    <a:pt x="5955" y="4056"/>
                  </a:cubicBezTo>
                  <a:cubicBezTo>
                    <a:pt x="6775" y="3899"/>
                    <a:pt x="7436" y="3206"/>
                    <a:pt x="7562" y="2418"/>
                  </a:cubicBezTo>
                  <a:cubicBezTo>
                    <a:pt x="7594" y="2198"/>
                    <a:pt x="7594" y="1945"/>
                    <a:pt x="7562" y="1756"/>
                  </a:cubicBezTo>
                  <a:cubicBezTo>
                    <a:pt x="7562" y="1630"/>
                    <a:pt x="7436" y="1504"/>
                    <a:pt x="7310" y="1473"/>
                  </a:cubicBezTo>
                  <a:cubicBezTo>
                    <a:pt x="7287" y="1465"/>
                    <a:pt x="7259" y="1461"/>
                    <a:pt x="7229" y="1461"/>
                  </a:cubicBezTo>
                  <a:cubicBezTo>
                    <a:pt x="7141" y="1461"/>
                    <a:pt x="7034" y="1497"/>
                    <a:pt x="6964" y="1567"/>
                  </a:cubicBezTo>
                  <a:lnTo>
                    <a:pt x="6491" y="2040"/>
                  </a:lnTo>
                  <a:cubicBezTo>
                    <a:pt x="6365" y="2166"/>
                    <a:pt x="6192" y="2229"/>
                    <a:pt x="6014" y="2229"/>
                  </a:cubicBezTo>
                  <a:cubicBezTo>
                    <a:pt x="5837" y="2229"/>
                    <a:pt x="5656" y="2166"/>
                    <a:pt x="5514" y="2040"/>
                  </a:cubicBezTo>
                  <a:cubicBezTo>
                    <a:pt x="5231" y="1756"/>
                    <a:pt x="5231" y="1315"/>
                    <a:pt x="5514" y="1032"/>
                  </a:cubicBezTo>
                  <a:lnTo>
                    <a:pt x="6018" y="622"/>
                  </a:lnTo>
                  <a:cubicBezTo>
                    <a:pt x="6113" y="528"/>
                    <a:pt x="6144" y="370"/>
                    <a:pt x="6113" y="276"/>
                  </a:cubicBezTo>
                  <a:cubicBezTo>
                    <a:pt x="6050" y="150"/>
                    <a:pt x="5955" y="55"/>
                    <a:pt x="5829" y="24"/>
                  </a:cubicBezTo>
                  <a:cubicBezTo>
                    <a:pt x="5703" y="8"/>
                    <a:pt x="5593" y="0"/>
                    <a:pt x="548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9842;p87">
              <a:extLst>
                <a:ext uri="{FF2B5EF4-FFF2-40B4-BE49-F238E27FC236}">
                  <a16:creationId xmlns:a16="http://schemas.microsoft.com/office/drawing/2014/main" id="{9B1BE038-FD70-2BFC-9718-9EDA45E2DCF4}"/>
                </a:ext>
              </a:extLst>
            </p:cNvPr>
            <p:cNvSpPr/>
            <p:nvPr/>
          </p:nvSpPr>
          <p:spPr>
            <a:xfrm>
              <a:off x="-34250375" y="3565950"/>
              <a:ext cx="46500" cy="46500"/>
            </a:xfrm>
            <a:custGeom>
              <a:avLst/>
              <a:gdLst/>
              <a:ahLst/>
              <a:cxnLst/>
              <a:rect l="l" t="t" r="r" b="b"/>
              <a:pathLst>
                <a:path w="1860" h="1860" extrusionOk="0">
                  <a:moveTo>
                    <a:pt x="1" y="1"/>
                  </a:moveTo>
                  <a:lnTo>
                    <a:pt x="1" y="1859"/>
                  </a:lnTo>
                  <a:lnTo>
                    <a:pt x="1860" y="1859"/>
                  </a:lnTo>
                  <a:lnTo>
                    <a:pt x="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9843;p87">
              <a:extLst>
                <a:ext uri="{FF2B5EF4-FFF2-40B4-BE49-F238E27FC236}">
                  <a16:creationId xmlns:a16="http://schemas.microsoft.com/office/drawing/2014/main" id="{AADD9BEB-EA26-6D5B-49F2-145F67C4D413}"/>
                </a:ext>
              </a:extLst>
            </p:cNvPr>
            <p:cNvSpPr/>
            <p:nvPr/>
          </p:nvSpPr>
          <p:spPr>
            <a:xfrm>
              <a:off x="-34405525" y="3558075"/>
              <a:ext cx="206375" cy="276475"/>
            </a:xfrm>
            <a:custGeom>
              <a:avLst/>
              <a:gdLst/>
              <a:ahLst/>
              <a:cxnLst/>
              <a:rect l="l" t="t" r="r" b="b"/>
              <a:pathLst>
                <a:path w="8255" h="11059" extrusionOk="0">
                  <a:moveTo>
                    <a:pt x="3812" y="1450"/>
                  </a:moveTo>
                  <a:cubicBezTo>
                    <a:pt x="4001" y="1450"/>
                    <a:pt x="4159" y="1607"/>
                    <a:pt x="4159" y="1796"/>
                  </a:cubicBezTo>
                  <a:cubicBezTo>
                    <a:pt x="4159" y="2017"/>
                    <a:pt x="4001" y="2174"/>
                    <a:pt x="3812" y="2174"/>
                  </a:cubicBezTo>
                  <a:cubicBezTo>
                    <a:pt x="3623" y="2174"/>
                    <a:pt x="3466" y="2017"/>
                    <a:pt x="3466" y="1796"/>
                  </a:cubicBezTo>
                  <a:cubicBezTo>
                    <a:pt x="3466" y="1607"/>
                    <a:pt x="3623" y="1450"/>
                    <a:pt x="3812" y="1450"/>
                  </a:cubicBezTo>
                  <a:close/>
                  <a:moveTo>
                    <a:pt x="3812" y="2836"/>
                  </a:moveTo>
                  <a:cubicBezTo>
                    <a:pt x="4001" y="2836"/>
                    <a:pt x="4159" y="2993"/>
                    <a:pt x="4159" y="3183"/>
                  </a:cubicBezTo>
                  <a:lnTo>
                    <a:pt x="4159" y="5293"/>
                  </a:lnTo>
                  <a:cubicBezTo>
                    <a:pt x="4159" y="5482"/>
                    <a:pt x="4001" y="5640"/>
                    <a:pt x="3812" y="5640"/>
                  </a:cubicBezTo>
                  <a:cubicBezTo>
                    <a:pt x="3623" y="5640"/>
                    <a:pt x="3466" y="5482"/>
                    <a:pt x="3466" y="5293"/>
                  </a:cubicBezTo>
                  <a:lnTo>
                    <a:pt x="3466" y="3183"/>
                  </a:lnTo>
                  <a:cubicBezTo>
                    <a:pt x="3466" y="2993"/>
                    <a:pt x="3623" y="2836"/>
                    <a:pt x="3812" y="2836"/>
                  </a:cubicBezTo>
                  <a:close/>
                  <a:moveTo>
                    <a:pt x="5860" y="6301"/>
                  </a:moveTo>
                  <a:cubicBezTo>
                    <a:pt x="6049" y="6301"/>
                    <a:pt x="6207" y="6459"/>
                    <a:pt x="6207" y="6648"/>
                  </a:cubicBezTo>
                  <a:cubicBezTo>
                    <a:pt x="6207" y="6837"/>
                    <a:pt x="6049" y="6995"/>
                    <a:pt x="5860" y="6995"/>
                  </a:cubicBezTo>
                  <a:lnTo>
                    <a:pt x="1733" y="6995"/>
                  </a:lnTo>
                  <a:cubicBezTo>
                    <a:pt x="1544" y="6995"/>
                    <a:pt x="1387" y="6837"/>
                    <a:pt x="1387" y="6648"/>
                  </a:cubicBezTo>
                  <a:cubicBezTo>
                    <a:pt x="1387" y="6459"/>
                    <a:pt x="1544" y="6301"/>
                    <a:pt x="1733" y="6301"/>
                  </a:cubicBezTo>
                  <a:close/>
                  <a:moveTo>
                    <a:pt x="4537" y="7688"/>
                  </a:moveTo>
                  <a:cubicBezTo>
                    <a:pt x="4726" y="7688"/>
                    <a:pt x="4884" y="7845"/>
                    <a:pt x="4884" y="8034"/>
                  </a:cubicBezTo>
                  <a:cubicBezTo>
                    <a:pt x="4884" y="8223"/>
                    <a:pt x="4726" y="8381"/>
                    <a:pt x="4537" y="8381"/>
                  </a:cubicBezTo>
                  <a:lnTo>
                    <a:pt x="1733" y="8381"/>
                  </a:lnTo>
                  <a:cubicBezTo>
                    <a:pt x="1544" y="8381"/>
                    <a:pt x="1387" y="8223"/>
                    <a:pt x="1387" y="8034"/>
                  </a:cubicBezTo>
                  <a:cubicBezTo>
                    <a:pt x="1387" y="7845"/>
                    <a:pt x="1544" y="7688"/>
                    <a:pt x="1733" y="7688"/>
                  </a:cubicBezTo>
                  <a:close/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lnTo>
                    <a:pt x="0" y="10681"/>
                  </a:lnTo>
                  <a:cubicBezTo>
                    <a:pt x="0" y="10964"/>
                    <a:pt x="158" y="11059"/>
                    <a:pt x="347" y="11059"/>
                  </a:cubicBezTo>
                  <a:lnTo>
                    <a:pt x="3466" y="11059"/>
                  </a:lnTo>
                  <a:cubicBezTo>
                    <a:pt x="3466" y="10712"/>
                    <a:pt x="3592" y="10366"/>
                    <a:pt x="3844" y="10082"/>
                  </a:cubicBezTo>
                  <a:lnTo>
                    <a:pt x="4254" y="9704"/>
                  </a:lnTo>
                  <a:lnTo>
                    <a:pt x="1702" y="9704"/>
                  </a:lnTo>
                  <a:cubicBezTo>
                    <a:pt x="1481" y="9704"/>
                    <a:pt x="1324" y="9546"/>
                    <a:pt x="1324" y="9326"/>
                  </a:cubicBezTo>
                  <a:cubicBezTo>
                    <a:pt x="1324" y="9137"/>
                    <a:pt x="1481" y="8979"/>
                    <a:pt x="1702" y="8979"/>
                  </a:cubicBezTo>
                  <a:lnTo>
                    <a:pt x="4915" y="8979"/>
                  </a:lnTo>
                  <a:lnTo>
                    <a:pt x="6963" y="6932"/>
                  </a:lnTo>
                  <a:cubicBezTo>
                    <a:pt x="6900" y="6585"/>
                    <a:pt x="6805" y="6238"/>
                    <a:pt x="6931" y="5703"/>
                  </a:cubicBezTo>
                  <a:cubicBezTo>
                    <a:pt x="7089" y="4915"/>
                    <a:pt x="7562" y="4254"/>
                    <a:pt x="8255" y="3876"/>
                  </a:cubicBezTo>
                  <a:lnTo>
                    <a:pt x="8255" y="2773"/>
                  </a:lnTo>
                  <a:lnTo>
                    <a:pt x="5860" y="2773"/>
                  </a:lnTo>
                  <a:cubicBezTo>
                    <a:pt x="5671" y="2773"/>
                    <a:pt x="5514" y="2615"/>
                    <a:pt x="5514" y="2395"/>
                  </a:cubicBezTo>
                  <a:lnTo>
                    <a:pt x="551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" name="Google Shape;8708;p84">
            <a:extLst>
              <a:ext uri="{FF2B5EF4-FFF2-40B4-BE49-F238E27FC236}">
                <a16:creationId xmlns:a16="http://schemas.microsoft.com/office/drawing/2014/main" id="{30C32342-6FD8-C98D-D98D-A33AD3CDB1A6}"/>
              </a:ext>
            </a:extLst>
          </p:cNvPr>
          <p:cNvGrpSpPr/>
          <p:nvPr/>
        </p:nvGrpSpPr>
        <p:grpSpPr>
          <a:xfrm>
            <a:off x="8667833" y="2178901"/>
            <a:ext cx="503876" cy="516993"/>
            <a:chOff x="1492675" y="4992125"/>
            <a:chExt cx="481825" cy="481825"/>
          </a:xfrm>
          <a:solidFill>
            <a:schemeClr val="accent5">
              <a:lumMod val="75000"/>
            </a:schemeClr>
          </a:solidFill>
        </p:grpSpPr>
        <p:sp>
          <p:nvSpPr>
            <p:cNvPr id="9" name="Google Shape;8709;p84">
              <a:extLst>
                <a:ext uri="{FF2B5EF4-FFF2-40B4-BE49-F238E27FC236}">
                  <a16:creationId xmlns:a16="http://schemas.microsoft.com/office/drawing/2014/main" id="{DF631646-7153-A191-2642-E42C5EF128F5}"/>
                </a:ext>
              </a:extLst>
            </p:cNvPr>
            <p:cNvSpPr/>
            <p:nvPr/>
          </p:nvSpPr>
          <p:spPr>
            <a:xfrm>
              <a:off x="1492675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" name="Google Shape;8710;p84">
              <a:extLst>
                <a:ext uri="{FF2B5EF4-FFF2-40B4-BE49-F238E27FC236}">
                  <a16:creationId xmlns:a16="http://schemas.microsoft.com/office/drawing/2014/main" id="{4CF092A1-61FA-0D00-C997-49E10225C22E}"/>
                </a:ext>
              </a:extLst>
            </p:cNvPr>
            <p:cNvSpPr/>
            <p:nvPr/>
          </p:nvSpPr>
          <p:spPr>
            <a:xfrm>
              <a:off x="1639625" y="5170175"/>
              <a:ext cx="190100" cy="125750"/>
            </a:xfrm>
            <a:custGeom>
              <a:avLst/>
              <a:gdLst/>
              <a:ahLst/>
              <a:cxnLst/>
              <a:rect l="l" t="t" r="r" b="b"/>
              <a:pathLst>
                <a:path w="7604" h="5030" extrusionOk="0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p37"/>
          <p:cNvSpPr txBox="1">
            <a:spLocks noGrp="1"/>
          </p:cNvSpPr>
          <p:nvPr>
            <p:ph type="ctrTitle" idx="21"/>
          </p:nvPr>
        </p:nvSpPr>
        <p:spPr>
          <a:xfrm>
            <a:off x="951000" y="626733"/>
            <a:ext cx="10290000" cy="846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Interfaccia Utente</a:t>
            </a:r>
            <a:endParaRPr dirty="0"/>
          </a:p>
        </p:txBody>
      </p:sp>
      <p:grpSp>
        <p:nvGrpSpPr>
          <p:cNvPr id="929" name="Google Shape;929;p37"/>
          <p:cNvGrpSpPr/>
          <p:nvPr/>
        </p:nvGrpSpPr>
        <p:grpSpPr>
          <a:xfrm>
            <a:off x="9901094" y="1690858"/>
            <a:ext cx="2077073" cy="4986041"/>
            <a:chOff x="8645020" y="1268143"/>
            <a:chExt cx="1557805" cy="3739531"/>
          </a:xfrm>
        </p:grpSpPr>
        <p:sp>
          <p:nvSpPr>
            <p:cNvPr id="930" name="Google Shape;930;p37"/>
            <p:cNvSpPr/>
            <p:nvPr/>
          </p:nvSpPr>
          <p:spPr>
            <a:xfrm>
              <a:off x="9023713" y="4361203"/>
              <a:ext cx="1179112" cy="625511"/>
            </a:xfrm>
            <a:custGeom>
              <a:avLst/>
              <a:gdLst/>
              <a:ahLst/>
              <a:cxnLst/>
              <a:rect l="l" t="t" r="r" b="b"/>
              <a:pathLst>
                <a:path w="13052" h="6924" extrusionOk="0">
                  <a:moveTo>
                    <a:pt x="6531" y="1"/>
                  </a:moveTo>
                  <a:cubicBezTo>
                    <a:pt x="2926" y="1"/>
                    <a:pt x="0" y="1553"/>
                    <a:pt x="0" y="3462"/>
                  </a:cubicBezTo>
                  <a:cubicBezTo>
                    <a:pt x="0" y="5371"/>
                    <a:pt x="2926" y="6924"/>
                    <a:pt x="6531" y="6924"/>
                  </a:cubicBezTo>
                  <a:cubicBezTo>
                    <a:pt x="10135" y="6924"/>
                    <a:pt x="13052" y="5371"/>
                    <a:pt x="13052" y="3462"/>
                  </a:cubicBezTo>
                  <a:cubicBezTo>
                    <a:pt x="13052" y="1553"/>
                    <a:pt x="10135" y="1"/>
                    <a:pt x="6531" y="1"/>
                  </a:cubicBezTo>
                  <a:close/>
                </a:path>
              </a:pathLst>
            </a:custGeom>
            <a:solidFill>
              <a:srgbClr val="262162">
                <a:alpha val="255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31" name="Google Shape;931;p37"/>
            <p:cNvSpPr/>
            <p:nvPr/>
          </p:nvSpPr>
          <p:spPr>
            <a:xfrm>
              <a:off x="9011608" y="4345935"/>
              <a:ext cx="436069" cy="388550"/>
            </a:xfrm>
            <a:custGeom>
              <a:avLst/>
              <a:gdLst/>
              <a:ahLst/>
              <a:cxnLst/>
              <a:rect l="l" t="t" r="r" b="b"/>
              <a:pathLst>
                <a:path w="4827" h="4301" extrusionOk="0">
                  <a:moveTo>
                    <a:pt x="4211" y="473"/>
                  </a:moveTo>
                  <a:cubicBezTo>
                    <a:pt x="4211" y="473"/>
                    <a:pt x="3881" y="1981"/>
                    <a:pt x="4541" y="1713"/>
                  </a:cubicBezTo>
                  <a:cubicBezTo>
                    <a:pt x="4827" y="1597"/>
                    <a:pt x="4755" y="2177"/>
                    <a:pt x="4720" y="2382"/>
                  </a:cubicBezTo>
                  <a:cubicBezTo>
                    <a:pt x="4648" y="2579"/>
                    <a:pt x="3765" y="3043"/>
                    <a:pt x="3596" y="3034"/>
                  </a:cubicBezTo>
                  <a:cubicBezTo>
                    <a:pt x="3408" y="3025"/>
                    <a:pt x="3328" y="2944"/>
                    <a:pt x="3159" y="3105"/>
                  </a:cubicBezTo>
                  <a:cubicBezTo>
                    <a:pt x="2989" y="3266"/>
                    <a:pt x="3043" y="3453"/>
                    <a:pt x="2784" y="3667"/>
                  </a:cubicBezTo>
                  <a:cubicBezTo>
                    <a:pt x="2561" y="3845"/>
                    <a:pt x="1553" y="4300"/>
                    <a:pt x="616" y="3863"/>
                  </a:cubicBezTo>
                  <a:cubicBezTo>
                    <a:pt x="215" y="3676"/>
                    <a:pt x="1" y="3551"/>
                    <a:pt x="152" y="3141"/>
                  </a:cubicBezTo>
                  <a:cubicBezTo>
                    <a:pt x="206" y="3007"/>
                    <a:pt x="1312" y="2445"/>
                    <a:pt x="1624" y="2284"/>
                  </a:cubicBezTo>
                  <a:cubicBezTo>
                    <a:pt x="2409" y="1892"/>
                    <a:pt x="2757" y="1062"/>
                    <a:pt x="2829" y="875"/>
                  </a:cubicBezTo>
                  <a:cubicBezTo>
                    <a:pt x="2909" y="687"/>
                    <a:pt x="3150" y="108"/>
                    <a:pt x="3150" y="108"/>
                  </a:cubicBezTo>
                  <a:cubicBezTo>
                    <a:pt x="3150" y="108"/>
                    <a:pt x="3507" y="0"/>
                    <a:pt x="4211" y="473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32" name="Google Shape;932;p37"/>
            <p:cNvSpPr/>
            <p:nvPr/>
          </p:nvSpPr>
          <p:spPr>
            <a:xfrm>
              <a:off x="9022900" y="4345935"/>
              <a:ext cx="415923" cy="368405"/>
            </a:xfrm>
            <a:custGeom>
              <a:avLst/>
              <a:gdLst/>
              <a:ahLst/>
              <a:cxnLst/>
              <a:rect l="l" t="t" r="r" b="b"/>
              <a:pathLst>
                <a:path w="4604" h="4078" extrusionOk="0">
                  <a:moveTo>
                    <a:pt x="4086" y="473"/>
                  </a:moveTo>
                  <a:cubicBezTo>
                    <a:pt x="4283" y="812"/>
                    <a:pt x="4604" y="1356"/>
                    <a:pt x="4506" y="1990"/>
                  </a:cubicBezTo>
                  <a:cubicBezTo>
                    <a:pt x="4434" y="2186"/>
                    <a:pt x="3631" y="2721"/>
                    <a:pt x="3462" y="2712"/>
                  </a:cubicBezTo>
                  <a:cubicBezTo>
                    <a:pt x="3043" y="2695"/>
                    <a:pt x="2918" y="3105"/>
                    <a:pt x="2632" y="3328"/>
                  </a:cubicBezTo>
                  <a:cubicBezTo>
                    <a:pt x="2159" y="3721"/>
                    <a:pt x="1133" y="4077"/>
                    <a:pt x="197" y="3426"/>
                  </a:cubicBezTo>
                  <a:cubicBezTo>
                    <a:pt x="0" y="3248"/>
                    <a:pt x="116" y="2935"/>
                    <a:pt x="232" y="2793"/>
                  </a:cubicBezTo>
                  <a:cubicBezTo>
                    <a:pt x="429" y="2534"/>
                    <a:pt x="1187" y="2445"/>
                    <a:pt x="1499" y="2284"/>
                  </a:cubicBezTo>
                  <a:cubicBezTo>
                    <a:pt x="2418" y="1856"/>
                    <a:pt x="2641" y="759"/>
                    <a:pt x="2712" y="571"/>
                  </a:cubicBezTo>
                  <a:cubicBezTo>
                    <a:pt x="2793" y="384"/>
                    <a:pt x="3025" y="108"/>
                    <a:pt x="3025" y="108"/>
                  </a:cubicBezTo>
                  <a:cubicBezTo>
                    <a:pt x="3025" y="108"/>
                    <a:pt x="3382" y="0"/>
                    <a:pt x="4086" y="473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33" name="Google Shape;933;p37"/>
            <p:cNvSpPr/>
            <p:nvPr/>
          </p:nvSpPr>
          <p:spPr>
            <a:xfrm>
              <a:off x="9130856" y="4551730"/>
              <a:ext cx="67845" cy="47880"/>
            </a:xfrm>
            <a:custGeom>
              <a:avLst/>
              <a:gdLst/>
              <a:ahLst/>
              <a:cxnLst/>
              <a:rect l="l" t="t" r="r" b="b"/>
              <a:pathLst>
                <a:path w="751" h="530" extrusionOk="0">
                  <a:moveTo>
                    <a:pt x="139" y="1"/>
                  </a:moveTo>
                  <a:cubicBezTo>
                    <a:pt x="111" y="1"/>
                    <a:pt x="83" y="3"/>
                    <a:pt x="54" y="6"/>
                  </a:cubicBezTo>
                  <a:cubicBezTo>
                    <a:pt x="28" y="6"/>
                    <a:pt x="10" y="24"/>
                    <a:pt x="1" y="51"/>
                  </a:cubicBezTo>
                  <a:cubicBezTo>
                    <a:pt x="1" y="69"/>
                    <a:pt x="19" y="87"/>
                    <a:pt x="45" y="87"/>
                  </a:cubicBezTo>
                  <a:cubicBezTo>
                    <a:pt x="65" y="85"/>
                    <a:pt x="84" y="84"/>
                    <a:pt x="103" y="84"/>
                  </a:cubicBezTo>
                  <a:cubicBezTo>
                    <a:pt x="206" y="84"/>
                    <a:pt x="303" y="107"/>
                    <a:pt x="393" y="167"/>
                  </a:cubicBezTo>
                  <a:cubicBezTo>
                    <a:pt x="492" y="229"/>
                    <a:pt x="590" y="345"/>
                    <a:pt x="661" y="506"/>
                  </a:cubicBezTo>
                  <a:cubicBezTo>
                    <a:pt x="667" y="523"/>
                    <a:pt x="680" y="529"/>
                    <a:pt x="693" y="529"/>
                  </a:cubicBezTo>
                  <a:cubicBezTo>
                    <a:pt x="700" y="529"/>
                    <a:pt x="708" y="527"/>
                    <a:pt x="715" y="524"/>
                  </a:cubicBezTo>
                  <a:cubicBezTo>
                    <a:pt x="741" y="506"/>
                    <a:pt x="750" y="488"/>
                    <a:pt x="741" y="461"/>
                  </a:cubicBezTo>
                  <a:cubicBezTo>
                    <a:pt x="661" y="283"/>
                    <a:pt x="563" y="167"/>
                    <a:pt x="447" y="87"/>
                  </a:cubicBezTo>
                  <a:cubicBezTo>
                    <a:pt x="354" y="29"/>
                    <a:pt x="250" y="1"/>
                    <a:pt x="139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34" name="Google Shape;934;p37"/>
            <p:cNvSpPr/>
            <p:nvPr/>
          </p:nvSpPr>
          <p:spPr>
            <a:xfrm>
              <a:off x="9158320" y="4542063"/>
              <a:ext cx="58088" cy="41466"/>
            </a:xfrm>
            <a:custGeom>
              <a:avLst/>
              <a:gdLst/>
              <a:ahLst/>
              <a:cxnLst/>
              <a:rect l="l" t="t" r="r" b="b"/>
              <a:pathLst>
                <a:path w="643" h="459" extrusionOk="0">
                  <a:moveTo>
                    <a:pt x="120" y="1"/>
                  </a:moveTo>
                  <a:cubicBezTo>
                    <a:pt x="95" y="1"/>
                    <a:pt x="70" y="3"/>
                    <a:pt x="45" y="6"/>
                  </a:cubicBezTo>
                  <a:cubicBezTo>
                    <a:pt x="18" y="6"/>
                    <a:pt x="0" y="24"/>
                    <a:pt x="0" y="42"/>
                  </a:cubicBezTo>
                  <a:cubicBezTo>
                    <a:pt x="0" y="69"/>
                    <a:pt x="18" y="78"/>
                    <a:pt x="36" y="78"/>
                  </a:cubicBezTo>
                  <a:cubicBezTo>
                    <a:pt x="53" y="76"/>
                    <a:pt x="71" y="75"/>
                    <a:pt x="88" y="75"/>
                  </a:cubicBezTo>
                  <a:cubicBezTo>
                    <a:pt x="177" y="75"/>
                    <a:pt x="263" y="95"/>
                    <a:pt x="330" y="140"/>
                  </a:cubicBezTo>
                  <a:cubicBezTo>
                    <a:pt x="428" y="202"/>
                    <a:pt x="500" y="301"/>
                    <a:pt x="571" y="443"/>
                  </a:cubicBezTo>
                  <a:cubicBezTo>
                    <a:pt x="571" y="454"/>
                    <a:pt x="580" y="458"/>
                    <a:pt x="592" y="458"/>
                  </a:cubicBezTo>
                  <a:cubicBezTo>
                    <a:pt x="599" y="458"/>
                    <a:pt x="608" y="456"/>
                    <a:pt x="616" y="452"/>
                  </a:cubicBezTo>
                  <a:cubicBezTo>
                    <a:pt x="634" y="443"/>
                    <a:pt x="643" y="425"/>
                    <a:pt x="634" y="408"/>
                  </a:cubicBezTo>
                  <a:cubicBezTo>
                    <a:pt x="571" y="247"/>
                    <a:pt x="482" y="149"/>
                    <a:pt x="384" y="78"/>
                  </a:cubicBezTo>
                  <a:cubicBezTo>
                    <a:pt x="306" y="28"/>
                    <a:pt x="216" y="1"/>
                    <a:pt x="120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35" name="Google Shape;935;p37"/>
            <p:cNvSpPr/>
            <p:nvPr/>
          </p:nvSpPr>
          <p:spPr>
            <a:xfrm>
              <a:off x="9176207" y="4526254"/>
              <a:ext cx="58721" cy="41737"/>
            </a:xfrm>
            <a:custGeom>
              <a:avLst/>
              <a:gdLst/>
              <a:ahLst/>
              <a:cxnLst/>
              <a:rect l="l" t="t" r="r" b="b"/>
              <a:pathLst>
                <a:path w="650" h="462" extrusionOk="0">
                  <a:moveTo>
                    <a:pt x="100" y="1"/>
                  </a:moveTo>
                  <a:cubicBezTo>
                    <a:pt x="81" y="1"/>
                    <a:pt x="62" y="1"/>
                    <a:pt x="43" y="3"/>
                  </a:cubicBezTo>
                  <a:cubicBezTo>
                    <a:pt x="25" y="3"/>
                    <a:pt x="7" y="21"/>
                    <a:pt x="7" y="47"/>
                  </a:cubicBezTo>
                  <a:cubicBezTo>
                    <a:pt x="0" y="62"/>
                    <a:pt x="11" y="77"/>
                    <a:pt x="24" y="77"/>
                  </a:cubicBezTo>
                  <a:cubicBezTo>
                    <a:pt x="28" y="77"/>
                    <a:pt x="31" y="76"/>
                    <a:pt x="34" y="74"/>
                  </a:cubicBezTo>
                  <a:cubicBezTo>
                    <a:pt x="53" y="73"/>
                    <a:pt x="70" y="72"/>
                    <a:pt x="88" y="72"/>
                  </a:cubicBezTo>
                  <a:cubicBezTo>
                    <a:pt x="181" y="72"/>
                    <a:pt x="262" y="93"/>
                    <a:pt x="337" y="146"/>
                  </a:cubicBezTo>
                  <a:cubicBezTo>
                    <a:pt x="427" y="199"/>
                    <a:pt x="507" y="297"/>
                    <a:pt x="569" y="440"/>
                  </a:cubicBezTo>
                  <a:cubicBezTo>
                    <a:pt x="576" y="453"/>
                    <a:pt x="587" y="461"/>
                    <a:pt x="600" y="461"/>
                  </a:cubicBezTo>
                  <a:cubicBezTo>
                    <a:pt x="604" y="461"/>
                    <a:pt x="609" y="460"/>
                    <a:pt x="614" y="458"/>
                  </a:cubicBezTo>
                  <a:cubicBezTo>
                    <a:pt x="641" y="440"/>
                    <a:pt x="650" y="422"/>
                    <a:pt x="641" y="404"/>
                  </a:cubicBezTo>
                  <a:cubicBezTo>
                    <a:pt x="569" y="253"/>
                    <a:pt x="480" y="146"/>
                    <a:pt x="382" y="83"/>
                  </a:cubicBezTo>
                  <a:cubicBezTo>
                    <a:pt x="299" y="23"/>
                    <a:pt x="203" y="1"/>
                    <a:pt x="100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36" name="Google Shape;936;p37"/>
            <p:cNvSpPr/>
            <p:nvPr/>
          </p:nvSpPr>
          <p:spPr>
            <a:xfrm>
              <a:off x="9194546" y="4510173"/>
              <a:ext cx="58088" cy="41918"/>
            </a:xfrm>
            <a:custGeom>
              <a:avLst/>
              <a:gdLst/>
              <a:ahLst/>
              <a:cxnLst/>
              <a:rect l="l" t="t" r="r" b="b"/>
              <a:pathLst>
                <a:path w="643" h="464" extrusionOk="0">
                  <a:moveTo>
                    <a:pt x="85" y="1"/>
                  </a:moveTo>
                  <a:cubicBezTo>
                    <a:pt x="69" y="1"/>
                    <a:pt x="53" y="1"/>
                    <a:pt x="36" y="2"/>
                  </a:cubicBezTo>
                  <a:cubicBezTo>
                    <a:pt x="18" y="11"/>
                    <a:pt x="1" y="29"/>
                    <a:pt x="1" y="47"/>
                  </a:cubicBezTo>
                  <a:cubicBezTo>
                    <a:pt x="1" y="65"/>
                    <a:pt x="10" y="83"/>
                    <a:pt x="36" y="83"/>
                  </a:cubicBezTo>
                  <a:cubicBezTo>
                    <a:pt x="59" y="79"/>
                    <a:pt x="81" y="77"/>
                    <a:pt x="102" y="77"/>
                  </a:cubicBezTo>
                  <a:cubicBezTo>
                    <a:pt x="184" y="77"/>
                    <a:pt x="260" y="103"/>
                    <a:pt x="331" y="145"/>
                  </a:cubicBezTo>
                  <a:cubicBezTo>
                    <a:pt x="420" y="208"/>
                    <a:pt x="500" y="297"/>
                    <a:pt x="563" y="448"/>
                  </a:cubicBezTo>
                  <a:cubicBezTo>
                    <a:pt x="568" y="459"/>
                    <a:pt x="579" y="463"/>
                    <a:pt x="591" y="463"/>
                  </a:cubicBezTo>
                  <a:cubicBezTo>
                    <a:pt x="600" y="463"/>
                    <a:pt x="609" y="461"/>
                    <a:pt x="616" y="457"/>
                  </a:cubicBezTo>
                  <a:cubicBezTo>
                    <a:pt x="634" y="448"/>
                    <a:pt x="643" y="422"/>
                    <a:pt x="634" y="404"/>
                  </a:cubicBezTo>
                  <a:cubicBezTo>
                    <a:pt x="563" y="252"/>
                    <a:pt x="482" y="145"/>
                    <a:pt x="384" y="83"/>
                  </a:cubicBezTo>
                  <a:cubicBezTo>
                    <a:pt x="291" y="28"/>
                    <a:pt x="197" y="1"/>
                    <a:pt x="85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37" name="Google Shape;937;p37"/>
            <p:cNvSpPr/>
            <p:nvPr/>
          </p:nvSpPr>
          <p:spPr>
            <a:xfrm>
              <a:off x="9212253" y="4494544"/>
              <a:ext cx="58179" cy="41376"/>
            </a:xfrm>
            <a:custGeom>
              <a:avLst/>
              <a:gdLst/>
              <a:ahLst/>
              <a:cxnLst/>
              <a:rect l="l" t="t" r="r" b="b"/>
              <a:pathLst>
                <a:path w="644" h="458" extrusionOk="0">
                  <a:moveTo>
                    <a:pt x="121" y="0"/>
                  </a:moveTo>
                  <a:cubicBezTo>
                    <a:pt x="96" y="0"/>
                    <a:pt x="71" y="2"/>
                    <a:pt x="46" y="6"/>
                  </a:cubicBezTo>
                  <a:cubicBezTo>
                    <a:pt x="28" y="6"/>
                    <a:pt x="10" y="24"/>
                    <a:pt x="1" y="42"/>
                  </a:cubicBezTo>
                  <a:cubicBezTo>
                    <a:pt x="1" y="59"/>
                    <a:pt x="19" y="77"/>
                    <a:pt x="37" y="77"/>
                  </a:cubicBezTo>
                  <a:cubicBezTo>
                    <a:pt x="55" y="76"/>
                    <a:pt x="74" y="75"/>
                    <a:pt x="92" y="75"/>
                  </a:cubicBezTo>
                  <a:cubicBezTo>
                    <a:pt x="184" y="75"/>
                    <a:pt x="265" y="95"/>
                    <a:pt x="340" y="140"/>
                  </a:cubicBezTo>
                  <a:cubicBezTo>
                    <a:pt x="429" y="202"/>
                    <a:pt x="509" y="300"/>
                    <a:pt x="572" y="443"/>
                  </a:cubicBezTo>
                  <a:cubicBezTo>
                    <a:pt x="577" y="453"/>
                    <a:pt x="585" y="458"/>
                    <a:pt x="595" y="458"/>
                  </a:cubicBezTo>
                  <a:cubicBezTo>
                    <a:pt x="602" y="458"/>
                    <a:pt x="609" y="456"/>
                    <a:pt x="616" y="452"/>
                  </a:cubicBezTo>
                  <a:cubicBezTo>
                    <a:pt x="634" y="443"/>
                    <a:pt x="643" y="416"/>
                    <a:pt x="643" y="407"/>
                  </a:cubicBezTo>
                  <a:cubicBezTo>
                    <a:pt x="572" y="247"/>
                    <a:pt x="483" y="140"/>
                    <a:pt x="385" y="77"/>
                  </a:cubicBezTo>
                  <a:cubicBezTo>
                    <a:pt x="306" y="28"/>
                    <a:pt x="217" y="0"/>
                    <a:pt x="121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38" name="Google Shape;938;p37"/>
            <p:cNvSpPr/>
            <p:nvPr/>
          </p:nvSpPr>
          <p:spPr>
            <a:xfrm>
              <a:off x="9230863" y="4478735"/>
              <a:ext cx="58088" cy="41466"/>
            </a:xfrm>
            <a:custGeom>
              <a:avLst/>
              <a:gdLst/>
              <a:ahLst/>
              <a:cxnLst/>
              <a:rect l="l" t="t" r="r" b="b"/>
              <a:pathLst>
                <a:path w="643" h="459" extrusionOk="0">
                  <a:moveTo>
                    <a:pt x="94" y="0"/>
                  </a:moveTo>
                  <a:cubicBezTo>
                    <a:pt x="75" y="0"/>
                    <a:pt x="56" y="1"/>
                    <a:pt x="36" y="2"/>
                  </a:cubicBezTo>
                  <a:cubicBezTo>
                    <a:pt x="18" y="2"/>
                    <a:pt x="0" y="20"/>
                    <a:pt x="0" y="38"/>
                  </a:cubicBezTo>
                  <a:cubicBezTo>
                    <a:pt x="0" y="65"/>
                    <a:pt x="9" y="74"/>
                    <a:pt x="36" y="74"/>
                  </a:cubicBezTo>
                  <a:cubicBezTo>
                    <a:pt x="53" y="72"/>
                    <a:pt x="69" y="72"/>
                    <a:pt x="86" y="72"/>
                  </a:cubicBezTo>
                  <a:cubicBezTo>
                    <a:pt x="174" y="72"/>
                    <a:pt x="255" y="93"/>
                    <a:pt x="330" y="145"/>
                  </a:cubicBezTo>
                  <a:cubicBezTo>
                    <a:pt x="419" y="199"/>
                    <a:pt x="500" y="297"/>
                    <a:pt x="562" y="440"/>
                  </a:cubicBezTo>
                  <a:cubicBezTo>
                    <a:pt x="568" y="451"/>
                    <a:pt x="580" y="458"/>
                    <a:pt x="593" y="458"/>
                  </a:cubicBezTo>
                  <a:cubicBezTo>
                    <a:pt x="601" y="458"/>
                    <a:pt x="609" y="455"/>
                    <a:pt x="616" y="449"/>
                  </a:cubicBezTo>
                  <a:cubicBezTo>
                    <a:pt x="633" y="440"/>
                    <a:pt x="642" y="422"/>
                    <a:pt x="633" y="404"/>
                  </a:cubicBezTo>
                  <a:cubicBezTo>
                    <a:pt x="562" y="252"/>
                    <a:pt x="482" y="145"/>
                    <a:pt x="384" y="74"/>
                  </a:cubicBezTo>
                  <a:cubicBezTo>
                    <a:pt x="294" y="21"/>
                    <a:pt x="197" y="0"/>
                    <a:pt x="94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39" name="Google Shape;939;p37"/>
            <p:cNvSpPr/>
            <p:nvPr/>
          </p:nvSpPr>
          <p:spPr>
            <a:xfrm>
              <a:off x="9248569" y="4462564"/>
              <a:ext cx="58088" cy="41737"/>
            </a:xfrm>
            <a:custGeom>
              <a:avLst/>
              <a:gdLst/>
              <a:ahLst/>
              <a:cxnLst/>
              <a:rect l="l" t="t" r="r" b="b"/>
              <a:pathLst>
                <a:path w="643" h="462" extrusionOk="0">
                  <a:moveTo>
                    <a:pt x="102" y="1"/>
                  </a:moveTo>
                  <a:cubicBezTo>
                    <a:pt x="83" y="1"/>
                    <a:pt x="64" y="2"/>
                    <a:pt x="45" y="3"/>
                  </a:cubicBezTo>
                  <a:cubicBezTo>
                    <a:pt x="18" y="12"/>
                    <a:pt x="0" y="30"/>
                    <a:pt x="0" y="48"/>
                  </a:cubicBezTo>
                  <a:cubicBezTo>
                    <a:pt x="0" y="62"/>
                    <a:pt x="12" y="77"/>
                    <a:pt x="26" y="77"/>
                  </a:cubicBezTo>
                  <a:cubicBezTo>
                    <a:pt x="29" y="77"/>
                    <a:pt x="33" y="76"/>
                    <a:pt x="36" y="74"/>
                  </a:cubicBezTo>
                  <a:cubicBezTo>
                    <a:pt x="53" y="73"/>
                    <a:pt x="70" y="72"/>
                    <a:pt x="87" y="72"/>
                  </a:cubicBezTo>
                  <a:cubicBezTo>
                    <a:pt x="177" y="72"/>
                    <a:pt x="264" y="93"/>
                    <a:pt x="339" y="146"/>
                  </a:cubicBezTo>
                  <a:cubicBezTo>
                    <a:pt x="429" y="199"/>
                    <a:pt x="500" y="297"/>
                    <a:pt x="571" y="440"/>
                  </a:cubicBezTo>
                  <a:cubicBezTo>
                    <a:pt x="578" y="453"/>
                    <a:pt x="589" y="462"/>
                    <a:pt x="602" y="462"/>
                  </a:cubicBezTo>
                  <a:cubicBezTo>
                    <a:pt x="606" y="462"/>
                    <a:pt x="611" y="460"/>
                    <a:pt x="616" y="458"/>
                  </a:cubicBezTo>
                  <a:cubicBezTo>
                    <a:pt x="634" y="449"/>
                    <a:pt x="643" y="422"/>
                    <a:pt x="634" y="404"/>
                  </a:cubicBezTo>
                  <a:cubicBezTo>
                    <a:pt x="571" y="253"/>
                    <a:pt x="482" y="146"/>
                    <a:pt x="384" y="83"/>
                  </a:cubicBezTo>
                  <a:cubicBezTo>
                    <a:pt x="301" y="23"/>
                    <a:pt x="205" y="1"/>
                    <a:pt x="102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40" name="Google Shape;940;p37"/>
            <p:cNvSpPr/>
            <p:nvPr/>
          </p:nvSpPr>
          <p:spPr>
            <a:xfrm>
              <a:off x="9600715" y="4618310"/>
              <a:ext cx="436159" cy="389363"/>
            </a:xfrm>
            <a:custGeom>
              <a:avLst/>
              <a:gdLst/>
              <a:ahLst/>
              <a:cxnLst/>
              <a:rect l="l" t="t" r="r" b="b"/>
              <a:pathLst>
                <a:path w="4828" h="4310" extrusionOk="0">
                  <a:moveTo>
                    <a:pt x="4212" y="474"/>
                  </a:moveTo>
                  <a:cubicBezTo>
                    <a:pt x="4212" y="474"/>
                    <a:pt x="3882" y="1981"/>
                    <a:pt x="4542" y="1714"/>
                  </a:cubicBezTo>
                  <a:cubicBezTo>
                    <a:pt x="4827" y="1598"/>
                    <a:pt x="4756" y="2178"/>
                    <a:pt x="4729" y="2383"/>
                  </a:cubicBezTo>
                  <a:cubicBezTo>
                    <a:pt x="4649" y="2579"/>
                    <a:pt x="3774" y="3043"/>
                    <a:pt x="3596" y="3034"/>
                  </a:cubicBezTo>
                  <a:cubicBezTo>
                    <a:pt x="3418" y="3025"/>
                    <a:pt x="3328" y="2945"/>
                    <a:pt x="3159" y="3105"/>
                  </a:cubicBezTo>
                  <a:cubicBezTo>
                    <a:pt x="2998" y="3266"/>
                    <a:pt x="3052" y="3453"/>
                    <a:pt x="2784" y="3667"/>
                  </a:cubicBezTo>
                  <a:cubicBezTo>
                    <a:pt x="2561" y="3846"/>
                    <a:pt x="1553" y="4310"/>
                    <a:pt x="616" y="3872"/>
                  </a:cubicBezTo>
                  <a:cubicBezTo>
                    <a:pt x="215" y="3676"/>
                    <a:pt x="1" y="3551"/>
                    <a:pt x="161" y="3141"/>
                  </a:cubicBezTo>
                  <a:cubicBezTo>
                    <a:pt x="206" y="3007"/>
                    <a:pt x="1312" y="2445"/>
                    <a:pt x="1624" y="2285"/>
                  </a:cubicBezTo>
                  <a:cubicBezTo>
                    <a:pt x="2418" y="1892"/>
                    <a:pt x="2757" y="1062"/>
                    <a:pt x="2838" y="875"/>
                  </a:cubicBezTo>
                  <a:cubicBezTo>
                    <a:pt x="2909" y="688"/>
                    <a:pt x="3159" y="108"/>
                    <a:pt x="3159" y="108"/>
                  </a:cubicBezTo>
                  <a:cubicBezTo>
                    <a:pt x="3159" y="108"/>
                    <a:pt x="3507" y="1"/>
                    <a:pt x="4212" y="474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41" name="Google Shape;941;p37"/>
            <p:cNvSpPr/>
            <p:nvPr/>
          </p:nvSpPr>
          <p:spPr>
            <a:xfrm>
              <a:off x="9612820" y="4618310"/>
              <a:ext cx="415110" cy="368405"/>
            </a:xfrm>
            <a:custGeom>
              <a:avLst/>
              <a:gdLst/>
              <a:ahLst/>
              <a:cxnLst/>
              <a:rect l="l" t="t" r="r" b="b"/>
              <a:pathLst>
                <a:path w="4595" h="4078" extrusionOk="0">
                  <a:moveTo>
                    <a:pt x="4078" y="474"/>
                  </a:moveTo>
                  <a:cubicBezTo>
                    <a:pt x="4283" y="813"/>
                    <a:pt x="4595" y="1366"/>
                    <a:pt x="4506" y="1990"/>
                  </a:cubicBezTo>
                  <a:cubicBezTo>
                    <a:pt x="4434" y="2186"/>
                    <a:pt x="3632" y="2722"/>
                    <a:pt x="3453" y="2713"/>
                  </a:cubicBezTo>
                  <a:cubicBezTo>
                    <a:pt x="3043" y="2695"/>
                    <a:pt x="2909" y="3105"/>
                    <a:pt x="2632" y="3337"/>
                  </a:cubicBezTo>
                  <a:cubicBezTo>
                    <a:pt x="2160" y="3721"/>
                    <a:pt x="1125" y="4078"/>
                    <a:pt x="197" y="3426"/>
                  </a:cubicBezTo>
                  <a:cubicBezTo>
                    <a:pt x="1" y="3248"/>
                    <a:pt x="117" y="2936"/>
                    <a:pt x="224" y="2793"/>
                  </a:cubicBezTo>
                  <a:cubicBezTo>
                    <a:pt x="429" y="2543"/>
                    <a:pt x="1178" y="2445"/>
                    <a:pt x="1490" y="2285"/>
                  </a:cubicBezTo>
                  <a:cubicBezTo>
                    <a:pt x="2418" y="1865"/>
                    <a:pt x="2632" y="759"/>
                    <a:pt x="2713" y="572"/>
                  </a:cubicBezTo>
                  <a:cubicBezTo>
                    <a:pt x="2784" y="384"/>
                    <a:pt x="3025" y="108"/>
                    <a:pt x="3025" y="108"/>
                  </a:cubicBezTo>
                  <a:cubicBezTo>
                    <a:pt x="3025" y="108"/>
                    <a:pt x="3373" y="1"/>
                    <a:pt x="4078" y="474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42" name="Google Shape;942;p37"/>
            <p:cNvSpPr/>
            <p:nvPr/>
          </p:nvSpPr>
          <p:spPr>
            <a:xfrm>
              <a:off x="9720867" y="4824195"/>
              <a:ext cx="66942" cy="47790"/>
            </a:xfrm>
            <a:custGeom>
              <a:avLst/>
              <a:gdLst/>
              <a:ahLst/>
              <a:cxnLst/>
              <a:rect l="l" t="t" r="r" b="b"/>
              <a:pathLst>
                <a:path w="741" h="529" extrusionOk="0">
                  <a:moveTo>
                    <a:pt x="131" y="0"/>
                  </a:moveTo>
                  <a:cubicBezTo>
                    <a:pt x="103" y="0"/>
                    <a:pt x="74" y="2"/>
                    <a:pt x="45" y="6"/>
                  </a:cubicBezTo>
                  <a:cubicBezTo>
                    <a:pt x="27" y="6"/>
                    <a:pt x="0" y="23"/>
                    <a:pt x="0" y="50"/>
                  </a:cubicBezTo>
                  <a:cubicBezTo>
                    <a:pt x="0" y="68"/>
                    <a:pt x="18" y="86"/>
                    <a:pt x="36" y="86"/>
                  </a:cubicBezTo>
                  <a:cubicBezTo>
                    <a:pt x="56" y="84"/>
                    <a:pt x="77" y="84"/>
                    <a:pt x="97" y="84"/>
                  </a:cubicBezTo>
                  <a:cubicBezTo>
                    <a:pt x="205" y="84"/>
                    <a:pt x="301" y="106"/>
                    <a:pt x="384" y="166"/>
                  </a:cubicBezTo>
                  <a:cubicBezTo>
                    <a:pt x="491" y="229"/>
                    <a:pt x="580" y="345"/>
                    <a:pt x="651" y="514"/>
                  </a:cubicBezTo>
                  <a:cubicBezTo>
                    <a:pt x="657" y="525"/>
                    <a:pt x="668" y="529"/>
                    <a:pt x="682" y="529"/>
                  </a:cubicBezTo>
                  <a:cubicBezTo>
                    <a:pt x="692" y="529"/>
                    <a:pt x="703" y="527"/>
                    <a:pt x="714" y="523"/>
                  </a:cubicBezTo>
                  <a:cubicBezTo>
                    <a:pt x="732" y="514"/>
                    <a:pt x="741" y="487"/>
                    <a:pt x="732" y="461"/>
                  </a:cubicBezTo>
                  <a:cubicBezTo>
                    <a:pt x="651" y="282"/>
                    <a:pt x="553" y="166"/>
                    <a:pt x="437" y="95"/>
                  </a:cubicBezTo>
                  <a:cubicBezTo>
                    <a:pt x="344" y="30"/>
                    <a:pt x="245" y="0"/>
                    <a:pt x="131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43" name="Google Shape;943;p37"/>
            <p:cNvSpPr/>
            <p:nvPr/>
          </p:nvSpPr>
          <p:spPr>
            <a:xfrm>
              <a:off x="9747427" y="4814800"/>
              <a:ext cx="58901" cy="41466"/>
            </a:xfrm>
            <a:custGeom>
              <a:avLst/>
              <a:gdLst/>
              <a:ahLst/>
              <a:cxnLst/>
              <a:rect l="l" t="t" r="r" b="b"/>
              <a:pathLst>
                <a:path w="652" h="459" extrusionOk="0">
                  <a:moveTo>
                    <a:pt x="104" y="0"/>
                  </a:moveTo>
                  <a:cubicBezTo>
                    <a:pt x="84" y="0"/>
                    <a:pt x="65" y="1"/>
                    <a:pt x="45" y="3"/>
                  </a:cubicBezTo>
                  <a:cubicBezTo>
                    <a:pt x="27" y="3"/>
                    <a:pt x="9" y="20"/>
                    <a:pt x="9" y="38"/>
                  </a:cubicBezTo>
                  <a:cubicBezTo>
                    <a:pt x="0" y="65"/>
                    <a:pt x="18" y="74"/>
                    <a:pt x="36" y="74"/>
                  </a:cubicBezTo>
                  <a:cubicBezTo>
                    <a:pt x="55" y="72"/>
                    <a:pt x="72" y="72"/>
                    <a:pt x="90" y="72"/>
                  </a:cubicBezTo>
                  <a:cubicBezTo>
                    <a:pt x="183" y="72"/>
                    <a:pt x="264" y="93"/>
                    <a:pt x="339" y="145"/>
                  </a:cubicBezTo>
                  <a:cubicBezTo>
                    <a:pt x="429" y="199"/>
                    <a:pt x="509" y="297"/>
                    <a:pt x="571" y="440"/>
                  </a:cubicBezTo>
                  <a:cubicBezTo>
                    <a:pt x="577" y="451"/>
                    <a:pt x="586" y="458"/>
                    <a:pt x="598" y="458"/>
                  </a:cubicBezTo>
                  <a:cubicBezTo>
                    <a:pt x="606" y="458"/>
                    <a:pt x="615" y="455"/>
                    <a:pt x="625" y="449"/>
                  </a:cubicBezTo>
                  <a:cubicBezTo>
                    <a:pt x="643" y="440"/>
                    <a:pt x="652" y="422"/>
                    <a:pt x="643" y="404"/>
                  </a:cubicBezTo>
                  <a:cubicBezTo>
                    <a:pt x="571" y="243"/>
                    <a:pt x="491" y="145"/>
                    <a:pt x="384" y="74"/>
                  </a:cubicBezTo>
                  <a:cubicBezTo>
                    <a:pt x="301" y="21"/>
                    <a:pt x="206" y="0"/>
                    <a:pt x="104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44" name="Google Shape;944;p37"/>
            <p:cNvSpPr/>
            <p:nvPr/>
          </p:nvSpPr>
          <p:spPr>
            <a:xfrm>
              <a:off x="9765947" y="4798629"/>
              <a:ext cx="58088" cy="41737"/>
            </a:xfrm>
            <a:custGeom>
              <a:avLst/>
              <a:gdLst/>
              <a:ahLst/>
              <a:cxnLst/>
              <a:rect l="l" t="t" r="r" b="b"/>
              <a:pathLst>
                <a:path w="643" h="462" extrusionOk="0">
                  <a:moveTo>
                    <a:pt x="103" y="1"/>
                  </a:moveTo>
                  <a:cubicBezTo>
                    <a:pt x="84" y="1"/>
                    <a:pt x="65" y="2"/>
                    <a:pt x="45" y="3"/>
                  </a:cubicBezTo>
                  <a:cubicBezTo>
                    <a:pt x="19" y="3"/>
                    <a:pt x="1" y="21"/>
                    <a:pt x="1" y="48"/>
                  </a:cubicBezTo>
                  <a:cubicBezTo>
                    <a:pt x="1" y="62"/>
                    <a:pt x="7" y="77"/>
                    <a:pt x="23" y="77"/>
                  </a:cubicBezTo>
                  <a:cubicBezTo>
                    <a:pt x="27" y="77"/>
                    <a:pt x="31" y="76"/>
                    <a:pt x="36" y="74"/>
                  </a:cubicBezTo>
                  <a:cubicBezTo>
                    <a:pt x="53" y="73"/>
                    <a:pt x="70" y="72"/>
                    <a:pt x="87" y="72"/>
                  </a:cubicBezTo>
                  <a:cubicBezTo>
                    <a:pt x="174" y="72"/>
                    <a:pt x="256" y="93"/>
                    <a:pt x="331" y="146"/>
                  </a:cubicBezTo>
                  <a:cubicBezTo>
                    <a:pt x="429" y="199"/>
                    <a:pt x="500" y="297"/>
                    <a:pt x="572" y="440"/>
                  </a:cubicBezTo>
                  <a:cubicBezTo>
                    <a:pt x="572" y="453"/>
                    <a:pt x="586" y="462"/>
                    <a:pt x="601" y="462"/>
                  </a:cubicBezTo>
                  <a:cubicBezTo>
                    <a:pt x="606" y="462"/>
                    <a:pt x="611" y="460"/>
                    <a:pt x="616" y="458"/>
                  </a:cubicBezTo>
                  <a:cubicBezTo>
                    <a:pt x="634" y="440"/>
                    <a:pt x="643" y="422"/>
                    <a:pt x="634" y="405"/>
                  </a:cubicBezTo>
                  <a:cubicBezTo>
                    <a:pt x="572" y="253"/>
                    <a:pt x="482" y="146"/>
                    <a:pt x="384" y="83"/>
                  </a:cubicBezTo>
                  <a:cubicBezTo>
                    <a:pt x="301" y="23"/>
                    <a:pt x="206" y="1"/>
                    <a:pt x="103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45" name="Google Shape;945;p37"/>
            <p:cNvSpPr/>
            <p:nvPr/>
          </p:nvSpPr>
          <p:spPr>
            <a:xfrm>
              <a:off x="9783653" y="4783090"/>
              <a:ext cx="58992" cy="41376"/>
            </a:xfrm>
            <a:custGeom>
              <a:avLst/>
              <a:gdLst/>
              <a:ahLst/>
              <a:cxnLst/>
              <a:rect l="l" t="t" r="r" b="b"/>
              <a:pathLst>
                <a:path w="653" h="458" extrusionOk="0">
                  <a:moveTo>
                    <a:pt x="121" y="0"/>
                  </a:moveTo>
                  <a:cubicBezTo>
                    <a:pt x="96" y="0"/>
                    <a:pt x="71" y="2"/>
                    <a:pt x="46" y="6"/>
                  </a:cubicBezTo>
                  <a:cubicBezTo>
                    <a:pt x="28" y="6"/>
                    <a:pt x="10" y="23"/>
                    <a:pt x="1" y="41"/>
                  </a:cubicBezTo>
                  <a:cubicBezTo>
                    <a:pt x="1" y="59"/>
                    <a:pt x="19" y="77"/>
                    <a:pt x="37" y="77"/>
                  </a:cubicBezTo>
                  <a:cubicBezTo>
                    <a:pt x="61" y="73"/>
                    <a:pt x="84" y="71"/>
                    <a:pt x="107" y="71"/>
                  </a:cubicBezTo>
                  <a:cubicBezTo>
                    <a:pt x="193" y="71"/>
                    <a:pt x="269" y="97"/>
                    <a:pt x="340" y="139"/>
                  </a:cubicBezTo>
                  <a:cubicBezTo>
                    <a:pt x="429" y="202"/>
                    <a:pt x="509" y="300"/>
                    <a:pt x="572" y="443"/>
                  </a:cubicBezTo>
                  <a:cubicBezTo>
                    <a:pt x="577" y="453"/>
                    <a:pt x="585" y="458"/>
                    <a:pt x="595" y="458"/>
                  </a:cubicBezTo>
                  <a:cubicBezTo>
                    <a:pt x="602" y="458"/>
                    <a:pt x="609" y="455"/>
                    <a:pt x="616" y="452"/>
                  </a:cubicBezTo>
                  <a:cubicBezTo>
                    <a:pt x="634" y="443"/>
                    <a:pt x="652" y="416"/>
                    <a:pt x="643" y="398"/>
                  </a:cubicBezTo>
                  <a:cubicBezTo>
                    <a:pt x="572" y="246"/>
                    <a:pt x="483" y="139"/>
                    <a:pt x="385" y="77"/>
                  </a:cubicBezTo>
                  <a:cubicBezTo>
                    <a:pt x="306" y="27"/>
                    <a:pt x="217" y="0"/>
                    <a:pt x="121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46" name="Google Shape;946;p37"/>
            <p:cNvSpPr/>
            <p:nvPr/>
          </p:nvSpPr>
          <p:spPr>
            <a:xfrm>
              <a:off x="9802263" y="4766919"/>
              <a:ext cx="58088" cy="41466"/>
            </a:xfrm>
            <a:custGeom>
              <a:avLst/>
              <a:gdLst/>
              <a:ahLst/>
              <a:cxnLst/>
              <a:rect l="l" t="t" r="r" b="b"/>
              <a:pathLst>
                <a:path w="643" h="459" extrusionOk="0">
                  <a:moveTo>
                    <a:pt x="111" y="1"/>
                  </a:moveTo>
                  <a:cubicBezTo>
                    <a:pt x="86" y="1"/>
                    <a:pt x="61" y="3"/>
                    <a:pt x="36" y="6"/>
                  </a:cubicBezTo>
                  <a:cubicBezTo>
                    <a:pt x="18" y="6"/>
                    <a:pt x="0" y="24"/>
                    <a:pt x="0" y="42"/>
                  </a:cubicBezTo>
                  <a:cubicBezTo>
                    <a:pt x="0" y="69"/>
                    <a:pt x="9" y="78"/>
                    <a:pt x="36" y="78"/>
                  </a:cubicBezTo>
                  <a:cubicBezTo>
                    <a:pt x="53" y="76"/>
                    <a:pt x="70" y="75"/>
                    <a:pt x="87" y="75"/>
                  </a:cubicBezTo>
                  <a:cubicBezTo>
                    <a:pt x="174" y="75"/>
                    <a:pt x="255" y="95"/>
                    <a:pt x="330" y="140"/>
                  </a:cubicBezTo>
                  <a:cubicBezTo>
                    <a:pt x="419" y="202"/>
                    <a:pt x="500" y="301"/>
                    <a:pt x="562" y="443"/>
                  </a:cubicBezTo>
                  <a:cubicBezTo>
                    <a:pt x="567" y="454"/>
                    <a:pt x="579" y="458"/>
                    <a:pt x="591" y="458"/>
                  </a:cubicBezTo>
                  <a:cubicBezTo>
                    <a:pt x="599" y="458"/>
                    <a:pt x="608" y="456"/>
                    <a:pt x="616" y="452"/>
                  </a:cubicBezTo>
                  <a:cubicBezTo>
                    <a:pt x="634" y="443"/>
                    <a:pt x="642" y="417"/>
                    <a:pt x="634" y="408"/>
                  </a:cubicBezTo>
                  <a:cubicBezTo>
                    <a:pt x="562" y="247"/>
                    <a:pt x="482" y="140"/>
                    <a:pt x="384" y="78"/>
                  </a:cubicBezTo>
                  <a:cubicBezTo>
                    <a:pt x="299" y="28"/>
                    <a:pt x="208" y="1"/>
                    <a:pt x="111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47" name="Google Shape;947;p37"/>
            <p:cNvSpPr/>
            <p:nvPr/>
          </p:nvSpPr>
          <p:spPr>
            <a:xfrm>
              <a:off x="9819970" y="4751110"/>
              <a:ext cx="58088" cy="41737"/>
            </a:xfrm>
            <a:custGeom>
              <a:avLst/>
              <a:gdLst/>
              <a:ahLst/>
              <a:cxnLst/>
              <a:rect l="l" t="t" r="r" b="b"/>
              <a:pathLst>
                <a:path w="643" h="462" extrusionOk="0">
                  <a:moveTo>
                    <a:pt x="102" y="1"/>
                  </a:moveTo>
                  <a:cubicBezTo>
                    <a:pt x="83" y="1"/>
                    <a:pt x="64" y="1"/>
                    <a:pt x="45" y="3"/>
                  </a:cubicBezTo>
                  <a:cubicBezTo>
                    <a:pt x="27" y="3"/>
                    <a:pt x="0" y="21"/>
                    <a:pt x="0" y="47"/>
                  </a:cubicBezTo>
                  <a:cubicBezTo>
                    <a:pt x="0" y="65"/>
                    <a:pt x="18" y="74"/>
                    <a:pt x="36" y="74"/>
                  </a:cubicBezTo>
                  <a:cubicBezTo>
                    <a:pt x="53" y="73"/>
                    <a:pt x="70" y="72"/>
                    <a:pt x="87" y="72"/>
                  </a:cubicBezTo>
                  <a:cubicBezTo>
                    <a:pt x="177" y="72"/>
                    <a:pt x="264" y="93"/>
                    <a:pt x="339" y="145"/>
                  </a:cubicBezTo>
                  <a:cubicBezTo>
                    <a:pt x="429" y="199"/>
                    <a:pt x="509" y="297"/>
                    <a:pt x="571" y="440"/>
                  </a:cubicBezTo>
                  <a:cubicBezTo>
                    <a:pt x="578" y="453"/>
                    <a:pt x="589" y="461"/>
                    <a:pt x="602" y="461"/>
                  </a:cubicBezTo>
                  <a:cubicBezTo>
                    <a:pt x="606" y="461"/>
                    <a:pt x="611" y="460"/>
                    <a:pt x="616" y="458"/>
                  </a:cubicBezTo>
                  <a:cubicBezTo>
                    <a:pt x="634" y="440"/>
                    <a:pt x="643" y="422"/>
                    <a:pt x="643" y="404"/>
                  </a:cubicBezTo>
                  <a:cubicBezTo>
                    <a:pt x="571" y="253"/>
                    <a:pt x="482" y="145"/>
                    <a:pt x="384" y="83"/>
                  </a:cubicBezTo>
                  <a:cubicBezTo>
                    <a:pt x="301" y="23"/>
                    <a:pt x="205" y="1"/>
                    <a:pt x="102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48" name="Google Shape;948;p37"/>
            <p:cNvSpPr/>
            <p:nvPr/>
          </p:nvSpPr>
          <p:spPr>
            <a:xfrm>
              <a:off x="9838490" y="4735029"/>
              <a:ext cx="58088" cy="41647"/>
            </a:xfrm>
            <a:custGeom>
              <a:avLst/>
              <a:gdLst/>
              <a:ahLst/>
              <a:cxnLst/>
              <a:rect l="l" t="t" r="r" b="b"/>
              <a:pathLst>
                <a:path w="643" h="461" extrusionOk="0">
                  <a:moveTo>
                    <a:pt x="83" y="1"/>
                  </a:moveTo>
                  <a:cubicBezTo>
                    <a:pt x="67" y="1"/>
                    <a:pt x="52" y="1"/>
                    <a:pt x="36" y="2"/>
                  </a:cubicBezTo>
                  <a:cubicBezTo>
                    <a:pt x="18" y="11"/>
                    <a:pt x="1" y="29"/>
                    <a:pt x="1" y="47"/>
                  </a:cubicBezTo>
                  <a:cubicBezTo>
                    <a:pt x="1" y="65"/>
                    <a:pt x="9" y="83"/>
                    <a:pt x="27" y="83"/>
                  </a:cubicBezTo>
                  <a:cubicBezTo>
                    <a:pt x="52" y="79"/>
                    <a:pt x="75" y="77"/>
                    <a:pt x="98" y="77"/>
                  </a:cubicBezTo>
                  <a:cubicBezTo>
                    <a:pt x="184" y="77"/>
                    <a:pt x="260" y="103"/>
                    <a:pt x="331" y="145"/>
                  </a:cubicBezTo>
                  <a:cubicBezTo>
                    <a:pt x="420" y="199"/>
                    <a:pt x="500" y="297"/>
                    <a:pt x="563" y="448"/>
                  </a:cubicBezTo>
                  <a:cubicBezTo>
                    <a:pt x="569" y="455"/>
                    <a:pt x="584" y="461"/>
                    <a:pt x="599" y="461"/>
                  </a:cubicBezTo>
                  <a:cubicBezTo>
                    <a:pt x="605" y="461"/>
                    <a:pt x="611" y="460"/>
                    <a:pt x="616" y="457"/>
                  </a:cubicBezTo>
                  <a:cubicBezTo>
                    <a:pt x="634" y="448"/>
                    <a:pt x="643" y="422"/>
                    <a:pt x="634" y="404"/>
                  </a:cubicBezTo>
                  <a:cubicBezTo>
                    <a:pt x="563" y="252"/>
                    <a:pt x="482" y="145"/>
                    <a:pt x="384" y="83"/>
                  </a:cubicBezTo>
                  <a:cubicBezTo>
                    <a:pt x="290" y="28"/>
                    <a:pt x="190" y="1"/>
                    <a:pt x="83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49" name="Google Shape;949;p37"/>
            <p:cNvSpPr/>
            <p:nvPr/>
          </p:nvSpPr>
          <p:spPr>
            <a:xfrm>
              <a:off x="9203399" y="2886403"/>
              <a:ext cx="463532" cy="1628822"/>
            </a:xfrm>
            <a:custGeom>
              <a:avLst/>
              <a:gdLst/>
              <a:ahLst/>
              <a:cxnLst/>
              <a:rect l="l" t="t" r="r" b="b"/>
              <a:pathLst>
                <a:path w="5131" h="18030" extrusionOk="0">
                  <a:moveTo>
                    <a:pt x="5086" y="3060"/>
                  </a:moveTo>
                  <a:cubicBezTo>
                    <a:pt x="4765" y="4051"/>
                    <a:pt x="4524" y="4987"/>
                    <a:pt x="4274" y="6004"/>
                  </a:cubicBezTo>
                  <a:cubicBezTo>
                    <a:pt x="3873" y="7262"/>
                    <a:pt x="2971" y="8823"/>
                    <a:pt x="3114" y="10322"/>
                  </a:cubicBezTo>
                  <a:cubicBezTo>
                    <a:pt x="3382" y="13052"/>
                    <a:pt x="2838" y="15077"/>
                    <a:pt x="2891" y="17468"/>
                  </a:cubicBezTo>
                  <a:cubicBezTo>
                    <a:pt x="2178" y="18030"/>
                    <a:pt x="1" y="17593"/>
                    <a:pt x="367" y="16692"/>
                  </a:cubicBezTo>
                  <a:cubicBezTo>
                    <a:pt x="590" y="13810"/>
                    <a:pt x="402" y="10429"/>
                    <a:pt x="483" y="9510"/>
                  </a:cubicBezTo>
                  <a:cubicBezTo>
                    <a:pt x="491" y="9394"/>
                    <a:pt x="572" y="8663"/>
                    <a:pt x="563" y="8252"/>
                  </a:cubicBezTo>
                  <a:cubicBezTo>
                    <a:pt x="509" y="5755"/>
                    <a:pt x="1098" y="902"/>
                    <a:pt x="1384" y="1"/>
                  </a:cubicBezTo>
                  <a:cubicBezTo>
                    <a:pt x="1384" y="1"/>
                    <a:pt x="2267" y="572"/>
                    <a:pt x="4051" y="928"/>
                  </a:cubicBezTo>
                  <a:cubicBezTo>
                    <a:pt x="4060" y="1285"/>
                    <a:pt x="5130" y="2918"/>
                    <a:pt x="5086" y="3060"/>
                  </a:cubicBez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50" name="Google Shape;950;p37"/>
            <p:cNvSpPr/>
            <p:nvPr/>
          </p:nvSpPr>
          <p:spPr>
            <a:xfrm>
              <a:off x="9326714" y="2916215"/>
              <a:ext cx="735906" cy="1877075"/>
            </a:xfrm>
            <a:custGeom>
              <a:avLst/>
              <a:gdLst/>
              <a:ahLst/>
              <a:cxnLst/>
              <a:rect l="l" t="t" r="r" b="b"/>
              <a:pathLst>
                <a:path w="8146" h="20778" extrusionOk="0">
                  <a:moveTo>
                    <a:pt x="6272" y="11179"/>
                  </a:moveTo>
                  <a:cubicBezTo>
                    <a:pt x="6281" y="11295"/>
                    <a:pt x="6290" y="11411"/>
                    <a:pt x="6308" y="11518"/>
                  </a:cubicBezTo>
                  <a:cubicBezTo>
                    <a:pt x="7352" y="13320"/>
                    <a:pt x="7521" y="17976"/>
                    <a:pt x="8146" y="19529"/>
                  </a:cubicBezTo>
                  <a:cubicBezTo>
                    <a:pt x="7789" y="20260"/>
                    <a:pt x="5889" y="20778"/>
                    <a:pt x="5255" y="20010"/>
                  </a:cubicBezTo>
                  <a:cubicBezTo>
                    <a:pt x="5211" y="19029"/>
                    <a:pt x="4452" y="15327"/>
                    <a:pt x="3926" y="13721"/>
                  </a:cubicBezTo>
                  <a:cubicBezTo>
                    <a:pt x="3881" y="13578"/>
                    <a:pt x="3480" y="12642"/>
                    <a:pt x="3435" y="12508"/>
                  </a:cubicBezTo>
                  <a:cubicBezTo>
                    <a:pt x="2641" y="9849"/>
                    <a:pt x="1785" y="8922"/>
                    <a:pt x="1491" y="4345"/>
                  </a:cubicBezTo>
                  <a:cubicBezTo>
                    <a:pt x="1" y="4122"/>
                    <a:pt x="768" y="1945"/>
                    <a:pt x="688" y="1"/>
                  </a:cubicBezTo>
                  <a:cubicBezTo>
                    <a:pt x="3186" y="1669"/>
                    <a:pt x="5059" y="1018"/>
                    <a:pt x="5674" y="536"/>
                  </a:cubicBezTo>
                  <a:cubicBezTo>
                    <a:pt x="6504" y="1856"/>
                    <a:pt x="6228" y="4390"/>
                    <a:pt x="5746" y="4693"/>
                  </a:cubicBezTo>
                  <a:cubicBezTo>
                    <a:pt x="5978" y="6995"/>
                    <a:pt x="5889" y="9171"/>
                    <a:pt x="6103" y="10866"/>
                  </a:cubicBezTo>
                  <a:cubicBezTo>
                    <a:pt x="6156" y="10965"/>
                    <a:pt x="6219" y="11072"/>
                    <a:pt x="6272" y="11179"/>
                  </a:cubicBez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51" name="Google Shape;951;p37"/>
            <p:cNvSpPr/>
            <p:nvPr/>
          </p:nvSpPr>
          <p:spPr>
            <a:xfrm rot="-1799985">
              <a:off x="9024573" y="1868352"/>
              <a:ext cx="581161" cy="815686"/>
            </a:xfrm>
            <a:custGeom>
              <a:avLst/>
              <a:gdLst/>
              <a:ahLst/>
              <a:cxnLst/>
              <a:rect l="l" t="t" r="r" b="b"/>
              <a:pathLst>
                <a:path w="6433" h="9029" extrusionOk="0">
                  <a:moveTo>
                    <a:pt x="5157" y="1187"/>
                  </a:moveTo>
                  <a:cubicBezTo>
                    <a:pt x="6433" y="1749"/>
                    <a:pt x="6067" y="2935"/>
                    <a:pt x="5175" y="3721"/>
                  </a:cubicBezTo>
                  <a:cubicBezTo>
                    <a:pt x="5122" y="3756"/>
                    <a:pt x="3641" y="6986"/>
                    <a:pt x="1259" y="8226"/>
                  </a:cubicBezTo>
                  <a:cubicBezTo>
                    <a:pt x="153" y="9029"/>
                    <a:pt x="1" y="6905"/>
                    <a:pt x="277" y="6334"/>
                  </a:cubicBezTo>
                  <a:cubicBezTo>
                    <a:pt x="483" y="5897"/>
                    <a:pt x="1616" y="4015"/>
                    <a:pt x="2463" y="2882"/>
                  </a:cubicBezTo>
                  <a:cubicBezTo>
                    <a:pt x="3097" y="991"/>
                    <a:pt x="3837" y="0"/>
                    <a:pt x="5157" y="1187"/>
                  </a:cubicBez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52" name="Google Shape;952;p37"/>
            <p:cNvSpPr/>
            <p:nvPr/>
          </p:nvSpPr>
          <p:spPr>
            <a:xfrm>
              <a:off x="9232399" y="1881461"/>
              <a:ext cx="754516" cy="1495842"/>
            </a:xfrm>
            <a:custGeom>
              <a:avLst/>
              <a:gdLst/>
              <a:ahLst/>
              <a:cxnLst/>
              <a:rect l="l" t="t" r="r" b="b"/>
              <a:pathLst>
                <a:path w="8352" h="16558" extrusionOk="0">
                  <a:moveTo>
                    <a:pt x="4693" y="687"/>
                  </a:moveTo>
                  <a:cubicBezTo>
                    <a:pt x="4845" y="723"/>
                    <a:pt x="6460" y="1561"/>
                    <a:pt x="7816" y="2926"/>
                  </a:cubicBezTo>
                  <a:cubicBezTo>
                    <a:pt x="8351" y="3533"/>
                    <a:pt x="7486" y="4612"/>
                    <a:pt x="7477" y="4800"/>
                  </a:cubicBezTo>
                  <a:cubicBezTo>
                    <a:pt x="7459" y="5406"/>
                    <a:pt x="7182" y="9269"/>
                    <a:pt x="7049" y="10099"/>
                  </a:cubicBezTo>
                  <a:cubicBezTo>
                    <a:pt x="6924" y="10928"/>
                    <a:pt x="7548" y="13926"/>
                    <a:pt x="7459" y="14622"/>
                  </a:cubicBezTo>
                  <a:cubicBezTo>
                    <a:pt x="6353" y="16557"/>
                    <a:pt x="786" y="16156"/>
                    <a:pt x="331" y="14202"/>
                  </a:cubicBezTo>
                  <a:cubicBezTo>
                    <a:pt x="313" y="11972"/>
                    <a:pt x="260" y="7949"/>
                    <a:pt x="170" y="5067"/>
                  </a:cubicBezTo>
                  <a:cubicBezTo>
                    <a:pt x="144" y="4380"/>
                    <a:pt x="1" y="1303"/>
                    <a:pt x="1036" y="384"/>
                  </a:cubicBezTo>
                  <a:cubicBezTo>
                    <a:pt x="1303" y="152"/>
                    <a:pt x="1830" y="0"/>
                    <a:pt x="2151" y="18"/>
                  </a:cubicBezTo>
                  <a:cubicBezTo>
                    <a:pt x="3302" y="71"/>
                    <a:pt x="4497" y="642"/>
                    <a:pt x="4693" y="687"/>
                  </a:cubicBez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53" name="Google Shape;953;p37"/>
            <p:cNvSpPr/>
            <p:nvPr/>
          </p:nvSpPr>
          <p:spPr>
            <a:xfrm rot="-1799985">
              <a:off x="8810166" y="2596318"/>
              <a:ext cx="604560" cy="267589"/>
            </a:xfrm>
            <a:custGeom>
              <a:avLst/>
              <a:gdLst/>
              <a:ahLst/>
              <a:cxnLst/>
              <a:rect l="l" t="t" r="r" b="b"/>
              <a:pathLst>
                <a:path w="6692" h="2962" extrusionOk="0">
                  <a:moveTo>
                    <a:pt x="4862" y="71"/>
                  </a:moveTo>
                  <a:cubicBezTo>
                    <a:pt x="3087" y="205"/>
                    <a:pt x="803" y="874"/>
                    <a:pt x="447" y="999"/>
                  </a:cubicBezTo>
                  <a:cubicBezTo>
                    <a:pt x="0" y="1588"/>
                    <a:pt x="116" y="2855"/>
                    <a:pt x="937" y="2962"/>
                  </a:cubicBezTo>
                  <a:cubicBezTo>
                    <a:pt x="2070" y="2962"/>
                    <a:pt x="3114" y="2944"/>
                    <a:pt x="5603" y="2096"/>
                  </a:cubicBezTo>
                  <a:cubicBezTo>
                    <a:pt x="6691" y="1775"/>
                    <a:pt x="5612" y="0"/>
                    <a:pt x="4862" y="71"/>
                  </a:cubicBez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54" name="Google Shape;954;p37"/>
            <p:cNvSpPr/>
            <p:nvPr/>
          </p:nvSpPr>
          <p:spPr>
            <a:xfrm rot="-1799985">
              <a:off x="8824570" y="2827602"/>
              <a:ext cx="137950" cy="144364"/>
            </a:xfrm>
            <a:custGeom>
              <a:avLst/>
              <a:gdLst/>
              <a:ahLst/>
              <a:cxnLst/>
              <a:rect l="l" t="t" r="r" b="b"/>
              <a:pathLst>
                <a:path w="1527" h="1598" extrusionOk="0">
                  <a:moveTo>
                    <a:pt x="304" y="170"/>
                  </a:moveTo>
                  <a:cubicBezTo>
                    <a:pt x="1" y="446"/>
                    <a:pt x="179" y="1222"/>
                    <a:pt x="402" y="1597"/>
                  </a:cubicBezTo>
                  <a:cubicBezTo>
                    <a:pt x="812" y="1588"/>
                    <a:pt x="857" y="1463"/>
                    <a:pt x="1258" y="1463"/>
                  </a:cubicBezTo>
                  <a:cubicBezTo>
                    <a:pt x="1526" y="1008"/>
                    <a:pt x="1374" y="197"/>
                    <a:pt x="955" y="0"/>
                  </a:cubicBezTo>
                  <a:cubicBezTo>
                    <a:pt x="545" y="81"/>
                    <a:pt x="714" y="81"/>
                    <a:pt x="304" y="17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55" name="Google Shape;955;p37"/>
            <p:cNvSpPr/>
            <p:nvPr/>
          </p:nvSpPr>
          <p:spPr>
            <a:xfrm>
              <a:off x="9716802" y="2065935"/>
              <a:ext cx="399843" cy="762556"/>
            </a:xfrm>
            <a:custGeom>
              <a:avLst/>
              <a:gdLst/>
              <a:ahLst/>
              <a:cxnLst/>
              <a:rect l="l" t="t" r="r" b="b"/>
              <a:pathLst>
                <a:path w="4426" h="8441" extrusionOk="0">
                  <a:moveTo>
                    <a:pt x="1232" y="679"/>
                  </a:moveTo>
                  <a:cubicBezTo>
                    <a:pt x="2293" y="1"/>
                    <a:pt x="3346" y="1883"/>
                    <a:pt x="3640" y="2918"/>
                  </a:cubicBezTo>
                  <a:cubicBezTo>
                    <a:pt x="3721" y="3195"/>
                    <a:pt x="4425" y="5300"/>
                    <a:pt x="4274" y="7334"/>
                  </a:cubicBezTo>
                  <a:cubicBezTo>
                    <a:pt x="4077" y="8387"/>
                    <a:pt x="2525" y="8440"/>
                    <a:pt x="2186" y="7432"/>
                  </a:cubicBezTo>
                  <a:cubicBezTo>
                    <a:pt x="1321" y="6219"/>
                    <a:pt x="946" y="4533"/>
                    <a:pt x="777" y="4051"/>
                  </a:cubicBezTo>
                  <a:cubicBezTo>
                    <a:pt x="473" y="3177"/>
                    <a:pt x="0" y="1187"/>
                    <a:pt x="1232" y="679"/>
                  </a:cubicBez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56" name="Google Shape;956;p37"/>
            <p:cNvSpPr/>
            <p:nvPr/>
          </p:nvSpPr>
          <p:spPr>
            <a:xfrm>
              <a:off x="9886008" y="2310214"/>
              <a:ext cx="162159" cy="194320"/>
            </a:xfrm>
            <a:custGeom>
              <a:avLst/>
              <a:gdLst/>
              <a:ahLst/>
              <a:cxnLst/>
              <a:rect l="l" t="t" r="r" b="b"/>
              <a:pathLst>
                <a:path w="1795" h="2151" extrusionOk="0">
                  <a:moveTo>
                    <a:pt x="545" y="116"/>
                  </a:moveTo>
                  <a:cubicBezTo>
                    <a:pt x="161" y="232"/>
                    <a:pt x="1" y="758"/>
                    <a:pt x="197" y="1285"/>
                  </a:cubicBezTo>
                  <a:cubicBezTo>
                    <a:pt x="393" y="1820"/>
                    <a:pt x="866" y="2150"/>
                    <a:pt x="1250" y="2034"/>
                  </a:cubicBezTo>
                  <a:cubicBezTo>
                    <a:pt x="1633" y="1918"/>
                    <a:pt x="1794" y="1392"/>
                    <a:pt x="1598" y="856"/>
                  </a:cubicBezTo>
                  <a:cubicBezTo>
                    <a:pt x="1402" y="330"/>
                    <a:pt x="929" y="0"/>
                    <a:pt x="545" y="116"/>
                  </a:cubicBezTo>
                  <a:close/>
                </a:path>
              </a:pathLst>
            </a:custGeom>
            <a:solidFill>
              <a:srgbClr val="9AD1D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57" name="Google Shape;957;p37"/>
            <p:cNvSpPr/>
            <p:nvPr/>
          </p:nvSpPr>
          <p:spPr>
            <a:xfrm>
              <a:off x="9906154" y="2334335"/>
              <a:ext cx="121778" cy="145989"/>
            </a:xfrm>
            <a:custGeom>
              <a:avLst/>
              <a:gdLst/>
              <a:ahLst/>
              <a:cxnLst/>
              <a:rect l="l" t="t" r="r" b="b"/>
              <a:pathLst>
                <a:path w="1348" h="1616" extrusionOk="0">
                  <a:moveTo>
                    <a:pt x="411" y="90"/>
                  </a:moveTo>
                  <a:cubicBezTo>
                    <a:pt x="117" y="170"/>
                    <a:pt x="1" y="572"/>
                    <a:pt x="153" y="973"/>
                  </a:cubicBezTo>
                  <a:cubicBezTo>
                    <a:pt x="295" y="1366"/>
                    <a:pt x="652" y="1615"/>
                    <a:pt x="938" y="1526"/>
                  </a:cubicBezTo>
                  <a:cubicBezTo>
                    <a:pt x="1232" y="1437"/>
                    <a:pt x="1348" y="1044"/>
                    <a:pt x="1205" y="643"/>
                  </a:cubicBezTo>
                  <a:cubicBezTo>
                    <a:pt x="1054" y="250"/>
                    <a:pt x="706" y="1"/>
                    <a:pt x="411" y="9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58" name="Google Shape;958;p37"/>
            <p:cNvSpPr/>
            <p:nvPr/>
          </p:nvSpPr>
          <p:spPr>
            <a:xfrm>
              <a:off x="9531424" y="2327921"/>
              <a:ext cx="172549" cy="331275"/>
            </a:xfrm>
            <a:custGeom>
              <a:avLst/>
              <a:gdLst/>
              <a:ahLst/>
              <a:cxnLst/>
              <a:rect l="l" t="t" r="r" b="b"/>
              <a:pathLst>
                <a:path w="1910" h="3667" extrusionOk="0">
                  <a:moveTo>
                    <a:pt x="1910" y="3560"/>
                  </a:moveTo>
                  <a:cubicBezTo>
                    <a:pt x="1829" y="2489"/>
                    <a:pt x="1865" y="1999"/>
                    <a:pt x="1910" y="857"/>
                  </a:cubicBezTo>
                  <a:cubicBezTo>
                    <a:pt x="1044" y="678"/>
                    <a:pt x="572" y="580"/>
                    <a:pt x="1" y="0"/>
                  </a:cubicBezTo>
                  <a:cubicBezTo>
                    <a:pt x="27" y="1178"/>
                    <a:pt x="1276" y="2953"/>
                    <a:pt x="1660" y="3667"/>
                  </a:cubicBezTo>
                  <a:cubicBezTo>
                    <a:pt x="1660" y="3667"/>
                    <a:pt x="1722" y="3560"/>
                    <a:pt x="1910" y="3560"/>
                  </a:cubicBez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59" name="Google Shape;959;p37"/>
            <p:cNvSpPr/>
            <p:nvPr/>
          </p:nvSpPr>
          <p:spPr>
            <a:xfrm>
              <a:off x="9494385" y="2313376"/>
              <a:ext cx="209588" cy="345820"/>
            </a:xfrm>
            <a:custGeom>
              <a:avLst/>
              <a:gdLst/>
              <a:ahLst/>
              <a:cxnLst/>
              <a:rect l="l" t="t" r="r" b="b"/>
              <a:pathLst>
                <a:path w="2320" h="3828" extrusionOk="0">
                  <a:moveTo>
                    <a:pt x="2070" y="3828"/>
                  </a:moveTo>
                  <a:cubicBezTo>
                    <a:pt x="1981" y="2757"/>
                    <a:pt x="2070" y="2079"/>
                    <a:pt x="2320" y="1018"/>
                  </a:cubicBezTo>
                  <a:cubicBezTo>
                    <a:pt x="1454" y="839"/>
                    <a:pt x="982" y="581"/>
                    <a:pt x="411" y="1"/>
                  </a:cubicBezTo>
                  <a:cubicBezTo>
                    <a:pt x="277" y="1080"/>
                    <a:pt x="45" y="1874"/>
                    <a:pt x="0" y="3114"/>
                  </a:cubicBezTo>
                  <a:cubicBezTo>
                    <a:pt x="687" y="3551"/>
                    <a:pt x="1410" y="3739"/>
                    <a:pt x="2070" y="382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0" name="Google Shape;960;p37"/>
            <p:cNvSpPr/>
            <p:nvPr/>
          </p:nvSpPr>
          <p:spPr>
            <a:xfrm>
              <a:off x="9509652" y="2310214"/>
              <a:ext cx="194320" cy="178963"/>
            </a:xfrm>
            <a:custGeom>
              <a:avLst/>
              <a:gdLst/>
              <a:ahLst/>
              <a:cxnLst/>
              <a:rect l="l" t="t" r="r" b="b"/>
              <a:pathLst>
                <a:path w="2151" h="1981" extrusionOk="0">
                  <a:moveTo>
                    <a:pt x="2151" y="1053"/>
                  </a:moveTo>
                  <a:cubicBezTo>
                    <a:pt x="1196" y="723"/>
                    <a:pt x="732" y="446"/>
                    <a:pt x="259" y="0"/>
                  </a:cubicBezTo>
                  <a:cubicBezTo>
                    <a:pt x="135" y="286"/>
                    <a:pt x="1" y="767"/>
                    <a:pt x="1" y="1026"/>
                  </a:cubicBezTo>
                  <a:cubicBezTo>
                    <a:pt x="536" y="1543"/>
                    <a:pt x="964" y="1802"/>
                    <a:pt x="1785" y="1981"/>
                  </a:cubicBezTo>
                  <a:cubicBezTo>
                    <a:pt x="1865" y="1686"/>
                    <a:pt x="1954" y="1383"/>
                    <a:pt x="2151" y="1053"/>
                  </a:cubicBez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1" name="Google Shape;961;p37"/>
            <p:cNvSpPr/>
            <p:nvPr/>
          </p:nvSpPr>
          <p:spPr>
            <a:xfrm>
              <a:off x="9570903" y="2410943"/>
              <a:ext cx="42821" cy="47609"/>
            </a:xfrm>
            <a:custGeom>
              <a:avLst/>
              <a:gdLst/>
              <a:ahLst/>
              <a:cxnLst/>
              <a:rect l="l" t="t" r="r" b="b"/>
              <a:pathLst>
                <a:path w="474" h="527" extrusionOk="0">
                  <a:moveTo>
                    <a:pt x="411" y="455"/>
                  </a:moveTo>
                  <a:cubicBezTo>
                    <a:pt x="474" y="393"/>
                    <a:pt x="438" y="250"/>
                    <a:pt x="349" y="143"/>
                  </a:cubicBezTo>
                  <a:cubicBezTo>
                    <a:pt x="251" y="36"/>
                    <a:pt x="126" y="0"/>
                    <a:pt x="63" y="63"/>
                  </a:cubicBezTo>
                  <a:cubicBezTo>
                    <a:pt x="1" y="125"/>
                    <a:pt x="36" y="268"/>
                    <a:pt x="126" y="375"/>
                  </a:cubicBezTo>
                  <a:cubicBezTo>
                    <a:pt x="224" y="491"/>
                    <a:pt x="349" y="527"/>
                    <a:pt x="411" y="455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2" name="Google Shape;962;p37"/>
            <p:cNvSpPr/>
            <p:nvPr/>
          </p:nvSpPr>
          <p:spPr>
            <a:xfrm>
              <a:off x="9556448" y="2979091"/>
              <a:ext cx="195856" cy="303902"/>
            </a:xfrm>
            <a:custGeom>
              <a:avLst/>
              <a:gdLst/>
              <a:ahLst/>
              <a:cxnLst/>
              <a:rect l="l" t="t" r="r" b="b"/>
              <a:pathLst>
                <a:path w="2168" h="3364" extrusionOk="0">
                  <a:moveTo>
                    <a:pt x="0" y="3123"/>
                  </a:moveTo>
                  <a:cubicBezTo>
                    <a:pt x="89" y="2088"/>
                    <a:pt x="45" y="1169"/>
                    <a:pt x="0" y="0"/>
                  </a:cubicBezTo>
                  <a:cubicBezTo>
                    <a:pt x="982" y="215"/>
                    <a:pt x="1517" y="331"/>
                    <a:pt x="2168" y="9"/>
                  </a:cubicBezTo>
                  <a:cubicBezTo>
                    <a:pt x="2132" y="1178"/>
                    <a:pt x="589" y="2820"/>
                    <a:pt x="161" y="3364"/>
                  </a:cubicBezTo>
                  <a:cubicBezTo>
                    <a:pt x="161" y="3364"/>
                    <a:pt x="205" y="3212"/>
                    <a:pt x="0" y="3123"/>
                  </a:cubicBez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3" name="Google Shape;963;p37"/>
            <p:cNvSpPr/>
            <p:nvPr/>
          </p:nvSpPr>
          <p:spPr>
            <a:xfrm>
              <a:off x="9556448" y="2963011"/>
              <a:ext cx="242652" cy="338502"/>
            </a:xfrm>
            <a:custGeom>
              <a:avLst/>
              <a:gdLst/>
              <a:ahLst/>
              <a:cxnLst/>
              <a:rect l="l" t="t" r="r" b="b"/>
              <a:pathLst>
                <a:path w="2686" h="3747" extrusionOk="0">
                  <a:moveTo>
                    <a:pt x="161" y="3542"/>
                  </a:moveTo>
                  <a:cubicBezTo>
                    <a:pt x="250" y="2507"/>
                    <a:pt x="286" y="1356"/>
                    <a:pt x="0" y="178"/>
                  </a:cubicBezTo>
                  <a:cubicBezTo>
                    <a:pt x="982" y="393"/>
                    <a:pt x="1579" y="312"/>
                    <a:pt x="2230" y="0"/>
                  </a:cubicBezTo>
                  <a:cubicBezTo>
                    <a:pt x="2195" y="1160"/>
                    <a:pt x="2685" y="2641"/>
                    <a:pt x="2453" y="3292"/>
                  </a:cubicBezTo>
                  <a:cubicBezTo>
                    <a:pt x="1758" y="3631"/>
                    <a:pt x="901" y="3747"/>
                    <a:pt x="161" y="354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4" name="Google Shape;964;p37"/>
            <p:cNvSpPr/>
            <p:nvPr/>
          </p:nvSpPr>
          <p:spPr>
            <a:xfrm>
              <a:off x="9556448" y="2972677"/>
              <a:ext cx="231360" cy="125753"/>
            </a:xfrm>
            <a:custGeom>
              <a:avLst/>
              <a:gdLst/>
              <a:ahLst/>
              <a:cxnLst/>
              <a:rect l="l" t="t" r="r" b="b"/>
              <a:pathLst>
                <a:path w="2561" h="1392" extrusionOk="0">
                  <a:moveTo>
                    <a:pt x="0" y="71"/>
                  </a:moveTo>
                  <a:cubicBezTo>
                    <a:pt x="964" y="259"/>
                    <a:pt x="1740" y="232"/>
                    <a:pt x="2275" y="0"/>
                  </a:cubicBezTo>
                  <a:cubicBezTo>
                    <a:pt x="2418" y="348"/>
                    <a:pt x="2427" y="749"/>
                    <a:pt x="2561" y="1097"/>
                  </a:cubicBezTo>
                  <a:cubicBezTo>
                    <a:pt x="1954" y="1374"/>
                    <a:pt x="1044" y="1392"/>
                    <a:pt x="304" y="1267"/>
                  </a:cubicBezTo>
                  <a:cubicBezTo>
                    <a:pt x="268" y="839"/>
                    <a:pt x="89" y="419"/>
                    <a:pt x="0" y="71"/>
                  </a:cubicBez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5" name="Google Shape;965;p37"/>
            <p:cNvSpPr/>
            <p:nvPr/>
          </p:nvSpPr>
          <p:spPr>
            <a:xfrm>
              <a:off x="9666844" y="3025797"/>
              <a:ext cx="42008" cy="47699"/>
            </a:xfrm>
            <a:custGeom>
              <a:avLst/>
              <a:gdLst/>
              <a:ahLst/>
              <a:cxnLst/>
              <a:rect l="l" t="t" r="r" b="b"/>
              <a:pathLst>
                <a:path w="465" h="528" extrusionOk="0">
                  <a:moveTo>
                    <a:pt x="54" y="465"/>
                  </a:moveTo>
                  <a:cubicBezTo>
                    <a:pt x="0" y="393"/>
                    <a:pt x="27" y="260"/>
                    <a:pt x="116" y="144"/>
                  </a:cubicBezTo>
                  <a:cubicBezTo>
                    <a:pt x="214" y="37"/>
                    <a:pt x="339" y="1"/>
                    <a:pt x="402" y="63"/>
                  </a:cubicBezTo>
                  <a:cubicBezTo>
                    <a:pt x="464" y="126"/>
                    <a:pt x="438" y="269"/>
                    <a:pt x="339" y="384"/>
                  </a:cubicBezTo>
                  <a:cubicBezTo>
                    <a:pt x="241" y="492"/>
                    <a:pt x="116" y="527"/>
                    <a:pt x="54" y="465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6" name="Google Shape;966;p37"/>
            <p:cNvSpPr/>
            <p:nvPr/>
          </p:nvSpPr>
          <p:spPr>
            <a:xfrm>
              <a:off x="9428256" y="2373814"/>
              <a:ext cx="42008" cy="47699"/>
            </a:xfrm>
            <a:custGeom>
              <a:avLst/>
              <a:gdLst/>
              <a:ahLst/>
              <a:cxnLst/>
              <a:rect l="l" t="t" r="r" b="b"/>
              <a:pathLst>
                <a:path w="465" h="528" extrusionOk="0">
                  <a:moveTo>
                    <a:pt x="402" y="465"/>
                  </a:moveTo>
                  <a:cubicBezTo>
                    <a:pt x="465" y="402"/>
                    <a:pt x="438" y="260"/>
                    <a:pt x="340" y="152"/>
                  </a:cubicBezTo>
                  <a:cubicBezTo>
                    <a:pt x="251" y="36"/>
                    <a:pt x="117" y="1"/>
                    <a:pt x="63" y="72"/>
                  </a:cubicBezTo>
                  <a:cubicBezTo>
                    <a:pt x="1" y="135"/>
                    <a:pt x="28" y="277"/>
                    <a:pt x="126" y="384"/>
                  </a:cubicBezTo>
                  <a:cubicBezTo>
                    <a:pt x="224" y="491"/>
                    <a:pt x="349" y="527"/>
                    <a:pt x="402" y="465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7" name="Google Shape;967;p37"/>
            <p:cNvSpPr/>
            <p:nvPr/>
          </p:nvSpPr>
          <p:spPr>
            <a:xfrm>
              <a:off x="9429882" y="2567232"/>
              <a:ext cx="42008" cy="47699"/>
            </a:xfrm>
            <a:custGeom>
              <a:avLst/>
              <a:gdLst/>
              <a:ahLst/>
              <a:cxnLst/>
              <a:rect l="l" t="t" r="r" b="b"/>
              <a:pathLst>
                <a:path w="465" h="528" extrusionOk="0">
                  <a:moveTo>
                    <a:pt x="402" y="465"/>
                  </a:moveTo>
                  <a:cubicBezTo>
                    <a:pt x="464" y="402"/>
                    <a:pt x="438" y="260"/>
                    <a:pt x="340" y="153"/>
                  </a:cubicBezTo>
                  <a:cubicBezTo>
                    <a:pt x="250" y="37"/>
                    <a:pt x="117" y="1"/>
                    <a:pt x="63" y="72"/>
                  </a:cubicBezTo>
                  <a:cubicBezTo>
                    <a:pt x="1" y="135"/>
                    <a:pt x="27" y="277"/>
                    <a:pt x="125" y="384"/>
                  </a:cubicBezTo>
                  <a:cubicBezTo>
                    <a:pt x="215" y="492"/>
                    <a:pt x="349" y="527"/>
                    <a:pt x="402" y="465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8" name="Google Shape;968;p37"/>
            <p:cNvSpPr/>
            <p:nvPr/>
          </p:nvSpPr>
          <p:spPr>
            <a:xfrm>
              <a:off x="9431508" y="2760649"/>
              <a:ext cx="42008" cy="47699"/>
            </a:xfrm>
            <a:custGeom>
              <a:avLst/>
              <a:gdLst/>
              <a:ahLst/>
              <a:cxnLst/>
              <a:rect l="l" t="t" r="r" b="b"/>
              <a:pathLst>
                <a:path w="465" h="528" extrusionOk="0">
                  <a:moveTo>
                    <a:pt x="402" y="465"/>
                  </a:moveTo>
                  <a:cubicBezTo>
                    <a:pt x="464" y="402"/>
                    <a:pt x="438" y="260"/>
                    <a:pt x="339" y="153"/>
                  </a:cubicBezTo>
                  <a:cubicBezTo>
                    <a:pt x="241" y="37"/>
                    <a:pt x="116" y="1"/>
                    <a:pt x="54" y="72"/>
                  </a:cubicBezTo>
                  <a:cubicBezTo>
                    <a:pt x="0" y="135"/>
                    <a:pt x="27" y="277"/>
                    <a:pt x="125" y="384"/>
                  </a:cubicBezTo>
                  <a:cubicBezTo>
                    <a:pt x="215" y="492"/>
                    <a:pt x="339" y="527"/>
                    <a:pt x="402" y="465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9" name="Google Shape;969;p37"/>
            <p:cNvSpPr/>
            <p:nvPr/>
          </p:nvSpPr>
          <p:spPr>
            <a:xfrm>
              <a:off x="9433134" y="2954067"/>
              <a:ext cx="42008" cy="47699"/>
            </a:xfrm>
            <a:custGeom>
              <a:avLst/>
              <a:gdLst/>
              <a:ahLst/>
              <a:cxnLst/>
              <a:rect l="l" t="t" r="r" b="b"/>
              <a:pathLst>
                <a:path w="465" h="528" extrusionOk="0">
                  <a:moveTo>
                    <a:pt x="402" y="465"/>
                  </a:moveTo>
                  <a:cubicBezTo>
                    <a:pt x="464" y="402"/>
                    <a:pt x="437" y="260"/>
                    <a:pt x="339" y="153"/>
                  </a:cubicBezTo>
                  <a:cubicBezTo>
                    <a:pt x="241" y="37"/>
                    <a:pt x="116" y="1"/>
                    <a:pt x="54" y="72"/>
                  </a:cubicBezTo>
                  <a:cubicBezTo>
                    <a:pt x="0" y="135"/>
                    <a:pt x="27" y="277"/>
                    <a:pt x="116" y="385"/>
                  </a:cubicBezTo>
                  <a:cubicBezTo>
                    <a:pt x="214" y="492"/>
                    <a:pt x="339" y="527"/>
                    <a:pt x="402" y="465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70" name="Google Shape;970;p37"/>
            <p:cNvSpPr/>
            <p:nvPr/>
          </p:nvSpPr>
          <p:spPr>
            <a:xfrm>
              <a:off x="9265463" y="2210208"/>
              <a:ext cx="134696" cy="331365"/>
            </a:xfrm>
            <a:custGeom>
              <a:avLst/>
              <a:gdLst/>
              <a:ahLst/>
              <a:cxnLst/>
              <a:rect l="l" t="t" r="r" b="b"/>
              <a:pathLst>
                <a:path w="1491" h="3668" extrusionOk="0">
                  <a:moveTo>
                    <a:pt x="1491" y="3560"/>
                  </a:moveTo>
                  <a:cubicBezTo>
                    <a:pt x="1419" y="2490"/>
                    <a:pt x="1455" y="1999"/>
                    <a:pt x="1491" y="857"/>
                  </a:cubicBezTo>
                  <a:cubicBezTo>
                    <a:pt x="813" y="679"/>
                    <a:pt x="447" y="581"/>
                    <a:pt x="1" y="1"/>
                  </a:cubicBezTo>
                  <a:cubicBezTo>
                    <a:pt x="27" y="1178"/>
                    <a:pt x="991" y="2954"/>
                    <a:pt x="1294" y="3667"/>
                  </a:cubicBezTo>
                  <a:cubicBezTo>
                    <a:pt x="1294" y="3667"/>
                    <a:pt x="1339" y="3560"/>
                    <a:pt x="1491" y="3560"/>
                  </a:cubicBez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71" name="Google Shape;971;p37"/>
            <p:cNvSpPr/>
            <p:nvPr/>
          </p:nvSpPr>
          <p:spPr>
            <a:xfrm>
              <a:off x="9237277" y="2195754"/>
              <a:ext cx="162882" cy="345820"/>
            </a:xfrm>
            <a:custGeom>
              <a:avLst/>
              <a:gdLst/>
              <a:ahLst/>
              <a:cxnLst/>
              <a:rect l="l" t="t" r="r" b="b"/>
              <a:pathLst>
                <a:path w="1803" h="3828" extrusionOk="0">
                  <a:moveTo>
                    <a:pt x="1606" y="3827"/>
                  </a:moveTo>
                  <a:cubicBezTo>
                    <a:pt x="1535" y="2757"/>
                    <a:pt x="1606" y="2079"/>
                    <a:pt x="1803" y="1017"/>
                  </a:cubicBezTo>
                  <a:cubicBezTo>
                    <a:pt x="1125" y="839"/>
                    <a:pt x="759" y="580"/>
                    <a:pt x="313" y="0"/>
                  </a:cubicBezTo>
                  <a:cubicBezTo>
                    <a:pt x="206" y="1080"/>
                    <a:pt x="36" y="1874"/>
                    <a:pt x="0" y="3114"/>
                  </a:cubicBezTo>
                  <a:cubicBezTo>
                    <a:pt x="527" y="3551"/>
                    <a:pt x="1098" y="3738"/>
                    <a:pt x="1606" y="382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72" name="Google Shape;972;p37"/>
            <p:cNvSpPr/>
            <p:nvPr/>
          </p:nvSpPr>
          <p:spPr>
            <a:xfrm>
              <a:off x="9250196" y="2165941"/>
              <a:ext cx="150777" cy="179776"/>
            </a:xfrm>
            <a:custGeom>
              <a:avLst/>
              <a:gdLst/>
              <a:ahLst/>
              <a:cxnLst/>
              <a:rect l="l" t="t" r="r" b="b"/>
              <a:pathLst>
                <a:path w="1669" h="1990" extrusionOk="0">
                  <a:moveTo>
                    <a:pt x="1668" y="1062"/>
                  </a:moveTo>
                  <a:cubicBezTo>
                    <a:pt x="928" y="732"/>
                    <a:pt x="562" y="446"/>
                    <a:pt x="196" y="0"/>
                  </a:cubicBezTo>
                  <a:cubicBezTo>
                    <a:pt x="107" y="295"/>
                    <a:pt x="0" y="776"/>
                    <a:pt x="0" y="1026"/>
                  </a:cubicBezTo>
                  <a:cubicBezTo>
                    <a:pt x="419" y="1552"/>
                    <a:pt x="750" y="1811"/>
                    <a:pt x="1392" y="1990"/>
                  </a:cubicBezTo>
                  <a:cubicBezTo>
                    <a:pt x="1454" y="1695"/>
                    <a:pt x="1517" y="1383"/>
                    <a:pt x="1668" y="1062"/>
                  </a:cubicBez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73" name="Google Shape;973;p37"/>
            <p:cNvSpPr/>
            <p:nvPr/>
          </p:nvSpPr>
          <p:spPr>
            <a:xfrm>
              <a:off x="9242065" y="2850989"/>
              <a:ext cx="86365" cy="332088"/>
            </a:xfrm>
            <a:custGeom>
              <a:avLst/>
              <a:gdLst/>
              <a:ahLst/>
              <a:cxnLst/>
              <a:rect l="l" t="t" r="r" b="b"/>
              <a:pathLst>
                <a:path w="956" h="3676" extrusionOk="0">
                  <a:moveTo>
                    <a:pt x="956" y="3568"/>
                  </a:moveTo>
                  <a:cubicBezTo>
                    <a:pt x="911" y="2498"/>
                    <a:pt x="929" y="2007"/>
                    <a:pt x="956" y="865"/>
                  </a:cubicBezTo>
                  <a:cubicBezTo>
                    <a:pt x="527" y="678"/>
                    <a:pt x="286" y="580"/>
                    <a:pt x="1" y="0"/>
                  </a:cubicBezTo>
                  <a:cubicBezTo>
                    <a:pt x="19" y="1178"/>
                    <a:pt x="643" y="2953"/>
                    <a:pt x="831" y="3675"/>
                  </a:cubicBezTo>
                  <a:cubicBezTo>
                    <a:pt x="831" y="3675"/>
                    <a:pt x="866" y="3568"/>
                    <a:pt x="956" y="3568"/>
                  </a:cubicBez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74" name="Google Shape;974;p37"/>
            <p:cNvSpPr/>
            <p:nvPr/>
          </p:nvSpPr>
          <p:spPr>
            <a:xfrm>
              <a:off x="9224358" y="2837258"/>
              <a:ext cx="104071" cy="345820"/>
            </a:xfrm>
            <a:custGeom>
              <a:avLst/>
              <a:gdLst/>
              <a:ahLst/>
              <a:cxnLst/>
              <a:rect l="l" t="t" r="r" b="b"/>
              <a:pathLst>
                <a:path w="1152" h="3828" extrusionOk="0">
                  <a:moveTo>
                    <a:pt x="1027" y="3827"/>
                  </a:moveTo>
                  <a:cubicBezTo>
                    <a:pt x="982" y="2748"/>
                    <a:pt x="1027" y="2079"/>
                    <a:pt x="1152" y="1017"/>
                  </a:cubicBezTo>
                  <a:cubicBezTo>
                    <a:pt x="723" y="830"/>
                    <a:pt x="607" y="580"/>
                    <a:pt x="322" y="0"/>
                  </a:cubicBezTo>
                  <a:cubicBezTo>
                    <a:pt x="143" y="1026"/>
                    <a:pt x="19" y="1874"/>
                    <a:pt x="1" y="3105"/>
                  </a:cubicBezTo>
                  <a:cubicBezTo>
                    <a:pt x="340" y="3542"/>
                    <a:pt x="697" y="3729"/>
                    <a:pt x="1027" y="382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75" name="Google Shape;975;p37"/>
            <p:cNvSpPr/>
            <p:nvPr/>
          </p:nvSpPr>
          <p:spPr>
            <a:xfrm>
              <a:off x="9232399" y="2807446"/>
              <a:ext cx="96844" cy="179776"/>
            </a:xfrm>
            <a:custGeom>
              <a:avLst/>
              <a:gdLst/>
              <a:ahLst/>
              <a:cxnLst/>
              <a:rect l="l" t="t" r="r" b="b"/>
              <a:pathLst>
                <a:path w="1072" h="1990" extrusionOk="0">
                  <a:moveTo>
                    <a:pt x="1071" y="1053"/>
                  </a:moveTo>
                  <a:cubicBezTo>
                    <a:pt x="599" y="723"/>
                    <a:pt x="340" y="509"/>
                    <a:pt x="286" y="0"/>
                  </a:cubicBezTo>
                  <a:cubicBezTo>
                    <a:pt x="108" y="321"/>
                    <a:pt x="1" y="776"/>
                    <a:pt x="1" y="1026"/>
                  </a:cubicBezTo>
                  <a:cubicBezTo>
                    <a:pt x="269" y="1544"/>
                    <a:pt x="483" y="1802"/>
                    <a:pt x="893" y="1990"/>
                  </a:cubicBezTo>
                  <a:cubicBezTo>
                    <a:pt x="929" y="1695"/>
                    <a:pt x="973" y="1383"/>
                    <a:pt x="1071" y="1053"/>
                  </a:cubicBez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76" name="Google Shape;976;p37"/>
            <p:cNvSpPr/>
            <p:nvPr/>
          </p:nvSpPr>
          <p:spPr>
            <a:xfrm>
              <a:off x="9242065" y="2870322"/>
              <a:ext cx="34781" cy="51674"/>
            </a:xfrm>
            <a:custGeom>
              <a:avLst/>
              <a:gdLst/>
              <a:ahLst/>
              <a:cxnLst/>
              <a:rect l="l" t="t" r="r" b="b"/>
              <a:pathLst>
                <a:path w="385" h="572" extrusionOk="0">
                  <a:moveTo>
                    <a:pt x="286" y="526"/>
                  </a:moveTo>
                  <a:cubicBezTo>
                    <a:pt x="358" y="491"/>
                    <a:pt x="385" y="348"/>
                    <a:pt x="331" y="214"/>
                  </a:cubicBezTo>
                  <a:cubicBezTo>
                    <a:pt x="286" y="72"/>
                    <a:pt x="179" y="0"/>
                    <a:pt x="99" y="36"/>
                  </a:cubicBezTo>
                  <a:cubicBezTo>
                    <a:pt x="19" y="72"/>
                    <a:pt x="1" y="214"/>
                    <a:pt x="46" y="357"/>
                  </a:cubicBezTo>
                  <a:cubicBezTo>
                    <a:pt x="99" y="491"/>
                    <a:pt x="206" y="571"/>
                    <a:pt x="286" y="526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77" name="Google Shape;977;p37"/>
            <p:cNvSpPr/>
            <p:nvPr/>
          </p:nvSpPr>
          <p:spPr>
            <a:xfrm>
              <a:off x="9704696" y="4868190"/>
              <a:ext cx="48422" cy="37943"/>
            </a:xfrm>
            <a:custGeom>
              <a:avLst/>
              <a:gdLst/>
              <a:ahLst/>
              <a:cxnLst/>
              <a:rect l="l" t="t" r="r" b="b"/>
              <a:pathLst>
                <a:path w="536" h="420" extrusionOk="0">
                  <a:moveTo>
                    <a:pt x="509" y="321"/>
                  </a:moveTo>
                  <a:cubicBezTo>
                    <a:pt x="536" y="241"/>
                    <a:pt x="456" y="116"/>
                    <a:pt x="322" y="63"/>
                  </a:cubicBezTo>
                  <a:cubicBezTo>
                    <a:pt x="188" y="0"/>
                    <a:pt x="63" y="18"/>
                    <a:pt x="36" y="98"/>
                  </a:cubicBezTo>
                  <a:cubicBezTo>
                    <a:pt x="1" y="188"/>
                    <a:pt x="90" y="304"/>
                    <a:pt x="224" y="366"/>
                  </a:cubicBezTo>
                  <a:cubicBezTo>
                    <a:pt x="349" y="420"/>
                    <a:pt x="482" y="402"/>
                    <a:pt x="509" y="32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78" name="Google Shape;978;p37"/>
            <p:cNvSpPr/>
            <p:nvPr/>
          </p:nvSpPr>
          <p:spPr>
            <a:xfrm>
              <a:off x="9106736" y="4592563"/>
              <a:ext cx="48422" cy="37943"/>
            </a:xfrm>
            <a:custGeom>
              <a:avLst/>
              <a:gdLst/>
              <a:ahLst/>
              <a:cxnLst/>
              <a:rect l="l" t="t" r="r" b="b"/>
              <a:pathLst>
                <a:path w="536" h="420" extrusionOk="0">
                  <a:moveTo>
                    <a:pt x="509" y="321"/>
                  </a:moveTo>
                  <a:cubicBezTo>
                    <a:pt x="536" y="232"/>
                    <a:pt x="455" y="116"/>
                    <a:pt x="321" y="63"/>
                  </a:cubicBezTo>
                  <a:cubicBezTo>
                    <a:pt x="188" y="0"/>
                    <a:pt x="63" y="18"/>
                    <a:pt x="36" y="98"/>
                  </a:cubicBezTo>
                  <a:cubicBezTo>
                    <a:pt x="0" y="188"/>
                    <a:pt x="89" y="304"/>
                    <a:pt x="223" y="366"/>
                  </a:cubicBezTo>
                  <a:cubicBezTo>
                    <a:pt x="348" y="420"/>
                    <a:pt x="482" y="402"/>
                    <a:pt x="509" y="32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79" name="Google Shape;979;p37"/>
            <p:cNvSpPr/>
            <p:nvPr/>
          </p:nvSpPr>
          <p:spPr>
            <a:xfrm>
              <a:off x="9296901" y="1896728"/>
              <a:ext cx="234612" cy="122591"/>
            </a:xfrm>
            <a:custGeom>
              <a:avLst/>
              <a:gdLst/>
              <a:ahLst/>
              <a:cxnLst/>
              <a:rect l="l" t="t" r="r" b="b"/>
              <a:pathLst>
                <a:path w="2597" h="1357" extrusionOk="0">
                  <a:moveTo>
                    <a:pt x="1" y="625"/>
                  </a:moveTo>
                  <a:lnTo>
                    <a:pt x="1829" y="1357"/>
                  </a:lnTo>
                  <a:lnTo>
                    <a:pt x="2597" y="732"/>
                  </a:lnTo>
                  <a:lnTo>
                    <a:pt x="679" y="1"/>
                  </a:lnTo>
                  <a:cubicBezTo>
                    <a:pt x="643" y="18"/>
                    <a:pt x="607" y="36"/>
                    <a:pt x="572" y="54"/>
                  </a:cubicBezTo>
                  <a:lnTo>
                    <a:pt x="286" y="250"/>
                  </a:lnTo>
                  <a:cubicBezTo>
                    <a:pt x="179" y="349"/>
                    <a:pt x="81" y="482"/>
                    <a:pt x="1" y="625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80" name="Google Shape;980;p37"/>
            <p:cNvSpPr/>
            <p:nvPr/>
          </p:nvSpPr>
          <p:spPr>
            <a:xfrm>
              <a:off x="9303316" y="1904769"/>
              <a:ext cx="215279" cy="105697"/>
            </a:xfrm>
            <a:custGeom>
              <a:avLst/>
              <a:gdLst/>
              <a:ahLst/>
              <a:cxnLst/>
              <a:rect l="l" t="t" r="r" b="b"/>
              <a:pathLst>
                <a:path w="2383" h="1170" extrusionOk="0">
                  <a:moveTo>
                    <a:pt x="1" y="420"/>
                  </a:moveTo>
                  <a:lnTo>
                    <a:pt x="1883" y="1169"/>
                  </a:lnTo>
                  <a:lnTo>
                    <a:pt x="2383" y="759"/>
                  </a:lnTo>
                  <a:lnTo>
                    <a:pt x="447" y="1"/>
                  </a:lnTo>
                  <a:lnTo>
                    <a:pt x="206" y="170"/>
                  </a:lnTo>
                  <a:cubicBezTo>
                    <a:pt x="135" y="242"/>
                    <a:pt x="63" y="322"/>
                    <a:pt x="1" y="420"/>
                  </a:cubicBezTo>
                  <a:close/>
                </a:path>
              </a:pathLst>
            </a:custGeom>
            <a:solidFill>
              <a:srgbClr val="9AD1D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81" name="Google Shape;981;p37"/>
            <p:cNvSpPr/>
            <p:nvPr/>
          </p:nvSpPr>
          <p:spPr>
            <a:xfrm>
              <a:off x="9644259" y="2014441"/>
              <a:ext cx="239490" cy="144272"/>
            </a:xfrm>
            <a:custGeom>
              <a:avLst/>
              <a:gdLst/>
              <a:ahLst/>
              <a:cxnLst/>
              <a:rect l="l" t="t" r="r" b="b"/>
              <a:pathLst>
                <a:path w="2651" h="1597" extrusionOk="0">
                  <a:moveTo>
                    <a:pt x="1" y="357"/>
                  </a:moveTo>
                  <a:lnTo>
                    <a:pt x="1767" y="1597"/>
                  </a:lnTo>
                  <a:lnTo>
                    <a:pt x="2650" y="1169"/>
                  </a:lnTo>
                  <a:lnTo>
                    <a:pt x="937" y="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82" name="Google Shape;982;p37"/>
            <p:cNvSpPr/>
            <p:nvPr/>
          </p:nvSpPr>
          <p:spPr>
            <a:xfrm>
              <a:off x="9659616" y="2020042"/>
              <a:ext cx="209588" cy="133070"/>
            </a:xfrm>
            <a:custGeom>
              <a:avLst/>
              <a:gdLst/>
              <a:ahLst/>
              <a:cxnLst/>
              <a:rect l="l" t="t" r="r" b="b"/>
              <a:pathLst>
                <a:path w="2320" h="1473" extrusionOk="0">
                  <a:moveTo>
                    <a:pt x="0" y="241"/>
                  </a:moveTo>
                  <a:lnTo>
                    <a:pt x="1731" y="1472"/>
                  </a:lnTo>
                  <a:lnTo>
                    <a:pt x="2320" y="1187"/>
                  </a:lnTo>
                  <a:lnTo>
                    <a:pt x="607" y="0"/>
                  </a:lnTo>
                  <a:close/>
                </a:path>
              </a:pathLst>
            </a:custGeom>
            <a:solidFill>
              <a:srgbClr val="9AD1D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83" name="Google Shape;983;p37"/>
            <p:cNvSpPr/>
            <p:nvPr/>
          </p:nvSpPr>
          <p:spPr>
            <a:xfrm>
              <a:off x="9367005" y="1908021"/>
              <a:ext cx="361991" cy="403005"/>
            </a:xfrm>
            <a:custGeom>
              <a:avLst/>
              <a:gdLst/>
              <a:ahLst/>
              <a:cxnLst/>
              <a:rect l="l" t="t" r="r" b="b"/>
              <a:pathLst>
                <a:path w="4007" h="4461" extrusionOk="0">
                  <a:moveTo>
                    <a:pt x="3310" y="9"/>
                  </a:moveTo>
                  <a:cubicBezTo>
                    <a:pt x="3872" y="411"/>
                    <a:pt x="3997" y="741"/>
                    <a:pt x="4006" y="1178"/>
                  </a:cubicBezTo>
                  <a:cubicBezTo>
                    <a:pt x="3997" y="1562"/>
                    <a:pt x="3810" y="2231"/>
                    <a:pt x="3418" y="2712"/>
                  </a:cubicBezTo>
                  <a:lnTo>
                    <a:pt x="3248" y="2373"/>
                  </a:lnTo>
                  <a:lnTo>
                    <a:pt x="3328" y="2882"/>
                  </a:lnTo>
                  <a:cubicBezTo>
                    <a:pt x="2258" y="3640"/>
                    <a:pt x="1294" y="3988"/>
                    <a:pt x="929" y="4461"/>
                  </a:cubicBezTo>
                  <a:cubicBezTo>
                    <a:pt x="598" y="3185"/>
                    <a:pt x="108" y="2382"/>
                    <a:pt x="1" y="1713"/>
                  </a:cubicBezTo>
                  <a:lnTo>
                    <a:pt x="340" y="1419"/>
                  </a:lnTo>
                  <a:lnTo>
                    <a:pt x="72" y="1490"/>
                  </a:lnTo>
                  <a:cubicBezTo>
                    <a:pt x="161" y="625"/>
                    <a:pt x="1125" y="0"/>
                    <a:pt x="1491" y="197"/>
                  </a:cubicBez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84" name="Google Shape;984;p37"/>
            <p:cNvSpPr/>
            <p:nvPr/>
          </p:nvSpPr>
          <p:spPr>
            <a:xfrm>
              <a:off x="9398444" y="1906395"/>
              <a:ext cx="305528" cy="367592"/>
            </a:xfrm>
            <a:custGeom>
              <a:avLst/>
              <a:gdLst/>
              <a:ahLst/>
              <a:cxnLst/>
              <a:rect l="l" t="t" r="r" b="b"/>
              <a:pathLst>
                <a:path w="3382" h="4069" extrusionOk="0">
                  <a:moveTo>
                    <a:pt x="2204" y="1"/>
                  </a:moveTo>
                  <a:cubicBezTo>
                    <a:pt x="2695" y="313"/>
                    <a:pt x="3382" y="357"/>
                    <a:pt x="3301" y="1125"/>
                  </a:cubicBezTo>
                  <a:cubicBezTo>
                    <a:pt x="3301" y="1571"/>
                    <a:pt x="1366" y="3159"/>
                    <a:pt x="652" y="4069"/>
                  </a:cubicBezTo>
                  <a:cubicBezTo>
                    <a:pt x="1" y="1178"/>
                    <a:pt x="482" y="786"/>
                    <a:pt x="857" y="29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85" name="Google Shape;985;p37"/>
            <p:cNvSpPr/>
            <p:nvPr/>
          </p:nvSpPr>
          <p:spPr>
            <a:xfrm>
              <a:off x="9451654" y="1796812"/>
              <a:ext cx="241026" cy="303089"/>
            </a:xfrm>
            <a:custGeom>
              <a:avLst/>
              <a:gdLst/>
              <a:ahLst/>
              <a:cxnLst/>
              <a:rect l="l" t="t" r="r" b="b"/>
              <a:pathLst>
                <a:path w="2668" h="3355" extrusionOk="0">
                  <a:moveTo>
                    <a:pt x="2668" y="0"/>
                  </a:moveTo>
                  <a:cubicBezTo>
                    <a:pt x="2356" y="857"/>
                    <a:pt x="2400" y="1347"/>
                    <a:pt x="2641" y="2008"/>
                  </a:cubicBezTo>
                  <a:cubicBezTo>
                    <a:pt x="2641" y="2632"/>
                    <a:pt x="1258" y="3149"/>
                    <a:pt x="509" y="3355"/>
                  </a:cubicBezTo>
                  <a:cubicBezTo>
                    <a:pt x="143" y="3051"/>
                    <a:pt x="0" y="2561"/>
                    <a:pt x="63" y="2177"/>
                  </a:cubicBezTo>
                  <a:cubicBezTo>
                    <a:pt x="116" y="1892"/>
                    <a:pt x="170" y="1785"/>
                    <a:pt x="268" y="1508"/>
                  </a:cubicBezTo>
                  <a:cubicBezTo>
                    <a:pt x="375" y="1205"/>
                    <a:pt x="973" y="1249"/>
                    <a:pt x="973" y="928"/>
                  </a:cubicBezTo>
                  <a:close/>
                </a:path>
              </a:pathLst>
            </a:custGeom>
            <a:solidFill>
              <a:srgbClr val="EBB56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86" name="Google Shape;986;p37"/>
            <p:cNvSpPr/>
            <p:nvPr/>
          </p:nvSpPr>
          <p:spPr>
            <a:xfrm>
              <a:off x="9302593" y="1492186"/>
              <a:ext cx="372380" cy="544025"/>
            </a:xfrm>
            <a:custGeom>
              <a:avLst/>
              <a:gdLst/>
              <a:ahLst/>
              <a:cxnLst/>
              <a:rect l="l" t="t" r="r" b="b"/>
              <a:pathLst>
                <a:path w="4122" h="6022" extrusionOk="0">
                  <a:moveTo>
                    <a:pt x="402" y="767"/>
                  </a:moveTo>
                  <a:cubicBezTo>
                    <a:pt x="402" y="1133"/>
                    <a:pt x="259" y="1481"/>
                    <a:pt x="170" y="1838"/>
                  </a:cubicBezTo>
                  <a:cubicBezTo>
                    <a:pt x="0" y="2239"/>
                    <a:pt x="509" y="2382"/>
                    <a:pt x="107" y="2944"/>
                  </a:cubicBezTo>
                  <a:cubicBezTo>
                    <a:pt x="36" y="3363"/>
                    <a:pt x="116" y="4033"/>
                    <a:pt x="223" y="4443"/>
                  </a:cubicBezTo>
                  <a:cubicBezTo>
                    <a:pt x="268" y="4746"/>
                    <a:pt x="294" y="5183"/>
                    <a:pt x="758" y="5513"/>
                  </a:cubicBezTo>
                  <a:cubicBezTo>
                    <a:pt x="1454" y="6022"/>
                    <a:pt x="2239" y="5344"/>
                    <a:pt x="2980" y="5121"/>
                  </a:cubicBezTo>
                  <a:cubicBezTo>
                    <a:pt x="3702" y="4898"/>
                    <a:pt x="3426" y="3988"/>
                    <a:pt x="3667" y="3408"/>
                  </a:cubicBezTo>
                  <a:cubicBezTo>
                    <a:pt x="4113" y="2346"/>
                    <a:pt x="4122" y="883"/>
                    <a:pt x="2953" y="366"/>
                  </a:cubicBezTo>
                  <a:cubicBezTo>
                    <a:pt x="2436" y="134"/>
                    <a:pt x="1570" y="0"/>
                    <a:pt x="1017" y="188"/>
                  </a:cubicBezTo>
                  <a:cubicBezTo>
                    <a:pt x="821" y="250"/>
                    <a:pt x="402" y="393"/>
                    <a:pt x="402" y="767"/>
                  </a:cubicBezTo>
                  <a:close/>
                </a:path>
              </a:pathLst>
            </a:custGeom>
            <a:solidFill>
              <a:srgbClr val="EBB56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87" name="Google Shape;987;p37"/>
            <p:cNvSpPr/>
            <p:nvPr/>
          </p:nvSpPr>
          <p:spPr>
            <a:xfrm>
              <a:off x="9732882" y="1753269"/>
              <a:ext cx="2530" cy="4969"/>
            </a:xfrm>
            <a:custGeom>
              <a:avLst/>
              <a:gdLst/>
              <a:ahLst/>
              <a:cxnLst/>
              <a:rect l="l" t="t" r="r" b="b"/>
              <a:pathLst>
                <a:path w="28" h="55" extrusionOk="0">
                  <a:moveTo>
                    <a:pt x="28" y="1"/>
                  </a:moveTo>
                  <a:lnTo>
                    <a:pt x="1" y="54"/>
                  </a:lnTo>
                  <a:cubicBezTo>
                    <a:pt x="10" y="36"/>
                    <a:pt x="19" y="18"/>
                    <a:pt x="28" y="1"/>
                  </a:cubicBezTo>
                  <a:close/>
                </a:path>
              </a:pathLst>
            </a:custGeom>
            <a:solidFill>
              <a:srgbClr val="221F1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88" name="Google Shape;988;p37"/>
            <p:cNvSpPr/>
            <p:nvPr/>
          </p:nvSpPr>
          <p:spPr>
            <a:xfrm>
              <a:off x="9506490" y="1534917"/>
              <a:ext cx="278878" cy="333714"/>
            </a:xfrm>
            <a:custGeom>
              <a:avLst/>
              <a:gdLst/>
              <a:ahLst/>
              <a:cxnLst/>
              <a:rect l="l" t="t" r="r" b="b"/>
              <a:pathLst>
                <a:path w="3087" h="3694" extrusionOk="0">
                  <a:moveTo>
                    <a:pt x="482" y="2007"/>
                  </a:moveTo>
                  <a:cubicBezTo>
                    <a:pt x="678" y="2105"/>
                    <a:pt x="732" y="2132"/>
                    <a:pt x="776" y="2400"/>
                  </a:cubicBezTo>
                  <a:cubicBezTo>
                    <a:pt x="821" y="2623"/>
                    <a:pt x="981" y="2641"/>
                    <a:pt x="919" y="3096"/>
                  </a:cubicBezTo>
                  <a:cubicBezTo>
                    <a:pt x="928" y="3203"/>
                    <a:pt x="1677" y="2873"/>
                    <a:pt x="1891" y="3693"/>
                  </a:cubicBezTo>
                  <a:cubicBezTo>
                    <a:pt x="2810" y="2935"/>
                    <a:pt x="3087" y="607"/>
                    <a:pt x="2444" y="0"/>
                  </a:cubicBezTo>
                  <a:cubicBezTo>
                    <a:pt x="1115" y="45"/>
                    <a:pt x="651" y="36"/>
                    <a:pt x="116" y="749"/>
                  </a:cubicBezTo>
                  <a:cubicBezTo>
                    <a:pt x="0" y="1124"/>
                    <a:pt x="223" y="1865"/>
                    <a:pt x="482" y="2007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89" name="Google Shape;989;p37"/>
            <p:cNvSpPr/>
            <p:nvPr/>
          </p:nvSpPr>
          <p:spPr>
            <a:xfrm>
              <a:off x="9603154" y="1719391"/>
              <a:ext cx="88713" cy="137948"/>
            </a:xfrm>
            <a:custGeom>
              <a:avLst/>
              <a:gdLst/>
              <a:ahLst/>
              <a:cxnLst/>
              <a:rect l="l" t="t" r="r" b="b"/>
              <a:pathLst>
                <a:path w="982" h="1527" extrusionOk="0">
                  <a:moveTo>
                    <a:pt x="812" y="893"/>
                  </a:moveTo>
                  <a:cubicBezTo>
                    <a:pt x="643" y="1277"/>
                    <a:pt x="375" y="1526"/>
                    <a:pt x="206" y="1455"/>
                  </a:cubicBezTo>
                  <a:cubicBezTo>
                    <a:pt x="45" y="1384"/>
                    <a:pt x="1" y="982"/>
                    <a:pt x="161" y="608"/>
                  </a:cubicBezTo>
                  <a:cubicBezTo>
                    <a:pt x="331" y="224"/>
                    <a:pt x="643" y="1"/>
                    <a:pt x="812" y="81"/>
                  </a:cubicBezTo>
                  <a:cubicBezTo>
                    <a:pt x="982" y="153"/>
                    <a:pt x="982" y="518"/>
                    <a:pt x="812" y="893"/>
                  </a:cubicBezTo>
                  <a:close/>
                </a:path>
              </a:pathLst>
            </a:custGeom>
            <a:solidFill>
              <a:srgbClr val="EBB56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90" name="Google Shape;990;p37"/>
            <p:cNvSpPr/>
            <p:nvPr/>
          </p:nvSpPr>
          <p:spPr>
            <a:xfrm>
              <a:off x="9433947" y="2099813"/>
              <a:ext cx="120965" cy="174175"/>
            </a:xfrm>
            <a:custGeom>
              <a:avLst/>
              <a:gdLst/>
              <a:ahLst/>
              <a:cxnLst/>
              <a:rect l="l" t="t" r="r" b="b"/>
              <a:pathLst>
                <a:path w="1339" h="1928" extrusionOk="0">
                  <a:moveTo>
                    <a:pt x="705" y="1"/>
                  </a:moveTo>
                  <a:lnTo>
                    <a:pt x="0" y="500"/>
                  </a:lnTo>
                  <a:cubicBezTo>
                    <a:pt x="54" y="893"/>
                    <a:pt x="134" y="1366"/>
                    <a:pt x="259" y="1928"/>
                  </a:cubicBezTo>
                  <a:cubicBezTo>
                    <a:pt x="518" y="1606"/>
                    <a:pt x="919" y="1196"/>
                    <a:pt x="1338" y="786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91" name="Google Shape;991;p37"/>
            <p:cNvSpPr/>
            <p:nvPr/>
          </p:nvSpPr>
          <p:spPr>
            <a:xfrm>
              <a:off x="9445240" y="2099813"/>
              <a:ext cx="76608" cy="174175"/>
            </a:xfrm>
            <a:custGeom>
              <a:avLst/>
              <a:gdLst/>
              <a:ahLst/>
              <a:cxnLst/>
              <a:rect l="l" t="t" r="r" b="b"/>
              <a:pathLst>
                <a:path w="848" h="1928" extrusionOk="0">
                  <a:moveTo>
                    <a:pt x="259" y="224"/>
                  </a:moveTo>
                  <a:lnTo>
                    <a:pt x="286" y="572"/>
                  </a:lnTo>
                  <a:lnTo>
                    <a:pt x="0" y="1276"/>
                  </a:lnTo>
                  <a:cubicBezTo>
                    <a:pt x="45" y="1482"/>
                    <a:pt x="89" y="1696"/>
                    <a:pt x="134" y="1928"/>
                  </a:cubicBezTo>
                  <a:cubicBezTo>
                    <a:pt x="259" y="1767"/>
                    <a:pt x="419" y="1598"/>
                    <a:pt x="598" y="1410"/>
                  </a:cubicBezTo>
                  <a:lnTo>
                    <a:pt x="607" y="625"/>
                  </a:lnTo>
                  <a:lnTo>
                    <a:pt x="848" y="331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92" name="Google Shape;992;p37"/>
            <p:cNvSpPr/>
            <p:nvPr/>
          </p:nvSpPr>
          <p:spPr>
            <a:xfrm>
              <a:off x="9292113" y="2266671"/>
              <a:ext cx="41918" cy="47609"/>
            </a:xfrm>
            <a:custGeom>
              <a:avLst/>
              <a:gdLst/>
              <a:ahLst/>
              <a:cxnLst/>
              <a:rect l="l" t="t" r="r" b="b"/>
              <a:pathLst>
                <a:path w="464" h="527" extrusionOk="0">
                  <a:moveTo>
                    <a:pt x="402" y="464"/>
                  </a:moveTo>
                  <a:cubicBezTo>
                    <a:pt x="464" y="402"/>
                    <a:pt x="437" y="259"/>
                    <a:pt x="339" y="152"/>
                  </a:cubicBezTo>
                  <a:cubicBezTo>
                    <a:pt x="250" y="36"/>
                    <a:pt x="116" y="0"/>
                    <a:pt x="63" y="72"/>
                  </a:cubicBezTo>
                  <a:cubicBezTo>
                    <a:pt x="0" y="134"/>
                    <a:pt x="27" y="277"/>
                    <a:pt x="125" y="384"/>
                  </a:cubicBezTo>
                  <a:cubicBezTo>
                    <a:pt x="214" y="491"/>
                    <a:pt x="348" y="527"/>
                    <a:pt x="402" y="464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93" name="Google Shape;993;p37"/>
            <p:cNvSpPr/>
            <p:nvPr/>
          </p:nvSpPr>
          <p:spPr>
            <a:xfrm>
              <a:off x="9201773" y="1475202"/>
              <a:ext cx="524782" cy="303180"/>
            </a:xfrm>
            <a:custGeom>
              <a:avLst/>
              <a:gdLst/>
              <a:ahLst/>
              <a:cxnLst/>
              <a:rect l="l" t="t" r="r" b="b"/>
              <a:pathLst>
                <a:path w="5809" h="3356" extrusionOk="0">
                  <a:moveTo>
                    <a:pt x="3819" y="206"/>
                  </a:moveTo>
                  <a:cubicBezTo>
                    <a:pt x="2044" y="322"/>
                    <a:pt x="1" y="1294"/>
                    <a:pt x="982" y="2320"/>
                  </a:cubicBezTo>
                  <a:cubicBezTo>
                    <a:pt x="1955" y="3355"/>
                    <a:pt x="3328" y="2998"/>
                    <a:pt x="4569" y="2472"/>
                  </a:cubicBezTo>
                  <a:cubicBezTo>
                    <a:pt x="5809" y="1955"/>
                    <a:pt x="4890" y="2017"/>
                    <a:pt x="5273" y="1009"/>
                  </a:cubicBezTo>
                  <a:cubicBezTo>
                    <a:pt x="5657" y="1"/>
                    <a:pt x="5586" y="90"/>
                    <a:pt x="3819" y="206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94" name="Google Shape;994;p37"/>
            <p:cNvSpPr/>
            <p:nvPr/>
          </p:nvSpPr>
          <p:spPr>
            <a:xfrm>
              <a:off x="9317860" y="1506640"/>
              <a:ext cx="479613" cy="223319"/>
            </a:xfrm>
            <a:custGeom>
              <a:avLst/>
              <a:gdLst/>
              <a:ahLst/>
              <a:cxnLst/>
              <a:rect l="l" t="t" r="r" b="b"/>
              <a:pathLst>
                <a:path w="5309" h="2472" extrusionOk="0">
                  <a:moveTo>
                    <a:pt x="340" y="1"/>
                  </a:moveTo>
                  <a:cubicBezTo>
                    <a:pt x="1196" y="875"/>
                    <a:pt x="3962" y="1616"/>
                    <a:pt x="5309" y="920"/>
                  </a:cubicBezTo>
                  <a:cubicBezTo>
                    <a:pt x="5202" y="1187"/>
                    <a:pt x="5077" y="1410"/>
                    <a:pt x="4952" y="1651"/>
                  </a:cubicBezTo>
                  <a:cubicBezTo>
                    <a:pt x="4390" y="2472"/>
                    <a:pt x="1615" y="2463"/>
                    <a:pt x="384" y="1232"/>
                  </a:cubicBezTo>
                  <a:cubicBezTo>
                    <a:pt x="1" y="848"/>
                    <a:pt x="197" y="268"/>
                    <a:pt x="340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95" name="Google Shape;995;p37"/>
            <p:cNvSpPr/>
            <p:nvPr/>
          </p:nvSpPr>
          <p:spPr>
            <a:xfrm>
              <a:off x="9292113" y="1306808"/>
              <a:ext cx="597235" cy="371567"/>
            </a:xfrm>
            <a:custGeom>
              <a:avLst/>
              <a:gdLst/>
              <a:ahLst/>
              <a:cxnLst/>
              <a:rect l="l" t="t" r="r" b="b"/>
              <a:pathLst>
                <a:path w="6611" h="4113" extrusionOk="0">
                  <a:moveTo>
                    <a:pt x="3765" y="429"/>
                  </a:moveTo>
                  <a:cubicBezTo>
                    <a:pt x="2043" y="90"/>
                    <a:pt x="482" y="0"/>
                    <a:pt x="143" y="919"/>
                  </a:cubicBezTo>
                  <a:cubicBezTo>
                    <a:pt x="0" y="1321"/>
                    <a:pt x="27" y="2302"/>
                    <a:pt x="375" y="2686"/>
                  </a:cubicBezTo>
                  <a:cubicBezTo>
                    <a:pt x="812" y="3167"/>
                    <a:pt x="1588" y="3578"/>
                    <a:pt x="2560" y="3774"/>
                  </a:cubicBezTo>
                  <a:cubicBezTo>
                    <a:pt x="4282" y="4113"/>
                    <a:pt x="5950" y="3649"/>
                    <a:pt x="6281" y="2721"/>
                  </a:cubicBezTo>
                  <a:cubicBezTo>
                    <a:pt x="6611" y="1802"/>
                    <a:pt x="5487" y="777"/>
                    <a:pt x="3765" y="42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96" name="Google Shape;996;p37"/>
            <p:cNvSpPr/>
            <p:nvPr/>
          </p:nvSpPr>
          <p:spPr>
            <a:xfrm>
              <a:off x="9278382" y="1268143"/>
              <a:ext cx="615845" cy="386111"/>
            </a:xfrm>
            <a:custGeom>
              <a:avLst/>
              <a:gdLst/>
              <a:ahLst/>
              <a:cxnLst/>
              <a:rect l="l" t="t" r="r" b="b"/>
              <a:pathLst>
                <a:path w="6817" h="4274" extrusionOk="0">
                  <a:moveTo>
                    <a:pt x="4006" y="500"/>
                  </a:moveTo>
                  <a:cubicBezTo>
                    <a:pt x="2311" y="0"/>
                    <a:pt x="661" y="330"/>
                    <a:pt x="331" y="1231"/>
                  </a:cubicBezTo>
                  <a:cubicBezTo>
                    <a:pt x="0" y="2141"/>
                    <a:pt x="1116" y="3274"/>
                    <a:pt x="2811" y="3774"/>
                  </a:cubicBezTo>
                  <a:cubicBezTo>
                    <a:pt x="4514" y="4273"/>
                    <a:pt x="6156" y="3943"/>
                    <a:pt x="6486" y="3042"/>
                  </a:cubicBezTo>
                  <a:cubicBezTo>
                    <a:pt x="6816" y="2132"/>
                    <a:pt x="5710" y="999"/>
                    <a:pt x="4006" y="500"/>
                  </a:cubicBez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97" name="Google Shape;997;p37"/>
            <p:cNvSpPr/>
            <p:nvPr/>
          </p:nvSpPr>
          <p:spPr>
            <a:xfrm>
              <a:off x="9638658" y="2850176"/>
              <a:ext cx="470759" cy="629486"/>
            </a:xfrm>
            <a:custGeom>
              <a:avLst/>
              <a:gdLst/>
              <a:ahLst/>
              <a:cxnLst/>
              <a:rect l="l" t="t" r="r" b="b"/>
              <a:pathLst>
                <a:path w="5211" h="6968" extrusionOk="0">
                  <a:moveTo>
                    <a:pt x="5210" y="170"/>
                  </a:moveTo>
                  <a:lnTo>
                    <a:pt x="5210" y="3827"/>
                  </a:lnTo>
                  <a:cubicBezTo>
                    <a:pt x="5210" y="3952"/>
                    <a:pt x="5130" y="4095"/>
                    <a:pt x="5023" y="4157"/>
                  </a:cubicBezTo>
                  <a:lnTo>
                    <a:pt x="187" y="6905"/>
                  </a:lnTo>
                  <a:cubicBezTo>
                    <a:pt x="89" y="6967"/>
                    <a:pt x="0" y="6914"/>
                    <a:pt x="0" y="6789"/>
                  </a:cubicBezTo>
                  <a:lnTo>
                    <a:pt x="9" y="3131"/>
                  </a:lnTo>
                  <a:cubicBezTo>
                    <a:pt x="9" y="3015"/>
                    <a:pt x="89" y="2864"/>
                    <a:pt x="196" y="2810"/>
                  </a:cubicBezTo>
                  <a:lnTo>
                    <a:pt x="5032" y="54"/>
                  </a:lnTo>
                  <a:cubicBezTo>
                    <a:pt x="5130" y="0"/>
                    <a:pt x="5210" y="45"/>
                    <a:pt x="5210" y="17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98" name="Google Shape;998;p37"/>
            <p:cNvSpPr/>
            <p:nvPr/>
          </p:nvSpPr>
          <p:spPr>
            <a:xfrm>
              <a:off x="9654738" y="2854151"/>
              <a:ext cx="470759" cy="629576"/>
            </a:xfrm>
            <a:custGeom>
              <a:avLst/>
              <a:gdLst/>
              <a:ahLst/>
              <a:cxnLst/>
              <a:rect l="l" t="t" r="r" b="b"/>
              <a:pathLst>
                <a:path w="5211" h="6969" extrusionOk="0">
                  <a:moveTo>
                    <a:pt x="5210" y="179"/>
                  </a:moveTo>
                  <a:lnTo>
                    <a:pt x="5210" y="3837"/>
                  </a:lnTo>
                  <a:cubicBezTo>
                    <a:pt x="5210" y="3953"/>
                    <a:pt x="5121" y="4104"/>
                    <a:pt x="5023" y="4158"/>
                  </a:cubicBezTo>
                  <a:lnTo>
                    <a:pt x="188" y="6914"/>
                  </a:lnTo>
                  <a:cubicBezTo>
                    <a:pt x="90" y="6968"/>
                    <a:pt x="1" y="6923"/>
                    <a:pt x="1" y="6799"/>
                  </a:cubicBezTo>
                  <a:lnTo>
                    <a:pt x="9" y="3141"/>
                  </a:lnTo>
                  <a:cubicBezTo>
                    <a:pt x="9" y="3016"/>
                    <a:pt x="90" y="2873"/>
                    <a:pt x="188" y="2811"/>
                  </a:cubicBezTo>
                  <a:lnTo>
                    <a:pt x="5023" y="63"/>
                  </a:lnTo>
                  <a:cubicBezTo>
                    <a:pt x="5130" y="1"/>
                    <a:pt x="5210" y="54"/>
                    <a:pt x="5210" y="179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99" name="Google Shape;999;p37"/>
            <p:cNvSpPr/>
            <p:nvPr/>
          </p:nvSpPr>
          <p:spPr>
            <a:xfrm>
              <a:off x="9770825" y="3195907"/>
              <a:ext cx="100006" cy="161256"/>
            </a:xfrm>
            <a:custGeom>
              <a:avLst/>
              <a:gdLst/>
              <a:ahLst/>
              <a:cxnLst/>
              <a:rect l="l" t="t" r="r" b="b"/>
              <a:pathLst>
                <a:path w="1107" h="1785" extrusionOk="0">
                  <a:moveTo>
                    <a:pt x="428" y="571"/>
                  </a:moveTo>
                  <a:cubicBezTo>
                    <a:pt x="304" y="732"/>
                    <a:pt x="304" y="874"/>
                    <a:pt x="223" y="1062"/>
                  </a:cubicBezTo>
                  <a:cubicBezTo>
                    <a:pt x="116" y="1312"/>
                    <a:pt x="116" y="1472"/>
                    <a:pt x="0" y="1722"/>
                  </a:cubicBezTo>
                  <a:cubicBezTo>
                    <a:pt x="214" y="1784"/>
                    <a:pt x="384" y="1704"/>
                    <a:pt x="544" y="1231"/>
                  </a:cubicBezTo>
                  <a:cubicBezTo>
                    <a:pt x="848" y="678"/>
                    <a:pt x="1106" y="883"/>
                    <a:pt x="1089" y="393"/>
                  </a:cubicBezTo>
                  <a:cubicBezTo>
                    <a:pt x="1071" y="107"/>
                    <a:pt x="866" y="0"/>
                    <a:pt x="428" y="571"/>
                  </a:cubicBezTo>
                  <a:close/>
                </a:path>
              </a:pathLst>
            </a:custGeom>
            <a:solidFill>
              <a:srgbClr val="EBB56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00" name="Google Shape;1000;p37"/>
            <p:cNvSpPr/>
            <p:nvPr/>
          </p:nvSpPr>
          <p:spPr>
            <a:xfrm>
              <a:off x="9794946" y="3170883"/>
              <a:ext cx="183028" cy="234612"/>
            </a:xfrm>
            <a:custGeom>
              <a:avLst/>
              <a:gdLst/>
              <a:ahLst/>
              <a:cxnLst/>
              <a:rect l="l" t="t" r="r" b="b"/>
              <a:pathLst>
                <a:path w="2026" h="2597" extrusionOk="0">
                  <a:moveTo>
                    <a:pt x="1036" y="304"/>
                  </a:moveTo>
                  <a:cubicBezTo>
                    <a:pt x="706" y="366"/>
                    <a:pt x="545" y="473"/>
                    <a:pt x="447" y="688"/>
                  </a:cubicBezTo>
                  <a:cubicBezTo>
                    <a:pt x="1" y="1562"/>
                    <a:pt x="536" y="1589"/>
                    <a:pt x="447" y="2267"/>
                  </a:cubicBezTo>
                  <a:cubicBezTo>
                    <a:pt x="402" y="2392"/>
                    <a:pt x="777" y="2597"/>
                    <a:pt x="920" y="2374"/>
                  </a:cubicBezTo>
                  <a:cubicBezTo>
                    <a:pt x="1152" y="2436"/>
                    <a:pt x="1223" y="2338"/>
                    <a:pt x="1330" y="2160"/>
                  </a:cubicBezTo>
                  <a:cubicBezTo>
                    <a:pt x="1473" y="2168"/>
                    <a:pt x="1589" y="2133"/>
                    <a:pt x="1696" y="1972"/>
                  </a:cubicBezTo>
                  <a:cubicBezTo>
                    <a:pt x="1874" y="1981"/>
                    <a:pt x="1928" y="1829"/>
                    <a:pt x="1972" y="1678"/>
                  </a:cubicBezTo>
                  <a:cubicBezTo>
                    <a:pt x="2026" y="1160"/>
                    <a:pt x="1963" y="1027"/>
                    <a:pt x="1883" y="697"/>
                  </a:cubicBezTo>
                  <a:cubicBezTo>
                    <a:pt x="1732" y="1"/>
                    <a:pt x="1410" y="54"/>
                    <a:pt x="1036" y="304"/>
                  </a:cubicBezTo>
                  <a:close/>
                </a:path>
              </a:pathLst>
            </a:custGeom>
            <a:solidFill>
              <a:srgbClr val="EBB56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01" name="Google Shape;1001;p37"/>
            <p:cNvSpPr/>
            <p:nvPr/>
          </p:nvSpPr>
          <p:spPr>
            <a:xfrm>
              <a:off x="9848969" y="3078194"/>
              <a:ext cx="136322" cy="174175"/>
            </a:xfrm>
            <a:custGeom>
              <a:avLst/>
              <a:gdLst/>
              <a:ahLst/>
              <a:cxnLst/>
              <a:rect l="l" t="t" r="r" b="b"/>
              <a:pathLst>
                <a:path w="1509" h="1928" extrusionOk="0">
                  <a:moveTo>
                    <a:pt x="9" y="1214"/>
                  </a:moveTo>
                  <a:cubicBezTo>
                    <a:pt x="1" y="1571"/>
                    <a:pt x="955" y="1928"/>
                    <a:pt x="1205" y="1562"/>
                  </a:cubicBezTo>
                  <a:cubicBezTo>
                    <a:pt x="1330" y="1214"/>
                    <a:pt x="1383" y="991"/>
                    <a:pt x="1508" y="652"/>
                  </a:cubicBezTo>
                  <a:cubicBezTo>
                    <a:pt x="1365" y="206"/>
                    <a:pt x="393" y="1"/>
                    <a:pt x="134" y="438"/>
                  </a:cubicBezTo>
                  <a:cubicBezTo>
                    <a:pt x="72" y="813"/>
                    <a:pt x="72" y="839"/>
                    <a:pt x="9" y="12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02" name="Google Shape;1002;p37"/>
            <p:cNvSpPr/>
            <p:nvPr/>
          </p:nvSpPr>
          <p:spPr>
            <a:xfrm>
              <a:off x="9835237" y="2638962"/>
              <a:ext cx="299114" cy="581967"/>
            </a:xfrm>
            <a:custGeom>
              <a:avLst/>
              <a:gdLst/>
              <a:ahLst/>
              <a:cxnLst/>
              <a:rect l="l" t="t" r="r" b="b"/>
              <a:pathLst>
                <a:path w="3311" h="6442" extrusionOk="0">
                  <a:moveTo>
                    <a:pt x="2856" y="509"/>
                  </a:moveTo>
                  <a:cubicBezTo>
                    <a:pt x="3311" y="1268"/>
                    <a:pt x="2258" y="5157"/>
                    <a:pt x="1705" y="6183"/>
                  </a:cubicBezTo>
                  <a:cubicBezTo>
                    <a:pt x="1294" y="6442"/>
                    <a:pt x="1" y="6156"/>
                    <a:pt x="81" y="5728"/>
                  </a:cubicBezTo>
                  <a:cubicBezTo>
                    <a:pt x="90" y="5282"/>
                    <a:pt x="723" y="2115"/>
                    <a:pt x="911" y="848"/>
                  </a:cubicBezTo>
                  <a:cubicBezTo>
                    <a:pt x="1232" y="1"/>
                    <a:pt x="2204" y="108"/>
                    <a:pt x="2856" y="509"/>
                  </a:cubicBez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03" name="Google Shape;1003;p37"/>
            <p:cNvSpPr/>
            <p:nvPr/>
          </p:nvSpPr>
          <p:spPr>
            <a:xfrm rot="-3600015">
              <a:off x="8660194" y="2862117"/>
              <a:ext cx="275720" cy="194232"/>
            </a:xfrm>
            <a:custGeom>
              <a:avLst/>
              <a:gdLst/>
              <a:ahLst/>
              <a:cxnLst/>
              <a:rect l="l" t="t" r="r" b="b"/>
              <a:pathLst>
                <a:path w="3052" h="2150" extrusionOk="0">
                  <a:moveTo>
                    <a:pt x="2998" y="1882"/>
                  </a:moveTo>
                  <a:cubicBezTo>
                    <a:pt x="3052" y="1784"/>
                    <a:pt x="3007" y="1517"/>
                    <a:pt x="2936" y="1445"/>
                  </a:cubicBezTo>
                  <a:cubicBezTo>
                    <a:pt x="2633" y="981"/>
                    <a:pt x="2508" y="839"/>
                    <a:pt x="2133" y="348"/>
                  </a:cubicBezTo>
                  <a:cubicBezTo>
                    <a:pt x="1874" y="125"/>
                    <a:pt x="1410" y="45"/>
                    <a:pt x="1080" y="27"/>
                  </a:cubicBezTo>
                  <a:cubicBezTo>
                    <a:pt x="813" y="36"/>
                    <a:pt x="518" y="0"/>
                    <a:pt x="170" y="27"/>
                  </a:cubicBezTo>
                  <a:cubicBezTo>
                    <a:pt x="161" y="80"/>
                    <a:pt x="179" y="125"/>
                    <a:pt x="233" y="161"/>
                  </a:cubicBezTo>
                  <a:cubicBezTo>
                    <a:pt x="135" y="187"/>
                    <a:pt x="1" y="125"/>
                    <a:pt x="1" y="187"/>
                  </a:cubicBezTo>
                  <a:cubicBezTo>
                    <a:pt x="28" y="384"/>
                    <a:pt x="233" y="419"/>
                    <a:pt x="233" y="419"/>
                  </a:cubicBezTo>
                  <a:lnTo>
                    <a:pt x="72" y="393"/>
                  </a:lnTo>
                  <a:cubicBezTo>
                    <a:pt x="63" y="598"/>
                    <a:pt x="295" y="651"/>
                    <a:pt x="402" y="687"/>
                  </a:cubicBezTo>
                  <a:cubicBezTo>
                    <a:pt x="500" y="732"/>
                    <a:pt x="795" y="785"/>
                    <a:pt x="902" y="821"/>
                  </a:cubicBezTo>
                  <a:cubicBezTo>
                    <a:pt x="1152" y="910"/>
                    <a:pt x="1437" y="1151"/>
                    <a:pt x="830" y="981"/>
                  </a:cubicBezTo>
                  <a:cubicBezTo>
                    <a:pt x="572" y="910"/>
                    <a:pt x="152" y="803"/>
                    <a:pt x="206" y="937"/>
                  </a:cubicBezTo>
                  <a:cubicBezTo>
                    <a:pt x="322" y="1106"/>
                    <a:pt x="545" y="1106"/>
                    <a:pt x="813" y="1187"/>
                  </a:cubicBezTo>
                  <a:cubicBezTo>
                    <a:pt x="1705" y="1472"/>
                    <a:pt x="1669" y="1552"/>
                    <a:pt x="1981" y="1838"/>
                  </a:cubicBezTo>
                  <a:cubicBezTo>
                    <a:pt x="2329" y="2150"/>
                    <a:pt x="2873" y="2105"/>
                    <a:pt x="2998" y="1882"/>
                  </a:cubicBezTo>
                  <a:close/>
                </a:path>
              </a:pathLst>
            </a:custGeom>
            <a:solidFill>
              <a:srgbClr val="EBB56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004" name="Google Shape;1004;p37"/>
          <p:cNvSpPr/>
          <p:nvPr/>
        </p:nvSpPr>
        <p:spPr>
          <a:xfrm rot="5400000">
            <a:off x="10616788" y="993933"/>
            <a:ext cx="610400" cy="1120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005" name="Google Shape;1005;p37"/>
          <p:cNvSpPr/>
          <p:nvPr/>
        </p:nvSpPr>
        <p:spPr>
          <a:xfrm rot="-5400000" flipH="1">
            <a:off x="964788" y="993933"/>
            <a:ext cx="610400" cy="1120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3" name="Immagine 2" descr="Immagine che contiene schermata, testo, software, Software multimediale&#10;&#10;Descrizione generata automaticamente">
            <a:extLst>
              <a:ext uri="{FF2B5EF4-FFF2-40B4-BE49-F238E27FC236}">
                <a16:creationId xmlns:a16="http://schemas.microsoft.com/office/drawing/2014/main" id="{D256C47D-0BD7-57EE-6301-F5688B206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201" y="1808531"/>
            <a:ext cx="7413507" cy="494233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" name="Google Shape;2949;p67"/>
          <p:cNvSpPr txBox="1">
            <a:spLocks noGrp="1"/>
          </p:cNvSpPr>
          <p:nvPr>
            <p:ph type="title"/>
          </p:nvPr>
        </p:nvSpPr>
        <p:spPr>
          <a:xfrm>
            <a:off x="427662" y="3965900"/>
            <a:ext cx="10673971" cy="11832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sz="7000" dirty="0"/>
              <a:t>GRAZIE DELL’ATTENZIONE</a:t>
            </a:r>
            <a:endParaRPr sz="7000" dirty="0"/>
          </a:p>
        </p:txBody>
      </p:sp>
      <p:grpSp>
        <p:nvGrpSpPr>
          <p:cNvPr id="2952" name="Google Shape;2952;p67"/>
          <p:cNvGrpSpPr/>
          <p:nvPr/>
        </p:nvGrpSpPr>
        <p:grpSpPr>
          <a:xfrm>
            <a:off x="-2714537" y="-1254567"/>
            <a:ext cx="7615717" cy="4555896"/>
            <a:chOff x="-2035903" y="-940925"/>
            <a:chExt cx="5711788" cy="3416922"/>
          </a:xfrm>
        </p:grpSpPr>
        <p:sp>
          <p:nvSpPr>
            <p:cNvPr id="2953" name="Google Shape;2953;p67"/>
            <p:cNvSpPr/>
            <p:nvPr/>
          </p:nvSpPr>
          <p:spPr>
            <a:xfrm rot="10800000" flipH="1">
              <a:off x="-2035903" y="-802685"/>
              <a:ext cx="5711788" cy="3278683"/>
            </a:xfrm>
            <a:custGeom>
              <a:avLst/>
              <a:gdLst/>
              <a:ahLst/>
              <a:cxnLst/>
              <a:rect l="l" t="t" r="r" b="b"/>
              <a:pathLst>
                <a:path w="65151" h="37398" extrusionOk="0">
                  <a:moveTo>
                    <a:pt x="32928" y="28369"/>
                  </a:moveTo>
                  <a:lnTo>
                    <a:pt x="65151" y="9965"/>
                  </a:lnTo>
                  <a:lnTo>
                    <a:pt x="48326" y="1"/>
                  </a:lnTo>
                  <a:lnTo>
                    <a:pt x="16112" y="18405"/>
                  </a:lnTo>
                  <a:lnTo>
                    <a:pt x="16567" y="18681"/>
                  </a:lnTo>
                  <a:lnTo>
                    <a:pt x="5594" y="24953"/>
                  </a:lnTo>
                  <a:lnTo>
                    <a:pt x="6905" y="25729"/>
                  </a:lnTo>
                  <a:lnTo>
                    <a:pt x="2918" y="27647"/>
                  </a:lnTo>
                  <a:cubicBezTo>
                    <a:pt x="1035" y="28548"/>
                    <a:pt x="0" y="30439"/>
                    <a:pt x="830" y="30903"/>
                  </a:cubicBezTo>
                  <a:lnTo>
                    <a:pt x="10706" y="36478"/>
                  </a:lnTo>
                  <a:cubicBezTo>
                    <a:pt x="12329" y="37397"/>
                    <a:pt x="14667" y="36907"/>
                    <a:pt x="16290" y="35988"/>
                  </a:cubicBezTo>
                  <a:lnTo>
                    <a:pt x="27183" y="29806"/>
                  </a:lnTo>
                  <a:cubicBezTo>
                    <a:pt x="27388" y="29690"/>
                    <a:pt x="27513" y="29484"/>
                    <a:pt x="27513" y="29244"/>
                  </a:cubicBezTo>
                  <a:cubicBezTo>
                    <a:pt x="27513" y="28994"/>
                    <a:pt x="27397" y="28789"/>
                    <a:pt x="27192" y="28664"/>
                  </a:cubicBezTo>
                  <a:lnTo>
                    <a:pt x="26202" y="28075"/>
                  </a:lnTo>
                  <a:lnTo>
                    <a:pt x="29369" y="26264"/>
                  </a:lnTo>
                  <a:close/>
                </a:path>
              </a:pathLst>
            </a:custGeom>
            <a:solidFill>
              <a:srgbClr val="262162">
                <a:alpha val="255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2954" name="Google Shape;2954;p67"/>
            <p:cNvGrpSpPr/>
            <p:nvPr/>
          </p:nvGrpSpPr>
          <p:grpSpPr>
            <a:xfrm flipH="1">
              <a:off x="-995890" y="-940925"/>
              <a:ext cx="4306974" cy="3157361"/>
              <a:chOff x="10135311" y="2343816"/>
              <a:chExt cx="1692575" cy="1240795"/>
            </a:xfrm>
          </p:grpSpPr>
          <p:sp>
            <p:nvSpPr>
              <p:cNvPr id="2955" name="Google Shape;2955;p67"/>
              <p:cNvSpPr/>
              <p:nvPr/>
            </p:nvSpPr>
            <p:spPr>
              <a:xfrm>
                <a:off x="10152619" y="3222344"/>
                <a:ext cx="43166" cy="80343"/>
              </a:xfrm>
              <a:custGeom>
                <a:avLst/>
                <a:gdLst/>
                <a:ahLst/>
                <a:cxnLst/>
                <a:rect l="l" t="t" r="r" b="b"/>
                <a:pathLst>
                  <a:path w="1045" h="1945" extrusionOk="0">
                    <a:moveTo>
                      <a:pt x="0" y="598"/>
                    </a:moveTo>
                    <a:lnTo>
                      <a:pt x="1044" y="0"/>
                    </a:lnTo>
                    <a:lnTo>
                      <a:pt x="1044" y="1097"/>
                    </a:lnTo>
                    <a:lnTo>
                      <a:pt x="0" y="1945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956" name="Google Shape;2956;p67"/>
              <p:cNvSpPr/>
              <p:nvPr/>
            </p:nvSpPr>
            <p:spPr>
              <a:xfrm>
                <a:off x="10135311" y="3236719"/>
                <a:ext cx="17349" cy="65968"/>
              </a:xfrm>
              <a:custGeom>
                <a:avLst/>
                <a:gdLst/>
                <a:ahLst/>
                <a:cxnLst/>
                <a:rect l="l" t="t" r="r" b="b"/>
                <a:pathLst>
                  <a:path w="420" h="1597" extrusionOk="0">
                    <a:moveTo>
                      <a:pt x="419" y="1597"/>
                    </a:moveTo>
                    <a:lnTo>
                      <a:pt x="0" y="1356"/>
                    </a:lnTo>
                    <a:lnTo>
                      <a:pt x="0" y="0"/>
                    </a:lnTo>
                    <a:lnTo>
                      <a:pt x="419" y="250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957" name="Google Shape;2957;p67"/>
              <p:cNvSpPr/>
              <p:nvPr/>
            </p:nvSpPr>
            <p:spPr>
              <a:xfrm>
                <a:off x="10135311" y="3212017"/>
                <a:ext cx="60474" cy="35029"/>
              </a:xfrm>
              <a:custGeom>
                <a:avLst/>
                <a:gdLst/>
                <a:ahLst/>
                <a:cxnLst/>
                <a:rect l="l" t="t" r="r" b="b"/>
                <a:pathLst>
                  <a:path w="1464" h="848" extrusionOk="0">
                    <a:moveTo>
                      <a:pt x="1463" y="250"/>
                    </a:moveTo>
                    <a:lnTo>
                      <a:pt x="1044" y="0"/>
                    </a:lnTo>
                    <a:lnTo>
                      <a:pt x="0" y="598"/>
                    </a:lnTo>
                    <a:lnTo>
                      <a:pt x="419" y="848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958" name="Google Shape;2958;p67"/>
              <p:cNvSpPr/>
              <p:nvPr/>
            </p:nvSpPr>
            <p:spPr>
              <a:xfrm>
                <a:off x="11488834" y="2560845"/>
                <a:ext cx="309187" cy="210090"/>
              </a:xfrm>
              <a:custGeom>
                <a:avLst/>
                <a:gdLst/>
                <a:ahLst/>
                <a:cxnLst/>
                <a:rect l="l" t="t" r="r" b="b"/>
                <a:pathLst>
                  <a:path w="7485" h="5086" extrusionOk="0">
                    <a:moveTo>
                      <a:pt x="7485" y="4283"/>
                    </a:moveTo>
                    <a:lnTo>
                      <a:pt x="0" y="1"/>
                    </a:lnTo>
                    <a:lnTo>
                      <a:pt x="0" y="795"/>
                    </a:lnTo>
                    <a:lnTo>
                      <a:pt x="7485" y="5086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959" name="Google Shape;2959;p67"/>
              <p:cNvSpPr/>
              <p:nvPr/>
            </p:nvSpPr>
            <p:spPr>
              <a:xfrm>
                <a:off x="11797980" y="2730371"/>
                <a:ext cx="12599" cy="40564"/>
              </a:xfrm>
              <a:custGeom>
                <a:avLst/>
                <a:gdLst/>
                <a:ahLst/>
                <a:cxnLst/>
                <a:rect l="l" t="t" r="r" b="b"/>
                <a:pathLst>
                  <a:path w="305" h="982" extrusionOk="0">
                    <a:moveTo>
                      <a:pt x="1" y="982"/>
                    </a:moveTo>
                    <a:lnTo>
                      <a:pt x="304" y="804"/>
                    </a:lnTo>
                    <a:lnTo>
                      <a:pt x="304" y="1"/>
                    </a:lnTo>
                    <a:lnTo>
                      <a:pt x="1" y="179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960" name="Google Shape;2960;p67"/>
              <p:cNvSpPr/>
              <p:nvPr/>
            </p:nvSpPr>
            <p:spPr>
              <a:xfrm>
                <a:off x="11488834" y="2553493"/>
                <a:ext cx="321744" cy="184314"/>
              </a:xfrm>
              <a:custGeom>
                <a:avLst/>
                <a:gdLst/>
                <a:ahLst/>
                <a:cxnLst/>
                <a:rect l="l" t="t" r="r" b="b"/>
                <a:pathLst>
                  <a:path w="7789" h="4462" extrusionOk="0">
                    <a:moveTo>
                      <a:pt x="0" y="179"/>
                    </a:moveTo>
                    <a:lnTo>
                      <a:pt x="303" y="1"/>
                    </a:lnTo>
                    <a:lnTo>
                      <a:pt x="7788" y="4283"/>
                    </a:lnTo>
                    <a:lnTo>
                      <a:pt x="7485" y="4461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961" name="Google Shape;2961;p67"/>
              <p:cNvSpPr/>
              <p:nvPr/>
            </p:nvSpPr>
            <p:spPr>
              <a:xfrm>
                <a:off x="10556854" y="2807038"/>
                <a:ext cx="78154" cy="99138"/>
              </a:xfrm>
              <a:custGeom>
                <a:avLst/>
                <a:gdLst/>
                <a:ahLst/>
                <a:cxnLst/>
                <a:rect l="l" t="t" r="r" b="b"/>
                <a:pathLst>
                  <a:path w="1892" h="2400" extrusionOk="0">
                    <a:moveTo>
                      <a:pt x="1714" y="2400"/>
                    </a:moveTo>
                    <a:lnTo>
                      <a:pt x="1892" y="2114"/>
                    </a:lnTo>
                    <a:lnTo>
                      <a:pt x="813" y="1436"/>
                    </a:lnTo>
                    <a:cubicBezTo>
                      <a:pt x="518" y="1258"/>
                      <a:pt x="340" y="937"/>
                      <a:pt x="340" y="589"/>
                    </a:cubicBezTo>
                    <a:lnTo>
                      <a:pt x="340" y="0"/>
                    </a:lnTo>
                    <a:lnTo>
                      <a:pt x="1" y="0"/>
                    </a:lnTo>
                    <a:lnTo>
                      <a:pt x="1" y="589"/>
                    </a:lnTo>
                    <a:cubicBezTo>
                      <a:pt x="1" y="1053"/>
                      <a:pt x="242" y="1481"/>
                      <a:pt x="634" y="1731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962" name="Google Shape;2962;p67"/>
              <p:cNvSpPr/>
              <p:nvPr/>
            </p:nvSpPr>
            <p:spPr>
              <a:xfrm>
                <a:off x="10531450" y="2758378"/>
                <a:ext cx="77038" cy="71545"/>
              </a:xfrm>
              <a:custGeom>
                <a:avLst/>
                <a:gdLst/>
                <a:ahLst/>
                <a:cxnLst/>
                <a:rect l="l" t="t" r="r" b="b"/>
                <a:pathLst>
                  <a:path w="1865" h="1732" extrusionOk="0">
                    <a:moveTo>
                      <a:pt x="232" y="893"/>
                    </a:moveTo>
                    <a:cubicBezTo>
                      <a:pt x="232" y="893"/>
                      <a:pt x="232" y="893"/>
                      <a:pt x="241" y="902"/>
                    </a:cubicBezTo>
                    <a:cubicBezTo>
                      <a:pt x="419" y="1000"/>
                      <a:pt x="598" y="1107"/>
                      <a:pt x="776" y="1214"/>
                    </a:cubicBezTo>
                    <a:cubicBezTo>
                      <a:pt x="883" y="1267"/>
                      <a:pt x="999" y="1330"/>
                      <a:pt x="1097" y="1392"/>
                    </a:cubicBezTo>
                    <a:cubicBezTo>
                      <a:pt x="1124" y="1410"/>
                      <a:pt x="1151" y="1437"/>
                      <a:pt x="1178" y="1464"/>
                    </a:cubicBezTo>
                    <a:cubicBezTo>
                      <a:pt x="1196" y="1482"/>
                      <a:pt x="1196" y="1508"/>
                      <a:pt x="1213" y="1526"/>
                    </a:cubicBezTo>
                    <a:cubicBezTo>
                      <a:pt x="1249" y="1580"/>
                      <a:pt x="1320" y="1624"/>
                      <a:pt x="1374" y="1651"/>
                    </a:cubicBezTo>
                    <a:cubicBezTo>
                      <a:pt x="1588" y="1731"/>
                      <a:pt x="1767" y="1526"/>
                      <a:pt x="1811" y="1339"/>
                    </a:cubicBezTo>
                    <a:cubicBezTo>
                      <a:pt x="1865" y="1089"/>
                      <a:pt x="1775" y="804"/>
                      <a:pt x="1588" y="634"/>
                    </a:cubicBezTo>
                    <a:cubicBezTo>
                      <a:pt x="1410" y="482"/>
                      <a:pt x="1213" y="366"/>
                      <a:pt x="1008" y="250"/>
                    </a:cubicBezTo>
                    <a:cubicBezTo>
                      <a:pt x="794" y="134"/>
                      <a:pt x="562" y="1"/>
                      <a:pt x="312" y="72"/>
                    </a:cubicBezTo>
                    <a:cubicBezTo>
                      <a:pt x="196" y="108"/>
                      <a:pt x="89" y="188"/>
                      <a:pt x="27" y="295"/>
                    </a:cubicBezTo>
                    <a:cubicBezTo>
                      <a:pt x="0" y="357"/>
                      <a:pt x="9" y="384"/>
                      <a:pt x="36" y="447"/>
                    </a:cubicBezTo>
                    <a:cubicBezTo>
                      <a:pt x="54" y="500"/>
                      <a:pt x="80" y="554"/>
                      <a:pt x="89" y="616"/>
                    </a:cubicBezTo>
                    <a:cubicBezTo>
                      <a:pt x="98" y="670"/>
                      <a:pt x="80" y="705"/>
                      <a:pt x="107" y="759"/>
                    </a:cubicBezTo>
                    <a:cubicBezTo>
                      <a:pt x="134" y="812"/>
                      <a:pt x="179" y="866"/>
                      <a:pt x="232" y="893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963" name="Google Shape;2963;p67"/>
              <p:cNvSpPr/>
              <p:nvPr/>
            </p:nvSpPr>
            <p:spPr>
              <a:xfrm>
                <a:off x="10527733" y="2758378"/>
                <a:ext cx="72660" cy="75964"/>
              </a:xfrm>
              <a:custGeom>
                <a:avLst/>
                <a:gdLst/>
                <a:ahLst/>
                <a:cxnLst/>
                <a:rect l="l" t="t" r="r" b="b"/>
                <a:pathLst>
                  <a:path w="1759" h="1839" extrusionOk="0">
                    <a:moveTo>
                      <a:pt x="188" y="991"/>
                    </a:moveTo>
                    <a:cubicBezTo>
                      <a:pt x="269" y="1053"/>
                      <a:pt x="349" y="1107"/>
                      <a:pt x="438" y="1151"/>
                    </a:cubicBezTo>
                    <a:cubicBezTo>
                      <a:pt x="599" y="1241"/>
                      <a:pt x="750" y="1330"/>
                      <a:pt x="902" y="1428"/>
                    </a:cubicBezTo>
                    <a:cubicBezTo>
                      <a:pt x="1098" y="1535"/>
                      <a:pt x="1482" y="1838"/>
                      <a:pt x="1669" y="1580"/>
                    </a:cubicBezTo>
                    <a:cubicBezTo>
                      <a:pt x="1758" y="1446"/>
                      <a:pt x="1749" y="1250"/>
                      <a:pt x="1714" y="1098"/>
                    </a:cubicBezTo>
                    <a:cubicBezTo>
                      <a:pt x="1669" y="973"/>
                      <a:pt x="1589" y="857"/>
                      <a:pt x="1500" y="750"/>
                    </a:cubicBezTo>
                    <a:cubicBezTo>
                      <a:pt x="1428" y="670"/>
                      <a:pt x="1303" y="625"/>
                      <a:pt x="1205" y="572"/>
                    </a:cubicBezTo>
                    <a:cubicBezTo>
                      <a:pt x="1089" y="500"/>
                      <a:pt x="973" y="429"/>
                      <a:pt x="848" y="366"/>
                    </a:cubicBezTo>
                    <a:cubicBezTo>
                      <a:pt x="643" y="242"/>
                      <a:pt x="385" y="1"/>
                      <a:pt x="144" y="179"/>
                    </a:cubicBezTo>
                    <a:cubicBezTo>
                      <a:pt x="46" y="259"/>
                      <a:pt x="19" y="384"/>
                      <a:pt x="19" y="500"/>
                    </a:cubicBezTo>
                    <a:cubicBezTo>
                      <a:pt x="10" y="625"/>
                      <a:pt x="1" y="777"/>
                      <a:pt x="81" y="884"/>
                    </a:cubicBezTo>
                    <a:cubicBezTo>
                      <a:pt x="117" y="920"/>
                      <a:pt x="153" y="964"/>
                      <a:pt x="188" y="99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964" name="Google Shape;2964;p67"/>
              <p:cNvSpPr/>
              <p:nvPr/>
            </p:nvSpPr>
            <p:spPr>
              <a:xfrm>
                <a:off x="10169927" y="2343816"/>
                <a:ext cx="1236003" cy="972544"/>
              </a:xfrm>
              <a:custGeom>
                <a:avLst/>
                <a:gdLst/>
                <a:ahLst/>
                <a:cxnLst/>
                <a:rect l="l" t="t" r="r" b="b"/>
                <a:pathLst>
                  <a:path w="29922" h="23544" extrusionOk="0">
                    <a:moveTo>
                      <a:pt x="9983" y="12427"/>
                    </a:moveTo>
                    <a:lnTo>
                      <a:pt x="11562" y="8083"/>
                    </a:lnTo>
                    <a:lnTo>
                      <a:pt x="24855" y="1"/>
                    </a:lnTo>
                    <a:lnTo>
                      <a:pt x="25898" y="2820"/>
                    </a:lnTo>
                    <a:lnTo>
                      <a:pt x="29922" y="1963"/>
                    </a:lnTo>
                    <a:lnTo>
                      <a:pt x="29922" y="5987"/>
                    </a:lnTo>
                    <a:lnTo>
                      <a:pt x="26853" y="7762"/>
                    </a:lnTo>
                    <a:lnTo>
                      <a:pt x="26853" y="7271"/>
                    </a:lnTo>
                    <a:cubicBezTo>
                      <a:pt x="26853" y="6557"/>
                      <a:pt x="26353" y="6272"/>
                      <a:pt x="25738" y="6629"/>
                    </a:cubicBezTo>
                    <a:lnTo>
                      <a:pt x="24881" y="7128"/>
                    </a:lnTo>
                    <a:cubicBezTo>
                      <a:pt x="24266" y="7485"/>
                      <a:pt x="19930" y="10964"/>
                      <a:pt x="19930" y="11669"/>
                    </a:cubicBezTo>
                    <a:lnTo>
                      <a:pt x="19930" y="12160"/>
                    </a:lnTo>
                    <a:lnTo>
                      <a:pt x="9314" y="18289"/>
                    </a:lnTo>
                    <a:lnTo>
                      <a:pt x="9314" y="17798"/>
                    </a:lnTo>
                    <a:cubicBezTo>
                      <a:pt x="9314" y="17084"/>
                      <a:pt x="8815" y="16808"/>
                      <a:pt x="8199" y="17156"/>
                    </a:cubicBezTo>
                    <a:lnTo>
                      <a:pt x="3837" y="19555"/>
                    </a:lnTo>
                    <a:cubicBezTo>
                      <a:pt x="3221" y="19912"/>
                      <a:pt x="2722" y="20769"/>
                      <a:pt x="2722" y="21473"/>
                    </a:cubicBezTo>
                    <a:lnTo>
                      <a:pt x="2722" y="21973"/>
                    </a:lnTo>
                    <a:lnTo>
                      <a:pt x="1" y="23543"/>
                    </a:lnTo>
                    <a:lnTo>
                      <a:pt x="1" y="19493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965" name="Google Shape;2965;p67"/>
              <p:cNvSpPr/>
              <p:nvPr/>
            </p:nvSpPr>
            <p:spPr>
              <a:xfrm>
                <a:off x="11239709" y="2424902"/>
                <a:ext cx="558312" cy="258709"/>
              </a:xfrm>
              <a:custGeom>
                <a:avLst/>
                <a:gdLst/>
                <a:ahLst/>
                <a:cxnLst/>
                <a:rect l="l" t="t" r="r" b="b"/>
                <a:pathLst>
                  <a:path w="13516" h="6263" extrusionOk="0">
                    <a:moveTo>
                      <a:pt x="13516" y="5406"/>
                    </a:moveTo>
                    <a:lnTo>
                      <a:pt x="4024" y="0"/>
                    </a:lnTo>
                    <a:lnTo>
                      <a:pt x="0" y="857"/>
                    </a:lnTo>
                    <a:lnTo>
                      <a:pt x="9501" y="6263"/>
                    </a:lnTo>
                    <a:close/>
                  </a:path>
                </a:pathLst>
              </a:custGeom>
              <a:solidFill>
                <a:srgbClr val="0076B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966" name="Google Shape;2966;p67"/>
              <p:cNvSpPr/>
              <p:nvPr/>
            </p:nvSpPr>
            <p:spPr>
              <a:xfrm>
                <a:off x="10582300" y="2677663"/>
                <a:ext cx="457357" cy="402459"/>
              </a:xfrm>
              <a:custGeom>
                <a:avLst/>
                <a:gdLst/>
                <a:ahLst/>
                <a:cxnLst/>
                <a:rect l="l" t="t" r="r" b="b"/>
                <a:pathLst>
                  <a:path w="11072" h="9743" extrusionOk="0">
                    <a:moveTo>
                      <a:pt x="11071" y="5398"/>
                    </a:moveTo>
                    <a:lnTo>
                      <a:pt x="1579" y="1"/>
                    </a:lnTo>
                    <a:lnTo>
                      <a:pt x="0" y="4345"/>
                    </a:lnTo>
                    <a:lnTo>
                      <a:pt x="9492" y="9743"/>
                    </a:lnTo>
                    <a:close/>
                  </a:path>
                </a:pathLst>
              </a:custGeom>
              <a:solidFill>
                <a:srgbClr val="0076B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967" name="Google Shape;2967;p67"/>
              <p:cNvSpPr/>
              <p:nvPr/>
            </p:nvSpPr>
            <p:spPr>
              <a:xfrm>
                <a:off x="10599236" y="2697945"/>
                <a:ext cx="423071" cy="361936"/>
              </a:xfrm>
              <a:custGeom>
                <a:avLst/>
                <a:gdLst/>
                <a:ahLst/>
                <a:cxnLst/>
                <a:rect l="l" t="t" r="r" b="b"/>
                <a:pathLst>
                  <a:path w="10242" h="8762" extrusionOk="0">
                    <a:moveTo>
                      <a:pt x="10242" y="5068"/>
                    </a:moveTo>
                    <a:lnTo>
                      <a:pt x="1348" y="1"/>
                    </a:lnTo>
                    <a:lnTo>
                      <a:pt x="1" y="3703"/>
                    </a:lnTo>
                    <a:lnTo>
                      <a:pt x="8904" y="8761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968" name="Google Shape;2968;p67"/>
              <p:cNvSpPr/>
              <p:nvPr/>
            </p:nvSpPr>
            <p:spPr>
              <a:xfrm>
                <a:off x="10608076" y="2708272"/>
                <a:ext cx="405764" cy="341283"/>
              </a:xfrm>
              <a:custGeom>
                <a:avLst/>
                <a:gdLst/>
                <a:ahLst/>
                <a:cxnLst/>
                <a:rect l="l" t="t" r="r" b="b"/>
                <a:pathLst>
                  <a:path w="9823" h="8262" extrusionOk="0">
                    <a:moveTo>
                      <a:pt x="1" y="3373"/>
                    </a:moveTo>
                    <a:lnTo>
                      <a:pt x="8592" y="8261"/>
                    </a:lnTo>
                    <a:lnTo>
                      <a:pt x="9823" y="4889"/>
                    </a:lnTo>
                    <a:lnTo>
                      <a:pt x="3533" y="1312"/>
                    </a:lnTo>
                    <a:lnTo>
                      <a:pt x="1223" y="0"/>
                    </a:lnTo>
                    <a:lnTo>
                      <a:pt x="10" y="3346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969" name="Google Shape;2969;p67"/>
              <p:cNvSpPr/>
              <p:nvPr/>
            </p:nvSpPr>
            <p:spPr>
              <a:xfrm>
                <a:off x="11509075" y="2815506"/>
                <a:ext cx="190180" cy="102856"/>
              </a:xfrm>
              <a:custGeom>
                <a:avLst/>
                <a:gdLst/>
                <a:ahLst/>
                <a:cxnLst/>
                <a:rect l="l" t="t" r="r" b="b"/>
                <a:pathLst>
                  <a:path w="4604" h="2490" extrusionOk="0">
                    <a:moveTo>
                      <a:pt x="4113" y="2489"/>
                    </a:moveTo>
                    <a:lnTo>
                      <a:pt x="1" y="0"/>
                    </a:lnTo>
                    <a:lnTo>
                      <a:pt x="3962" y="375"/>
                    </a:lnTo>
                    <a:lnTo>
                      <a:pt x="4604" y="1758"/>
                    </a:lnTo>
                    <a:close/>
                  </a:path>
                </a:pathLst>
              </a:custGeom>
              <a:solidFill>
                <a:srgbClr val="0076B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970" name="Google Shape;2970;p67"/>
              <p:cNvSpPr/>
              <p:nvPr/>
            </p:nvSpPr>
            <p:spPr>
              <a:xfrm>
                <a:off x="11482184" y="2830253"/>
                <a:ext cx="175805" cy="211907"/>
              </a:xfrm>
              <a:custGeom>
                <a:avLst/>
                <a:gdLst/>
                <a:ahLst/>
                <a:cxnLst/>
                <a:rect l="l" t="t" r="r" b="b"/>
                <a:pathLst>
                  <a:path w="4256" h="5130" extrusionOk="0">
                    <a:moveTo>
                      <a:pt x="0" y="3310"/>
                    </a:moveTo>
                    <a:cubicBezTo>
                      <a:pt x="0" y="2204"/>
                      <a:pt x="777" y="857"/>
                      <a:pt x="1740" y="304"/>
                    </a:cubicBezTo>
                    <a:cubicBezTo>
                      <a:pt x="2222" y="27"/>
                      <a:pt x="2659" y="0"/>
                      <a:pt x="2971" y="170"/>
                    </a:cubicBezTo>
                    <a:lnTo>
                      <a:pt x="2971" y="170"/>
                    </a:lnTo>
                    <a:lnTo>
                      <a:pt x="2971" y="179"/>
                    </a:lnTo>
                    <a:cubicBezTo>
                      <a:pt x="2971" y="179"/>
                      <a:pt x="2971" y="179"/>
                      <a:pt x="2971" y="179"/>
                    </a:cubicBezTo>
                    <a:lnTo>
                      <a:pt x="4256" y="910"/>
                    </a:lnTo>
                    <a:lnTo>
                      <a:pt x="1740" y="5130"/>
                    </a:lnTo>
                    <a:lnTo>
                      <a:pt x="509" y="4434"/>
                    </a:lnTo>
                    <a:cubicBezTo>
                      <a:pt x="509" y="4425"/>
                      <a:pt x="509" y="4425"/>
                      <a:pt x="509" y="4425"/>
                    </a:cubicBezTo>
                    <a:lnTo>
                      <a:pt x="500" y="4425"/>
                    </a:lnTo>
                    <a:lnTo>
                      <a:pt x="500" y="4425"/>
                    </a:lnTo>
                    <a:cubicBezTo>
                      <a:pt x="188" y="4247"/>
                      <a:pt x="0" y="3854"/>
                      <a:pt x="0" y="3310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971" name="Google Shape;2971;p67"/>
              <p:cNvSpPr/>
              <p:nvPr/>
            </p:nvSpPr>
            <p:spPr>
              <a:xfrm>
                <a:off x="11532661" y="2848676"/>
                <a:ext cx="144122" cy="211205"/>
              </a:xfrm>
              <a:custGeom>
                <a:avLst/>
                <a:gdLst/>
                <a:ahLst/>
                <a:cxnLst/>
                <a:rect l="l" t="t" r="r" b="b"/>
                <a:pathLst>
                  <a:path w="3489" h="5113" extrusionOk="0">
                    <a:moveTo>
                      <a:pt x="1" y="3560"/>
                    </a:moveTo>
                    <a:cubicBezTo>
                      <a:pt x="1" y="4666"/>
                      <a:pt x="786" y="5112"/>
                      <a:pt x="1740" y="4550"/>
                    </a:cubicBezTo>
                    <a:cubicBezTo>
                      <a:pt x="2704" y="3997"/>
                      <a:pt x="3489" y="2650"/>
                      <a:pt x="3489" y="1544"/>
                    </a:cubicBezTo>
                    <a:cubicBezTo>
                      <a:pt x="3489" y="437"/>
                      <a:pt x="2704" y="0"/>
                      <a:pt x="1740" y="553"/>
                    </a:cubicBezTo>
                    <a:cubicBezTo>
                      <a:pt x="786" y="1106"/>
                      <a:pt x="1" y="2454"/>
                      <a:pt x="1" y="3560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972" name="Google Shape;2972;p67"/>
              <p:cNvSpPr/>
              <p:nvPr/>
            </p:nvSpPr>
            <p:spPr>
              <a:xfrm>
                <a:off x="11562527" y="2895477"/>
                <a:ext cx="84433" cy="117231"/>
              </a:xfrm>
              <a:custGeom>
                <a:avLst/>
                <a:gdLst/>
                <a:ahLst/>
                <a:cxnLst/>
                <a:rect l="l" t="t" r="r" b="b"/>
                <a:pathLst>
                  <a:path w="2044" h="2838" extrusionOk="0">
                    <a:moveTo>
                      <a:pt x="0" y="2222"/>
                    </a:moveTo>
                    <a:cubicBezTo>
                      <a:pt x="0" y="2338"/>
                      <a:pt x="9" y="2552"/>
                      <a:pt x="116" y="2694"/>
                    </a:cubicBezTo>
                    <a:cubicBezTo>
                      <a:pt x="125" y="2712"/>
                      <a:pt x="143" y="2730"/>
                      <a:pt x="161" y="2748"/>
                    </a:cubicBezTo>
                    <a:lnTo>
                      <a:pt x="170" y="2748"/>
                    </a:lnTo>
                    <a:cubicBezTo>
                      <a:pt x="188" y="2775"/>
                      <a:pt x="214" y="2793"/>
                      <a:pt x="250" y="2810"/>
                    </a:cubicBezTo>
                    <a:cubicBezTo>
                      <a:pt x="295" y="2828"/>
                      <a:pt x="339" y="2837"/>
                      <a:pt x="393" y="2837"/>
                    </a:cubicBezTo>
                    <a:cubicBezTo>
                      <a:pt x="428" y="2837"/>
                      <a:pt x="455" y="2837"/>
                      <a:pt x="491" y="2828"/>
                    </a:cubicBezTo>
                    <a:cubicBezTo>
                      <a:pt x="589" y="2810"/>
                      <a:pt x="714" y="2775"/>
                      <a:pt x="839" y="2694"/>
                    </a:cubicBezTo>
                    <a:cubicBezTo>
                      <a:pt x="1062" y="2561"/>
                      <a:pt x="1285" y="2364"/>
                      <a:pt x="1472" y="2123"/>
                    </a:cubicBezTo>
                    <a:cubicBezTo>
                      <a:pt x="1544" y="2016"/>
                      <a:pt x="1624" y="1909"/>
                      <a:pt x="1686" y="1802"/>
                    </a:cubicBezTo>
                    <a:cubicBezTo>
                      <a:pt x="1900" y="1419"/>
                      <a:pt x="2043" y="990"/>
                      <a:pt x="2043" y="616"/>
                    </a:cubicBezTo>
                    <a:lnTo>
                      <a:pt x="2043" y="598"/>
                    </a:lnTo>
                    <a:cubicBezTo>
                      <a:pt x="2043" y="518"/>
                      <a:pt x="2034" y="411"/>
                      <a:pt x="1999" y="312"/>
                    </a:cubicBezTo>
                    <a:cubicBezTo>
                      <a:pt x="1963" y="152"/>
                      <a:pt x="1856" y="0"/>
                      <a:pt x="1642" y="0"/>
                    </a:cubicBezTo>
                    <a:cubicBezTo>
                      <a:pt x="1517" y="0"/>
                      <a:pt x="1365" y="45"/>
                      <a:pt x="1205" y="143"/>
                    </a:cubicBezTo>
                    <a:cubicBezTo>
                      <a:pt x="1187" y="152"/>
                      <a:pt x="1169" y="161"/>
                      <a:pt x="1151" y="170"/>
                    </a:cubicBezTo>
                    <a:cubicBezTo>
                      <a:pt x="1151" y="179"/>
                      <a:pt x="1142" y="179"/>
                      <a:pt x="1142" y="179"/>
                    </a:cubicBezTo>
                    <a:cubicBezTo>
                      <a:pt x="1098" y="214"/>
                      <a:pt x="1044" y="250"/>
                      <a:pt x="999" y="286"/>
                    </a:cubicBezTo>
                    <a:cubicBezTo>
                      <a:pt x="973" y="304"/>
                      <a:pt x="955" y="321"/>
                      <a:pt x="928" y="339"/>
                    </a:cubicBezTo>
                    <a:cubicBezTo>
                      <a:pt x="910" y="357"/>
                      <a:pt x="892" y="366"/>
                      <a:pt x="874" y="384"/>
                    </a:cubicBezTo>
                    <a:cubicBezTo>
                      <a:pt x="866" y="402"/>
                      <a:pt x="848" y="411"/>
                      <a:pt x="839" y="428"/>
                    </a:cubicBezTo>
                    <a:cubicBezTo>
                      <a:pt x="803" y="464"/>
                      <a:pt x="759" y="500"/>
                      <a:pt x="723" y="536"/>
                    </a:cubicBezTo>
                    <a:cubicBezTo>
                      <a:pt x="527" y="759"/>
                      <a:pt x="348" y="1026"/>
                      <a:pt x="223" y="1303"/>
                    </a:cubicBezTo>
                    <a:cubicBezTo>
                      <a:pt x="196" y="1347"/>
                      <a:pt x="188" y="1383"/>
                      <a:pt x="170" y="1419"/>
                    </a:cubicBezTo>
                    <a:cubicBezTo>
                      <a:pt x="143" y="1490"/>
                      <a:pt x="116" y="1561"/>
                      <a:pt x="98" y="1633"/>
                    </a:cubicBezTo>
                    <a:lnTo>
                      <a:pt x="98" y="1642"/>
                    </a:lnTo>
                    <a:cubicBezTo>
                      <a:pt x="89" y="1651"/>
                      <a:pt x="89" y="1651"/>
                      <a:pt x="89" y="1660"/>
                    </a:cubicBezTo>
                    <a:cubicBezTo>
                      <a:pt x="81" y="1695"/>
                      <a:pt x="72" y="1740"/>
                      <a:pt x="54" y="1776"/>
                    </a:cubicBezTo>
                    <a:cubicBezTo>
                      <a:pt x="36" y="1856"/>
                      <a:pt x="18" y="1927"/>
                      <a:pt x="18" y="1999"/>
                    </a:cubicBezTo>
                    <a:cubicBezTo>
                      <a:pt x="0" y="2079"/>
                      <a:pt x="0" y="2150"/>
                      <a:pt x="0" y="2222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973" name="Google Shape;2973;p67"/>
              <p:cNvSpPr/>
              <p:nvPr/>
            </p:nvSpPr>
            <p:spPr>
              <a:xfrm>
                <a:off x="11566575" y="2895849"/>
                <a:ext cx="80384" cy="116859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2829" extrusionOk="0">
                    <a:moveTo>
                      <a:pt x="90" y="2676"/>
                    </a:moveTo>
                    <a:cubicBezTo>
                      <a:pt x="214" y="2676"/>
                      <a:pt x="366" y="2632"/>
                      <a:pt x="527" y="2534"/>
                    </a:cubicBezTo>
                    <a:cubicBezTo>
                      <a:pt x="1178" y="2159"/>
                      <a:pt x="1731" y="1205"/>
                      <a:pt x="1731" y="455"/>
                    </a:cubicBezTo>
                    <a:cubicBezTo>
                      <a:pt x="1731" y="339"/>
                      <a:pt x="1722" y="143"/>
                      <a:pt x="1633" y="0"/>
                    </a:cubicBezTo>
                    <a:cubicBezTo>
                      <a:pt x="1909" y="63"/>
                      <a:pt x="1945" y="437"/>
                      <a:pt x="1945" y="607"/>
                    </a:cubicBezTo>
                    <a:cubicBezTo>
                      <a:pt x="1945" y="1356"/>
                      <a:pt x="1392" y="2311"/>
                      <a:pt x="741" y="2685"/>
                    </a:cubicBezTo>
                    <a:cubicBezTo>
                      <a:pt x="580" y="2784"/>
                      <a:pt x="429" y="2828"/>
                      <a:pt x="295" y="2828"/>
                    </a:cubicBezTo>
                    <a:cubicBezTo>
                      <a:pt x="152" y="2828"/>
                      <a:pt x="63" y="2766"/>
                      <a:pt x="0" y="2668"/>
                    </a:cubicBezTo>
                    <a:cubicBezTo>
                      <a:pt x="27" y="2676"/>
                      <a:pt x="54" y="2676"/>
                      <a:pt x="90" y="2676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974" name="Google Shape;2974;p67"/>
              <p:cNvSpPr/>
              <p:nvPr/>
            </p:nvSpPr>
            <p:spPr>
              <a:xfrm>
                <a:off x="11566203" y="2905061"/>
                <a:ext cx="74477" cy="104301"/>
              </a:xfrm>
              <a:custGeom>
                <a:avLst/>
                <a:gdLst/>
                <a:ahLst/>
                <a:cxnLst/>
                <a:rect l="l" t="t" r="r" b="b"/>
                <a:pathLst>
                  <a:path w="1803" h="2525" extrusionOk="0">
                    <a:moveTo>
                      <a:pt x="27" y="2462"/>
                    </a:moveTo>
                    <a:lnTo>
                      <a:pt x="322" y="1829"/>
                    </a:lnTo>
                    <a:cubicBezTo>
                      <a:pt x="223" y="1758"/>
                      <a:pt x="170" y="1624"/>
                      <a:pt x="170" y="1445"/>
                    </a:cubicBezTo>
                    <a:cubicBezTo>
                      <a:pt x="170" y="1428"/>
                      <a:pt x="170" y="1410"/>
                      <a:pt x="170" y="1392"/>
                    </a:cubicBezTo>
                    <a:lnTo>
                      <a:pt x="0" y="1428"/>
                    </a:lnTo>
                    <a:cubicBezTo>
                      <a:pt x="0" y="1419"/>
                      <a:pt x="0" y="1419"/>
                      <a:pt x="9" y="1410"/>
                    </a:cubicBezTo>
                    <a:lnTo>
                      <a:pt x="9" y="1401"/>
                    </a:lnTo>
                    <a:cubicBezTo>
                      <a:pt x="27" y="1329"/>
                      <a:pt x="54" y="1258"/>
                      <a:pt x="81" y="1187"/>
                    </a:cubicBezTo>
                    <a:cubicBezTo>
                      <a:pt x="99" y="1151"/>
                      <a:pt x="107" y="1115"/>
                      <a:pt x="134" y="1071"/>
                    </a:cubicBezTo>
                    <a:lnTo>
                      <a:pt x="250" y="1044"/>
                    </a:lnTo>
                    <a:cubicBezTo>
                      <a:pt x="339" y="839"/>
                      <a:pt x="473" y="634"/>
                      <a:pt x="634" y="491"/>
                    </a:cubicBezTo>
                    <a:lnTo>
                      <a:pt x="634" y="304"/>
                    </a:lnTo>
                    <a:cubicBezTo>
                      <a:pt x="670" y="268"/>
                      <a:pt x="714" y="232"/>
                      <a:pt x="750" y="196"/>
                    </a:cubicBezTo>
                    <a:cubicBezTo>
                      <a:pt x="759" y="179"/>
                      <a:pt x="777" y="170"/>
                      <a:pt x="785" y="152"/>
                    </a:cubicBezTo>
                    <a:cubicBezTo>
                      <a:pt x="803" y="134"/>
                      <a:pt x="821" y="125"/>
                      <a:pt x="839" y="107"/>
                    </a:cubicBezTo>
                    <a:cubicBezTo>
                      <a:pt x="866" y="89"/>
                      <a:pt x="884" y="72"/>
                      <a:pt x="910" y="54"/>
                    </a:cubicBezTo>
                    <a:lnTo>
                      <a:pt x="910" y="330"/>
                    </a:lnTo>
                    <a:cubicBezTo>
                      <a:pt x="1080" y="277"/>
                      <a:pt x="1223" y="321"/>
                      <a:pt x="1303" y="428"/>
                    </a:cubicBezTo>
                    <a:lnTo>
                      <a:pt x="1767" y="0"/>
                    </a:lnTo>
                    <a:cubicBezTo>
                      <a:pt x="1794" y="98"/>
                      <a:pt x="1802" y="205"/>
                      <a:pt x="1802" y="286"/>
                    </a:cubicBezTo>
                    <a:lnTo>
                      <a:pt x="1392" y="678"/>
                    </a:lnTo>
                    <a:cubicBezTo>
                      <a:pt x="1392" y="696"/>
                      <a:pt x="1392" y="714"/>
                      <a:pt x="1392" y="741"/>
                    </a:cubicBezTo>
                    <a:cubicBezTo>
                      <a:pt x="1392" y="919"/>
                      <a:pt x="1339" y="1106"/>
                      <a:pt x="1240" y="1285"/>
                    </a:cubicBezTo>
                    <a:lnTo>
                      <a:pt x="1446" y="1490"/>
                    </a:lnTo>
                    <a:cubicBezTo>
                      <a:pt x="1383" y="1597"/>
                      <a:pt x="1303" y="1704"/>
                      <a:pt x="1232" y="1811"/>
                    </a:cubicBezTo>
                    <a:lnTo>
                      <a:pt x="1026" y="1597"/>
                    </a:lnTo>
                    <a:cubicBezTo>
                      <a:pt x="955" y="1677"/>
                      <a:pt x="866" y="1749"/>
                      <a:pt x="785" y="1802"/>
                    </a:cubicBezTo>
                    <a:cubicBezTo>
                      <a:pt x="696" y="1847"/>
                      <a:pt x="616" y="1874"/>
                      <a:pt x="545" y="1883"/>
                    </a:cubicBezTo>
                    <a:lnTo>
                      <a:pt x="250" y="2516"/>
                    </a:lnTo>
                    <a:cubicBezTo>
                      <a:pt x="215" y="2525"/>
                      <a:pt x="188" y="2525"/>
                      <a:pt x="161" y="2525"/>
                    </a:cubicBezTo>
                    <a:cubicBezTo>
                      <a:pt x="125" y="2525"/>
                      <a:pt x="107" y="2525"/>
                      <a:pt x="81" y="2516"/>
                    </a:cubicBezTo>
                    <a:lnTo>
                      <a:pt x="72" y="2516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975" name="Google Shape;2975;p67"/>
              <p:cNvSpPr/>
              <p:nvPr/>
            </p:nvSpPr>
            <p:spPr>
              <a:xfrm>
                <a:off x="11588674" y="2939676"/>
                <a:ext cx="19580" cy="23628"/>
              </a:xfrm>
              <a:custGeom>
                <a:avLst/>
                <a:gdLst/>
                <a:ahLst/>
                <a:cxnLst/>
                <a:rect l="l" t="t" r="r" b="b"/>
                <a:pathLst>
                  <a:path w="474" h="572" extrusionOk="0">
                    <a:moveTo>
                      <a:pt x="1" y="367"/>
                    </a:moveTo>
                    <a:cubicBezTo>
                      <a:pt x="1" y="242"/>
                      <a:pt x="90" y="99"/>
                      <a:pt x="197" y="36"/>
                    </a:cubicBezTo>
                    <a:cubicBezTo>
                      <a:pt x="250" y="1"/>
                      <a:pt x="295" y="1"/>
                      <a:pt x="331" y="19"/>
                    </a:cubicBezTo>
                    <a:lnTo>
                      <a:pt x="331" y="19"/>
                    </a:lnTo>
                    <a:lnTo>
                      <a:pt x="331" y="19"/>
                    </a:lnTo>
                    <a:lnTo>
                      <a:pt x="473" y="99"/>
                    </a:lnTo>
                    <a:lnTo>
                      <a:pt x="197" y="572"/>
                    </a:lnTo>
                    <a:lnTo>
                      <a:pt x="63" y="491"/>
                    </a:lnTo>
                    <a:cubicBezTo>
                      <a:pt x="63" y="491"/>
                      <a:pt x="63" y="491"/>
                      <a:pt x="63" y="491"/>
                    </a:cubicBezTo>
                    <a:lnTo>
                      <a:pt x="63" y="491"/>
                    </a:lnTo>
                    <a:cubicBezTo>
                      <a:pt x="27" y="474"/>
                      <a:pt x="1" y="429"/>
                      <a:pt x="1" y="367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976" name="Google Shape;2976;p67"/>
              <p:cNvSpPr/>
              <p:nvPr/>
            </p:nvSpPr>
            <p:spPr>
              <a:xfrm>
                <a:off x="11594210" y="2941907"/>
                <a:ext cx="16234" cy="23256"/>
              </a:xfrm>
              <a:custGeom>
                <a:avLst/>
                <a:gdLst/>
                <a:ahLst/>
                <a:cxnLst/>
                <a:rect l="l" t="t" r="r" b="b"/>
                <a:pathLst>
                  <a:path w="393" h="563" extrusionOk="0">
                    <a:moveTo>
                      <a:pt x="0" y="393"/>
                    </a:moveTo>
                    <a:cubicBezTo>
                      <a:pt x="0" y="509"/>
                      <a:pt x="90" y="562"/>
                      <a:pt x="197" y="500"/>
                    </a:cubicBezTo>
                    <a:cubicBezTo>
                      <a:pt x="304" y="437"/>
                      <a:pt x="393" y="286"/>
                      <a:pt x="393" y="170"/>
                    </a:cubicBezTo>
                    <a:cubicBezTo>
                      <a:pt x="393" y="45"/>
                      <a:pt x="304" y="0"/>
                      <a:pt x="197" y="54"/>
                    </a:cubicBezTo>
                    <a:cubicBezTo>
                      <a:pt x="90" y="116"/>
                      <a:pt x="0" y="268"/>
                      <a:pt x="0" y="393"/>
                    </a:cubicBezTo>
                    <a:close/>
                  </a:path>
                </a:pathLst>
              </a:custGeom>
              <a:solidFill>
                <a:srgbClr val="FFED0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977" name="Google Shape;2977;p67"/>
              <p:cNvSpPr/>
              <p:nvPr/>
            </p:nvSpPr>
            <p:spPr>
              <a:xfrm>
                <a:off x="10726009" y="3283851"/>
                <a:ext cx="190180" cy="102856"/>
              </a:xfrm>
              <a:custGeom>
                <a:avLst/>
                <a:gdLst/>
                <a:ahLst/>
                <a:cxnLst/>
                <a:rect l="l" t="t" r="r" b="b"/>
                <a:pathLst>
                  <a:path w="4604" h="2490" extrusionOk="0">
                    <a:moveTo>
                      <a:pt x="4113" y="2490"/>
                    </a:moveTo>
                    <a:lnTo>
                      <a:pt x="0" y="1"/>
                    </a:lnTo>
                    <a:lnTo>
                      <a:pt x="3952" y="367"/>
                    </a:lnTo>
                    <a:lnTo>
                      <a:pt x="4604" y="1749"/>
                    </a:lnTo>
                    <a:close/>
                  </a:path>
                </a:pathLst>
              </a:custGeom>
              <a:solidFill>
                <a:srgbClr val="0076B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978" name="Google Shape;2978;p67"/>
              <p:cNvSpPr/>
              <p:nvPr/>
            </p:nvSpPr>
            <p:spPr>
              <a:xfrm>
                <a:off x="10701307" y="3289014"/>
                <a:ext cx="176218" cy="212321"/>
              </a:xfrm>
              <a:custGeom>
                <a:avLst/>
                <a:gdLst/>
                <a:ahLst/>
                <a:cxnLst/>
                <a:rect l="l" t="t" r="r" b="b"/>
                <a:pathLst>
                  <a:path w="4266" h="5140" extrusionOk="0">
                    <a:moveTo>
                      <a:pt x="1" y="3311"/>
                    </a:moveTo>
                    <a:cubicBezTo>
                      <a:pt x="1" y="2213"/>
                      <a:pt x="786" y="866"/>
                      <a:pt x="1740" y="304"/>
                    </a:cubicBezTo>
                    <a:cubicBezTo>
                      <a:pt x="2222" y="28"/>
                      <a:pt x="2659" y="1"/>
                      <a:pt x="2971" y="179"/>
                    </a:cubicBezTo>
                    <a:lnTo>
                      <a:pt x="2971" y="179"/>
                    </a:lnTo>
                    <a:lnTo>
                      <a:pt x="2980" y="179"/>
                    </a:lnTo>
                    <a:lnTo>
                      <a:pt x="2980" y="179"/>
                    </a:lnTo>
                    <a:lnTo>
                      <a:pt x="4265" y="920"/>
                    </a:lnTo>
                    <a:lnTo>
                      <a:pt x="1740" y="5139"/>
                    </a:lnTo>
                    <a:lnTo>
                      <a:pt x="518" y="4435"/>
                    </a:lnTo>
                    <a:cubicBezTo>
                      <a:pt x="509" y="4435"/>
                      <a:pt x="509" y="4435"/>
                      <a:pt x="509" y="4435"/>
                    </a:cubicBezTo>
                    <a:lnTo>
                      <a:pt x="509" y="4435"/>
                    </a:lnTo>
                    <a:lnTo>
                      <a:pt x="509" y="4435"/>
                    </a:lnTo>
                    <a:cubicBezTo>
                      <a:pt x="197" y="4247"/>
                      <a:pt x="1" y="3864"/>
                      <a:pt x="1" y="3311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979" name="Google Shape;2979;p67"/>
              <p:cNvSpPr/>
              <p:nvPr/>
            </p:nvSpPr>
            <p:spPr>
              <a:xfrm>
                <a:off x="10751784" y="3307437"/>
                <a:ext cx="144163" cy="211205"/>
              </a:xfrm>
              <a:custGeom>
                <a:avLst/>
                <a:gdLst/>
                <a:ahLst/>
                <a:cxnLst/>
                <a:rect l="l" t="t" r="r" b="b"/>
                <a:pathLst>
                  <a:path w="3490" h="5113" extrusionOk="0">
                    <a:moveTo>
                      <a:pt x="1" y="3569"/>
                    </a:moveTo>
                    <a:cubicBezTo>
                      <a:pt x="1" y="4667"/>
                      <a:pt x="786" y="5113"/>
                      <a:pt x="1749" y="4560"/>
                    </a:cubicBezTo>
                    <a:cubicBezTo>
                      <a:pt x="2713" y="4006"/>
                      <a:pt x="3489" y="2659"/>
                      <a:pt x="3489" y="1553"/>
                    </a:cubicBezTo>
                    <a:cubicBezTo>
                      <a:pt x="3489" y="447"/>
                      <a:pt x="2713" y="1"/>
                      <a:pt x="1749" y="554"/>
                    </a:cubicBezTo>
                    <a:cubicBezTo>
                      <a:pt x="786" y="1116"/>
                      <a:pt x="1" y="2463"/>
                      <a:pt x="1" y="3569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980" name="Google Shape;2980;p67"/>
              <p:cNvSpPr/>
              <p:nvPr/>
            </p:nvSpPr>
            <p:spPr>
              <a:xfrm>
                <a:off x="10781650" y="3354239"/>
                <a:ext cx="84433" cy="117602"/>
              </a:xfrm>
              <a:custGeom>
                <a:avLst/>
                <a:gdLst/>
                <a:ahLst/>
                <a:cxnLst/>
                <a:rect l="l" t="t" r="r" b="b"/>
                <a:pathLst>
                  <a:path w="2044" h="2847" extrusionOk="0">
                    <a:moveTo>
                      <a:pt x="1" y="2231"/>
                    </a:moveTo>
                    <a:cubicBezTo>
                      <a:pt x="1" y="2347"/>
                      <a:pt x="9" y="2561"/>
                      <a:pt x="117" y="2704"/>
                    </a:cubicBezTo>
                    <a:cubicBezTo>
                      <a:pt x="125" y="2722"/>
                      <a:pt x="143" y="2740"/>
                      <a:pt x="161" y="2757"/>
                    </a:cubicBezTo>
                    <a:lnTo>
                      <a:pt x="170" y="2757"/>
                    </a:lnTo>
                    <a:cubicBezTo>
                      <a:pt x="188" y="2784"/>
                      <a:pt x="215" y="2802"/>
                      <a:pt x="250" y="2820"/>
                    </a:cubicBezTo>
                    <a:cubicBezTo>
                      <a:pt x="295" y="2838"/>
                      <a:pt x="340" y="2847"/>
                      <a:pt x="402" y="2847"/>
                    </a:cubicBezTo>
                    <a:cubicBezTo>
                      <a:pt x="429" y="2847"/>
                      <a:pt x="456" y="2838"/>
                      <a:pt x="491" y="2838"/>
                    </a:cubicBezTo>
                    <a:cubicBezTo>
                      <a:pt x="598" y="2820"/>
                      <a:pt x="714" y="2775"/>
                      <a:pt x="839" y="2704"/>
                    </a:cubicBezTo>
                    <a:cubicBezTo>
                      <a:pt x="1062" y="2570"/>
                      <a:pt x="1285" y="2365"/>
                      <a:pt x="1473" y="2124"/>
                    </a:cubicBezTo>
                    <a:cubicBezTo>
                      <a:pt x="1553" y="2026"/>
                      <a:pt x="1624" y="1919"/>
                      <a:pt x="1687" y="1803"/>
                    </a:cubicBezTo>
                    <a:cubicBezTo>
                      <a:pt x="1910" y="1428"/>
                      <a:pt x="2043" y="1000"/>
                      <a:pt x="2043" y="625"/>
                    </a:cubicBezTo>
                    <a:lnTo>
                      <a:pt x="2043" y="608"/>
                    </a:lnTo>
                    <a:cubicBezTo>
                      <a:pt x="2043" y="527"/>
                      <a:pt x="2035" y="420"/>
                      <a:pt x="2008" y="313"/>
                    </a:cubicBezTo>
                    <a:cubicBezTo>
                      <a:pt x="1963" y="153"/>
                      <a:pt x="1865" y="1"/>
                      <a:pt x="1651" y="1"/>
                    </a:cubicBezTo>
                    <a:cubicBezTo>
                      <a:pt x="1517" y="1"/>
                      <a:pt x="1374" y="54"/>
                      <a:pt x="1205" y="153"/>
                    </a:cubicBezTo>
                    <a:cubicBezTo>
                      <a:pt x="1187" y="161"/>
                      <a:pt x="1169" y="170"/>
                      <a:pt x="1151" y="179"/>
                    </a:cubicBezTo>
                    <a:cubicBezTo>
                      <a:pt x="1151" y="179"/>
                      <a:pt x="1142" y="179"/>
                      <a:pt x="1142" y="188"/>
                    </a:cubicBezTo>
                    <a:cubicBezTo>
                      <a:pt x="1098" y="215"/>
                      <a:pt x="1044" y="251"/>
                      <a:pt x="1000" y="286"/>
                    </a:cubicBezTo>
                    <a:cubicBezTo>
                      <a:pt x="973" y="313"/>
                      <a:pt x="955" y="331"/>
                      <a:pt x="928" y="349"/>
                    </a:cubicBezTo>
                    <a:cubicBezTo>
                      <a:pt x="910" y="367"/>
                      <a:pt x="893" y="376"/>
                      <a:pt x="875" y="393"/>
                    </a:cubicBezTo>
                    <a:cubicBezTo>
                      <a:pt x="866" y="402"/>
                      <a:pt x="848" y="420"/>
                      <a:pt x="839" y="429"/>
                    </a:cubicBezTo>
                    <a:cubicBezTo>
                      <a:pt x="803" y="465"/>
                      <a:pt x="768" y="509"/>
                      <a:pt x="732" y="545"/>
                    </a:cubicBezTo>
                    <a:cubicBezTo>
                      <a:pt x="527" y="759"/>
                      <a:pt x="348" y="1036"/>
                      <a:pt x="224" y="1312"/>
                    </a:cubicBezTo>
                    <a:cubicBezTo>
                      <a:pt x="206" y="1348"/>
                      <a:pt x="188" y="1393"/>
                      <a:pt x="170" y="1428"/>
                    </a:cubicBezTo>
                    <a:cubicBezTo>
                      <a:pt x="143" y="1491"/>
                      <a:pt x="117" y="1562"/>
                      <a:pt x="99" y="1633"/>
                    </a:cubicBezTo>
                    <a:lnTo>
                      <a:pt x="99" y="1642"/>
                    </a:lnTo>
                    <a:cubicBezTo>
                      <a:pt x="90" y="1651"/>
                      <a:pt x="90" y="1660"/>
                      <a:pt x="90" y="1669"/>
                    </a:cubicBezTo>
                    <a:cubicBezTo>
                      <a:pt x="81" y="1705"/>
                      <a:pt x="72" y="1740"/>
                      <a:pt x="63" y="1785"/>
                    </a:cubicBezTo>
                    <a:cubicBezTo>
                      <a:pt x="36" y="1856"/>
                      <a:pt x="27" y="1937"/>
                      <a:pt x="18" y="2008"/>
                    </a:cubicBezTo>
                    <a:cubicBezTo>
                      <a:pt x="9" y="2088"/>
                      <a:pt x="1" y="2160"/>
                      <a:pt x="1" y="2231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981" name="Google Shape;2981;p67"/>
              <p:cNvSpPr/>
              <p:nvPr/>
            </p:nvSpPr>
            <p:spPr>
              <a:xfrm>
                <a:off x="10786070" y="3354982"/>
                <a:ext cx="80013" cy="116859"/>
              </a:xfrm>
              <a:custGeom>
                <a:avLst/>
                <a:gdLst/>
                <a:ahLst/>
                <a:cxnLst/>
                <a:rect l="l" t="t" r="r" b="b"/>
                <a:pathLst>
                  <a:path w="1937" h="2829" extrusionOk="0">
                    <a:moveTo>
                      <a:pt x="81" y="2677"/>
                    </a:moveTo>
                    <a:cubicBezTo>
                      <a:pt x="206" y="2677"/>
                      <a:pt x="357" y="2624"/>
                      <a:pt x="518" y="2534"/>
                    </a:cubicBezTo>
                    <a:cubicBezTo>
                      <a:pt x="1178" y="2151"/>
                      <a:pt x="1731" y="1205"/>
                      <a:pt x="1731" y="447"/>
                    </a:cubicBezTo>
                    <a:cubicBezTo>
                      <a:pt x="1731" y="340"/>
                      <a:pt x="1713" y="135"/>
                      <a:pt x="1624" y="1"/>
                    </a:cubicBezTo>
                    <a:cubicBezTo>
                      <a:pt x="1910" y="54"/>
                      <a:pt x="1936" y="438"/>
                      <a:pt x="1936" y="607"/>
                    </a:cubicBezTo>
                    <a:cubicBezTo>
                      <a:pt x="1936" y="1357"/>
                      <a:pt x="1383" y="2311"/>
                      <a:pt x="732" y="2686"/>
                    </a:cubicBezTo>
                    <a:cubicBezTo>
                      <a:pt x="572" y="2784"/>
                      <a:pt x="420" y="2829"/>
                      <a:pt x="295" y="2829"/>
                    </a:cubicBezTo>
                    <a:cubicBezTo>
                      <a:pt x="143" y="2829"/>
                      <a:pt x="54" y="2757"/>
                      <a:pt x="1" y="2668"/>
                    </a:cubicBezTo>
                    <a:cubicBezTo>
                      <a:pt x="18" y="2668"/>
                      <a:pt x="45" y="2677"/>
                      <a:pt x="81" y="2677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982" name="Google Shape;2982;p67"/>
              <p:cNvSpPr/>
              <p:nvPr/>
            </p:nvSpPr>
            <p:spPr>
              <a:xfrm>
                <a:off x="10785326" y="3363822"/>
                <a:ext cx="74477" cy="104715"/>
              </a:xfrm>
              <a:custGeom>
                <a:avLst/>
                <a:gdLst/>
                <a:ahLst/>
                <a:cxnLst/>
                <a:rect l="l" t="t" r="r" b="b"/>
                <a:pathLst>
                  <a:path w="1803" h="2535" extrusionOk="0">
                    <a:moveTo>
                      <a:pt x="28" y="2472"/>
                    </a:moveTo>
                    <a:lnTo>
                      <a:pt x="322" y="1830"/>
                    </a:lnTo>
                    <a:cubicBezTo>
                      <a:pt x="233" y="1767"/>
                      <a:pt x="170" y="1633"/>
                      <a:pt x="170" y="1455"/>
                    </a:cubicBezTo>
                    <a:cubicBezTo>
                      <a:pt x="170" y="1437"/>
                      <a:pt x="170" y="1419"/>
                      <a:pt x="170" y="1401"/>
                    </a:cubicBezTo>
                    <a:lnTo>
                      <a:pt x="1" y="1437"/>
                    </a:lnTo>
                    <a:cubicBezTo>
                      <a:pt x="1" y="1428"/>
                      <a:pt x="1" y="1419"/>
                      <a:pt x="10" y="1410"/>
                    </a:cubicBezTo>
                    <a:lnTo>
                      <a:pt x="10" y="1401"/>
                    </a:lnTo>
                    <a:cubicBezTo>
                      <a:pt x="28" y="1330"/>
                      <a:pt x="54" y="1259"/>
                      <a:pt x="81" y="1196"/>
                    </a:cubicBezTo>
                    <a:cubicBezTo>
                      <a:pt x="99" y="1161"/>
                      <a:pt x="117" y="1116"/>
                      <a:pt x="135" y="1080"/>
                    </a:cubicBezTo>
                    <a:lnTo>
                      <a:pt x="251" y="1054"/>
                    </a:lnTo>
                    <a:cubicBezTo>
                      <a:pt x="340" y="839"/>
                      <a:pt x="474" y="643"/>
                      <a:pt x="643" y="500"/>
                    </a:cubicBezTo>
                    <a:lnTo>
                      <a:pt x="643" y="313"/>
                    </a:lnTo>
                    <a:cubicBezTo>
                      <a:pt x="679" y="277"/>
                      <a:pt x="714" y="233"/>
                      <a:pt x="750" y="197"/>
                    </a:cubicBezTo>
                    <a:cubicBezTo>
                      <a:pt x="759" y="188"/>
                      <a:pt x="777" y="170"/>
                      <a:pt x="786" y="161"/>
                    </a:cubicBezTo>
                    <a:cubicBezTo>
                      <a:pt x="804" y="144"/>
                      <a:pt x="821" y="135"/>
                      <a:pt x="839" y="117"/>
                    </a:cubicBezTo>
                    <a:cubicBezTo>
                      <a:pt x="866" y="99"/>
                      <a:pt x="884" y="81"/>
                      <a:pt x="911" y="54"/>
                    </a:cubicBezTo>
                    <a:lnTo>
                      <a:pt x="911" y="340"/>
                    </a:lnTo>
                    <a:cubicBezTo>
                      <a:pt x="1080" y="277"/>
                      <a:pt x="1223" y="322"/>
                      <a:pt x="1303" y="438"/>
                    </a:cubicBezTo>
                    <a:lnTo>
                      <a:pt x="1767" y="1"/>
                    </a:lnTo>
                    <a:cubicBezTo>
                      <a:pt x="1794" y="108"/>
                      <a:pt x="1803" y="215"/>
                      <a:pt x="1803" y="295"/>
                    </a:cubicBezTo>
                    <a:lnTo>
                      <a:pt x="1392" y="688"/>
                    </a:lnTo>
                    <a:cubicBezTo>
                      <a:pt x="1392" y="706"/>
                      <a:pt x="1392" y="723"/>
                      <a:pt x="1392" y="750"/>
                    </a:cubicBezTo>
                    <a:cubicBezTo>
                      <a:pt x="1392" y="920"/>
                      <a:pt x="1339" y="1116"/>
                      <a:pt x="1250" y="1294"/>
                    </a:cubicBezTo>
                    <a:lnTo>
                      <a:pt x="1446" y="1491"/>
                    </a:lnTo>
                    <a:cubicBezTo>
                      <a:pt x="1384" y="1607"/>
                      <a:pt x="1312" y="1714"/>
                      <a:pt x="1232" y="1812"/>
                    </a:cubicBezTo>
                    <a:lnTo>
                      <a:pt x="1027" y="1607"/>
                    </a:lnTo>
                    <a:cubicBezTo>
                      <a:pt x="955" y="1687"/>
                      <a:pt x="875" y="1758"/>
                      <a:pt x="786" y="1803"/>
                    </a:cubicBezTo>
                    <a:cubicBezTo>
                      <a:pt x="697" y="1856"/>
                      <a:pt x="616" y="1883"/>
                      <a:pt x="545" y="1892"/>
                    </a:cubicBezTo>
                    <a:lnTo>
                      <a:pt x="251" y="2525"/>
                    </a:lnTo>
                    <a:cubicBezTo>
                      <a:pt x="215" y="2525"/>
                      <a:pt x="188" y="2534"/>
                      <a:pt x="161" y="2534"/>
                    </a:cubicBezTo>
                    <a:cubicBezTo>
                      <a:pt x="135" y="2534"/>
                      <a:pt x="108" y="2525"/>
                      <a:pt x="81" y="2525"/>
                    </a:cubicBezTo>
                    <a:lnTo>
                      <a:pt x="72" y="2525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983" name="Google Shape;2983;p67"/>
              <p:cNvSpPr/>
              <p:nvPr/>
            </p:nvSpPr>
            <p:spPr>
              <a:xfrm>
                <a:off x="10808169" y="3398851"/>
                <a:ext cx="19208" cy="23256"/>
              </a:xfrm>
              <a:custGeom>
                <a:avLst/>
                <a:gdLst/>
                <a:ahLst/>
                <a:cxnLst/>
                <a:rect l="l" t="t" r="r" b="b"/>
                <a:pathLst>
                  <a:path w="465" h="563" extrusionOk="0">
                    <a:moveTo>
                      <a:pt x="1" y="366"/>
                    </a:moveTo>
                    <a:cubicBezTo>
                      <a:pt x="1" y="241"/>
                      <a:pt x="81" y="90"/>
                      <a:pt x="188" y="27"/>
                    </a:cubicBezTo>
                    <a:cubicBezTo>
                      <a:pt x="242" y="0"/>
                      <a:pt x="286" y="0"/>
                      <a:pt x="322" y="18"/>
                    </a:cubicBezTo>
                    <a:lnTo>
                      <a:pt x="322" y="18"/>
                    </a:lnTo>
                    <a:lnTo>
                      <a:pt x="322" y="18"/>
                    </a:lnTo>
                    <a:lnTo>
                      <a:pt x="465" y="98"/>
                    </a:lnTo>
                    <a:lnTo>
                      <a:pt x="188" y="562"/>
                    </a:lnTo>
                    <a:lnTo>
                      <a:pt x="54" y="482"/>
                    </a:lnTo>
                    <a:lnTo>
                      <a:pt x="54" y="482"/>
                    </a:lnTo>
                    <a:lnTo>
                      <a:pt x="54" y="482"/>
                    </a:lnTo>
                    <a:lnTo>
                      <a:pt x="54" y="482"/>
                    </a:lnTo>
                    <a:cubicBezTo>
                      <a:pt x="19" y="464"/>
                      <a:pt x="1" y="420"/>
                      <a:pt x="1" y="366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984" name="Google Shape;2984;p67"/>
              <p:cNvSpPr/>
              <p:nvPr/>
            </p:nvSpPr>
            <p:spPr>
              <a:xfrm>
                <a:off x="10813704" y="3400668"/>
                <a:ext cx="15903" cy="23256"/>
              </a:xfrm>
              <a:custGeom>
                <a:avLst/>
                <a:gdLst/>
                <a:ahLst/>
                <a:cxnLst/>
                <a:rect l="l" t="t" r="r" b="b"/>
                <a:pathLst>
                  <a:path w="385" h="563" extrusionOk="0">
                    <a:moveTo>
                      <a:pt x="1" y="393"/>
                    </a:moveTo>
                    <a:cubicBezTo>
                      <a:pt x="1" y="518"/>
                      <a:pt x="81" y="563"/>
                      <a:pt x="188" y="509"/>
                    </a:cubicBezTo>
                    <a:cubicBezTo>
                      <a:pt x="295" y="447"/>
                      <a:pt x="384" y="295"/>
                      <a:pt x="384" y="170"/>
                    </a:cubicBezTo>
                    <a:cubicBezTo>
                      <a:pt x="384" y="54"/>
                      <a:pt x="295" y="1"/>
                      <a:pt x="188" y="63"/>
                    </a:cubicBezTo>
                    <a:cubicBezTo>
                      <a:pt x="81" y="126"/>
                      <a:pt x="1" y="277"/>
                      <a:pt x="1" y="393"/>
                    </a:cubicBezTo>
                    <a:close/>
                  </a:path>
                </a:pathLst>
              </a:custGeom>
              <a:solidFill>
                <a:srgbClr val="FFED0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985" name="Google Shape;2985;p67"/>
              <p:cNvSpPr/>
              <p:nvPr/>
            </p:nvSpPr>
            <p:spPr>
              <a:xfrm>
                <a:off x="10562018" y="2567124"/>
                <a:ext cx="1236003" cy="1007531"/>
              </a:xfrm>
              <a:custGeom>
                <a:avLst/>
                <a:gdLst/>
                <a:ahLst/>
                <a:cxnLst/>
                <a:rect l="l" t="t" r="r" b="b"/>
                <a:pathLst>
                  <a:path w="29922" h="24391" extrusionOk="0">
                    <a:moveTo>
                      <a:pt x="1" y="19484"/>
                    </a:moveTo>
                    <a:lnTo>
                      <a:pt x="1" y="24391"/>
                    </a:lnTo>
                    <a:lnTo>
                      <a:pt x="4479" y="21920"/>
                    </a:lnTo>
                    <a:lnTo>
                      <a:pt x="4631" y="21821"/>
                    </a:lnTo>
                    <a:cubicBezTo>
                      <a:pt x="4595" y="21679"/>
                      <a:pt x="4577" y="21518"/>
                      <a:pt x="4577" y="21331"/>
                    </a:cubicBezTo>
                    <a:cubicBezTo>
                      <a:pt x="4577" y="20207"/>
                      <a:pt x="5371" y="18824"/>
                      <a:pt x="6352" y="18262"/>
                    </a:cubicBezTo>
                    <a:cubicBezTo>
                      <a:pt x="7289" y="17727"/>
                      <a:pt x="8056" y="18101"/>
                      <a:pt x="8128" y="19109"/>
                    </a:cubicBezTo>
                    <a:cubicBezTo>
                      <a:pt x="8137" y="19163"/>
                      <a:pt x="8137" y="19216"/>
                      <a:pt x="8137" y="19270"/>
                    </a:cubicBezTo>
                    <a:lnTo>
                      <a:pt x="8137" y="19279"/>
                    </a:lnTo>
                    <a:cubicBezTo>
                      <a:pt x="8137" y="19332"/>
                      <a:pt x="8137" y="19377"/>
                      <a:pt x="8128" y="19431"/>
                    </a:cubicBezTo>
                    <a:cubicBezTo>
                      <a:pt x="8128" y="19448"/>
                      <a:pt x="8128" y="19466"/>
                      <a:pt x="8128" y="19484"/>
                    </a:cubicBezTo>
                    <a:cubicBezTo>
                      <a:pt x="8119" y="19547"/>
                      <a:pt x="8119" y="19609"/>
                      <a:pt x="8110" y="19663"/>
                    </a:cubicBezTo>
                    <a:cubicBezTo>
                      <a:pt x="8101" y="19725"/>
                      <a:pt x="8092" y="19770"/>
                      <a:pt x="8083" y="19832"/>
                    </a:cubicBezTo>
                    <a:lnTo>
                      <a:pt x="8092" y="19823"/>
                    </a:lnTo>
                    <a:lnTo>
                      <a:pt x="17040" y="14435"/>
                    </a:lnTo>
                    <a:lnTo>
                      <a:pt x="23499" y="10545"/>
                    </a:lnTo>
                    <a:cubicBezTo>
                      <a:pt x="23490" y="10474"/>
                      <a:pt x="23490" y="10394"/>
                      <a:pt x="23490" y="10313"/>
                    </a:cubicBezTo>
                    <a:lnTo>
                      <a:pt x="23490" y="10295"/>
                    </a:lnTo>
                    <a:cubicBezTo>
                      <a:pt x="23490" y="10251"/>
                      <a:pt x="23490" y="10215"/>
                      <a:pt x="23490" y="10171"/>
                    </a:cubicBezTo>
                    <a:cubicBezTo>
                      <a:pt x="23490" y="10153"/>
                      <a:pt x="23490" y="10144"/>
                      <a:pt x="23499" y="10126"/>
                    </a:cubicBezTo>
                    <a:cubicBezTo>
                      <a:pt x="23499" y="10117"/>
                      <a:pt x="23499" y="10099"/>
                      <a:pt x="23499" y="10090"/>
                    </a:cubicBezTo>
                    <a:cubicBezTo>
                      <a:pt x="23508" y="10028"/>
                      <a:pt x="23508" y="9974"/>
                      <a:pt x="23525" y="9912"/>
                    </a:cubicBezTo>
                    <a:lnTo>
                      <a:pt x="23525" y="9903"/>
                    </a:lnTo>
                    <a:cubicBezTo>
                      <a:pt x="23534" y="9841"/>
                      <a:pt x="23543" y="9778"/>
                      <a:pt x="23552" y="9716"/>
                    </a:cubicBezTo>
                    <a:cubicBezTo>
                      <a:pt x="23766" y="8743"/>
                      <a:pt x="24453" y="7708"/>
                      <a:pt x="25274" y="7244"/>
                    </a:cubicBezTo>
                    <a:cubicBezTo>
                      <a:pt x="26112" y="6763"/>
                      <a:pt x="26817" y="7021"/>
                      <a:pt x="27005" y="7807"/>
                    </a:cubicBezTo>
                    <a:cubicBezTo>
                      <a:pt x="27014" y="7851"/>
                      <a:pt x="27022" y="7905"/>
                      <a:pt x="27031" y="7958"/>
                    </a:cubicBezTo>
                    <a:cubicBezTo>
                      <a:pt x="27040" y="8021"/>
                      <a:pt x="27049" y="8092"/>
                      <a:pt x="27049" y="8163"/>
                    </a:cubicBezTo>
                    <a:cubicBezTo>
                      <a:pt x="27049" y="8199"/>
                      <a:pt x="27049" y="8226"/>
                      <a:pt x="27049" y="8253"/>
                    </a:cubicBezTo>
                    <a:cubicBezTo>
                      <a:pt x="27049" y="8333"/>
                      <a:pt x="27049" y="8422"/>
                      <a:pt x="27040" y="8502"/>
                    </a:cubicBezTo>
                    <a:lnTo>
                      <a:pt x="29110" y="7307"/>
                    </a:lnTo>
                    <a:lnTo>
                      <a:pt x="29922" y="6843"/>
                    </a:lnTo>
                    <a:lnTo>
                      <a:pt x="29922" y="1963"/>
                    </a:lnTo>
                    <a:lnTo>
                      <a:pt x="25898" y="2820"/>
                    </a:lnTo>
                    <a:lnTo>
                      <a:pt x="24864" y="1"/>
                    </a:lnTo>
                    <a:lnTo>
                      <a:pt x="11562" y="8083"/>
                    </a:lnTo>
                    <a:lnTo>
                      <a:pt x="9983" y="12419"/>
                    </a:lnTo>
                    <a:close/>
                  </a:path>
                </a:pathLst>
              </a:custGeom>
              <a:solidFill>
                <a:srgbClr val="0076B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986" name="Google Shape;2986;p67"/>
              <p:cNvSpPr/>
              <p:nvPr/>
            </p:nvSpPr>
            <p:spPr>
              <a:xfrm>
                <a:off x="10987279" y="2716740"/>
                <a:ext cx="633492" cy="562360"/>
              </a:xfrm>
              <a:custGeom>
                <a:avLst/>
                <a:gdLst/>
                <a:ahLst/>
                <a:cxnLst/>
                <a:rect l="l" t="t" r="r" b="b"/>
                <a:pathLst>
                  <a:path w="15336" h="13614" extrusionOk="0">
                    <a:moveTo>
                      <a:pt x="0" y="9261"/>
                    </a:moveTo>
                    <a:lnTo>
                      <a:pt x="0" y="13614"/>
                    </a:lnTo>
                    <a:lnTo>
                      <a:pt x="170" y="13516"/>
                    </a:lnTo>
                    <a:lnTo>
                      <a:pt x="12900" y="5764"/>
                    </a:lnTo>
                    <a:cubicBezTo>
                      <a:pt x="12900" y="5746"/>
                      <a:pt x="12900" y="5737"/>
                      <a:pt x="12900" y="5719"/>
                    </a:cubicBezTo>
                    <a:cubicBezTo>
                      <a:pt x="12900" y="4595"/>
                      <a:pt x="13694" y="3212"/>
                      <a:pt x="14685" y="2650"/>
                    </a:cubicBezTo>
                    <a:cubicBezTo>
                      <a:pt x="14916" y="2516"/>
                      <a:pt x="15131" y="2436"/>
                      <a:pt x="15336" y="2409"/>
                    </a:cubicBezTo>
                    <a:lnTo>
                      <a:pt x="15336" y="1"/>
                    </a:lnTo>
                    <a:close/>
                  </a:path>
                </a:pathLst>
              </a:custGeom>
              <a:solidFill>
                <a:srgbClr val="0076B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987" name="Google Shape;2987;p67"/>
              <p:cNvSpPr/>
              <p:nvPr/>
            </p:nvSpPr>
            <p:spPr>
              <a:xfrm>
                <a:off x="10994259" y="2718227"/>
                <a:ext cx="619530" cy="548729"/>
              </a:xfrm>
              <a:custGeom>
                <a:avLst/>
                <a:gdLst/>
                <a:ahLst/>
                <a:cxnLst/>
                <a:rect l="l" t="t" r="r" b="b"/>
                <a:pathLst>
                  <a:path w="14998" h="13284" extrusionOk="0">
                    <a:moveTo>
                      <a:pt x="12562" y="5629"/>
                    </a:moveTo>
                    <a:cubicBezTo>
                      <a:pt x="12589" y="4461"/>
                      <a:pt x="13418" y="3051"/>
                      <a:pt x="14426" y="2462"/>
                    </a:cubicBezTo>
                    <a:cubicBezTo>
                      <a:pt x="14623" y="2355"/>
                      <a:pt x="14810" y="2275"/>
                      <a:pt x="14997" y="2230"/>
                    </a:cubicBezTo>
                    <a:lnTo>
                      <a:pt x="14997" y="0"/>
                    </a:lnTo>
                    <a:lnTo>
                      <a:pt x="1" y="9010"/>
                    </a:lnTo>
                    <a:lnTo>
                      <a:pt x="1" y="13284"/>
                    </a:lnTo>
                    <a:close/>
                  </a:path>
                </a:pathLst>
              </a:custGeom>
              <a:solidFill>
                <a:srgbClr val="0076B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988" name="Google Shape;2988;p67"/>
              <p:cNvSpPr/>
              <p:nvPr/>
            </p:nvSpPr>
            <p:spPr>
              <a:xfrm>
                <a:off x="10562018" y="2653002"/>
                <a:ext cx="1236003" cy="724120"/>
              </a:xfrm>
              <a:custGeom>
                <a:avLst/>
                <a:gdLst/>
                <a:ahLst/>
                <a:cxnLst/>
                <a:rect l="l" t="t" r="r" b="b"/>
                <a:pathLst>
                  <a:path w="29922" h="17530" extrusionOk="0">
                    <a:moveTo>
                      <a:pt x="1" y="17530"/>
                    </a:moveTo>
                    <a:lnTo>
                      <a:pt x="29922" y="0"/>
                    </a:lnTo>
                    <a:lnTo>
                      <a:pt x="25907" y="857"/>
                    </a:lnTo>
                    <a:lnTo>
                      <a:pt x="10295" y="10250"/>
                    </a:lnTo>
                    <a:close/>
                  </a:path>
                </a:pathLst>
              </a:custGeom>
              <a:solidFill>
                <a:srgbClr val="0076B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989" name="Google Shape;2989;p67"/>
              <p:cNvSpPr/>
              <p:nvPr/>
            </p:nvSpPr>
            <p:spPr>
              <a:xfrm>
                <a:off x="10562018" y="2648211"/>
                <a:ext cx="1236003" cy="723790"/>
              </a:xfrm>
              <a:custGeom>
                <a:avLst/>
                <a:gdLst/>
                <a:ahLst/>
                <a:cxnLst/>
                <a:rect l="l" t="t" r="r" b="b"/>
                <a:pathLst>
                  <a:path w="29922" h="17522" extrusionOk="0">
                    <a:moveTo>
                      <a:pt x="1" y="17521"/>
                    </a:moveTo>
                    <a:lnTo>
                      <a:pt x="29922" y="0"/>
                    </a:lnTo>
                    <a:lnTo>
                      <a:pt x="25907" y="857"/>
                    </a:lnTo>
                    <a:lnTo>
                      <a:pt x="10295" y="10242"/>
                    </a:lnTo>
                    <a:close/>
                  </a:path>
                </a:pathLst>
              </a:custGeom>
              <a:solidFill>
                <a:srgbClr val="0076B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990" name="Google Shape;2990;p67"/>
              <p:cNvSpPr/>
              <p:nvPr/>
            </p:nvSpPr>
            <p:spPr>
              <a:xfrm>
                <a:off x="10987279" y="2591082"/>
                <a:ext cx="633492" cy="480200"/>
              </a:xfrm>
              <a:custGeom>
                <a:avLst/>
                <a:gdLst/>
                <a:ahLst/>
                <a:cxnLst/>
                <a:rect l="l" t="t" r="r" b="b"/>
                <a:pathLst>
                  <a:path w="15336" h="11625" extrusionOk="0">
                    <a:moveTo>
                      <a:pt x="15336" y="2365"/>
                    </a:moveTo>
                    <a:lnTo>
                      <a:pt x="14390" y="1"/>
                    </a:lnTo>
                    <a:lnTo>
                      <a:pt x="1419" y="7887"/>
                    </a:lnTo>
                    <a:lnTo>
                      <a:pt x="0" y="11625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991" name="Google Shape;2991;p67"/>
              <p:cNvSpPr/>
              <p:nvPr/>
            </p:nvSpPr>
            <p:spPr>
              <a:xfrm>
                <a:off x="11000910" y="2601038"/>
                <a:ext cx="611392" cy="454383"/>
              </a:xfrm>
              <a:custGeom>
                <a:avLst/>
                <a:gdLst/>
                <a:ahLst/>
                <a:cxnLst/>
                <a:rect l="l" t="t" r="r" b="b"/>
                <a:pathLst>
                  <a:path w="14801" h="11000" extrusionOk="0">
                    <a:moveTo>
                      <a:pt x="1" y="11000"/>
                    </a:moveTo>
                    <a:lnTo>
                      <a:pt x="2704" y="9367"/>
                    </a:lnTo>
                    <a:lnTo>
                      <a:pt x="9082" y="5514"/>
                    </a:lnTo>
                    <a:lnTo>
                      <a:pt x="12624" y="3364"/>
                    </a:lnTo>
                    <a:lnTo>
                      <a:pt x="14783" y="2061"/>
                    </a:lnTo>
                    <a:lnTo>
                      <a:pt x="14801" y="2052"/>
                    </a:lnTo>
                    <a:lnTo>
                      <a:pt x="13971" y="0"/>
                    </a:lnTo>
                    <a:lnTo>
                      <a:pt x="10242" y="2266"/>
                    </a:lnTo>
                    <a:lnTo>
                      <a:pt x="6709" y="4425"/>
                    </a:lnTo>
                    <a:lnTo>
                      <a:pt x="1223" y="7762"/>
                    </a:lnTo>
                    <a:lnTo>
                      <a:pt x="928" y="8547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992" name="Google Shape;2992;p67"/>
              <p:cNvSpPr/>
              <p:nvPr/>
            </p:nvSpPr>
            <p:spPr>
              <a:xfrm>
                <a:off x="11039243" y="2783823"/>
                <a:ext cx="336863" cy="204183"/>
              </a:xfrm>
              <a:custGeom>
                <a:avLst/>
                <a:gdLst/>
                <a:ahLst/>
                <a:cxnLst/>
                <a:rect l="l" t="t" r="r" b="b"/>
                <a:pathLst>
                  <a:path w="8155" h="4943" extrusionOk="0">
                    <a:moveTo>
                      <a:pt x="0" y="4122"/>
                    </a:moveTo>
                    <a:lnTo>
                      <a:pt x="1776" y="4942"/>
                    </a:lnTo>
                    <a:lnTo>
                      <a:pt x="8154" y="1089"/>
                    </a:lnTo>
                    <a:lnTo>
                      <a:pt x="5781" y="0"/>
                    </a:lnTo>
                    <a:lnTo>
                      <a:pt x="295" y="3337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993" name="Google Shape;2993;p67"/>
              <p:cNvSpPr/>
              <p:nvPr/>
            </p:nvSpPr>
            <p:spPr>
              <a:xfrm>
                <a:off x="11522706" y="2601038"/>
                <a:ext cx="89224" cy="85176"/>
              </a:xfrm>
              <a:custGeom>
                <a:avLst/>
                <a:gdLst/>
                <a:ahLst/>
                <a:cxnLst/>
                <a:rect l="l" t="t" r="r" b="b"/>
                <a:pathLst>
                  <a:path w="2160" h="2062" extrusionOk="0">
                    <a:moveTo>
                      <a:pt x="1" y="821"/>
                    </a:moveTo>
                    <a:lnTo>
                      <a:pt x="2151" y="2061"/>
                    </a:lnTo>
                    <a:lnTo>
                      <a:pt x="2160" y="2052"/>
                    </a:lnTo>
                    <a:lnTo>
                      <a:pt x="1339" y="0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994" name="Google Shape;2994;p67"/>
              <p:cNvSpPr/>
              <p:nvPr/>
            </p:nvSpPr>
            <p:spPr>
              <a:xfrm>
                <a:off x="11423940" y="2601038"/>
                <a:ext cx="188362" cy="138958"/>
              </a:xfrm>
              <a:custGeom>
                <a:avLst/>
                <a:gdLst/>
                <a:ahLst/>
                <a:cxnLst/>
                <a:rect l="l" t="t" r="r" b="b"/>
                <a:pathLst>
                  <a:path w="4560" h="3364" extrusionOk="0">
                    <a:moveTo>
                      <a:pt x="1" y="2266"/>
                    </a:moveTo>
                    <a:lnTo>
                      <a:pt x="2383" y="3364"/>
                    </a:lnTo>
                    <a:lnTo>
                      <a:pt x="4542" y="2061"/>
                    </a:lnTo>
                    <a:lnTo>
                      <a:pt x="4560" y="2052"/>
                    </a:lnTo>
                    <a:lnTo>
                      <a:pt x="373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995" name="Google Shape;2995;p67"/>
              <p:cNvSpPr/>
              <p:nvPr/>
            </p:nvSpPr>
            <p:spPr>
              <a:xfrm>
                <a:off x="10169927" y="3148982"/>
                <a:ext cx="392132" cy="424930"/>
              </a:xfrm>
              <a:custGeom>
                <a:avLst/>
                <a:gdLst/>
                <a:ahLst/>
                <a:cxnLst/>
                <a:rect l="l" t="t" r="r" b="b"/>
                <a:pathLst>
                  <a:path w="9493" h="10287" extrusionOk="0">
                    <a:moveTo>
                      <a:pt x="9493" y="10287"/>
                    </a:moveTo>
                    <a:lnTo>
                      <a:pt x="1" y="4881"/>
                    </a:lnTo>
                    <a:lnTo>
                      <a:pt x="1" y="1"/>
                    </a:lnTo>
                    <a:lnTo>
                      <a:pt x="9493" y="5398"/>
                    </a:lnTo>
                    <a:close/>
                  </a:path>
                </a:pathLst>
              </a:custGeom>
              <a:solidFill>
                <a:srgbClr val="0076B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996" name="Google Shape;2996;p67"/>
              <p:cNvSpPr/>
              <p:nvPr/>
            </p:nvSpPr>
            <p:spPr>
              <a:xfrm>
                <a:off x="10169927" y="2857144"/>
                <a:ext cx="804505" cy="514857"/>
              </a:xfrm>
              <a:custGeom>
                <a:avLst/>
                <a:gdLst/>
                <a:ahLst/>
                <a:cxnLst/>
                <a:rect l="l" t="t" r="r" b="b"/>
                <a:pathLst>
                  <a:path w="19476" h="12464" extrusionOk="0">
                    <a:moveTo>
                      <a:pt x="9493" y="12463"/>
                    </a:moveTo>
                    <a:lnTo>
                      <a:pt x="1" y="7066"/>
                    </a:lnTo>
                    <a:lnTo>
                      <a:pt x="9983" y="0"/>
                    </a:lnTo>
                    <a:lnTo>
                      <a:pt x="19475" y="5398"/>
                    </a:lnTo>
                    <a:close/>
                  </a:path>
                </a:pathLst>
              </a:custGeom>
              <a:solidFill>
                <a:srgbClr val="0076B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997" name="Google Shape;2997;p67"/>
              <p:cNvSpPr/>
              <p:nvPr/>
            </p:nvSpPr>
            <p:spPr>
              <a:xfrm>
                <a:off x="10647524" y="2343816"/>
                <a:ext cx="941563" cy="556866"/>
              </a:xfrm>
              <a:custGeom>
                <a:avLst/>
                <a:gdLst/>
                <a:ahLst/>
                <a:cxnLst/>
                <a:rect l="l" t="t" r="r" b="b"/>
                <a:pathLst>
                  <a:path w="22794" h="13481" extrusionOk="0">
                    <a:moveTo>
                      <a:pt x="9492" y="13480"/>
                    </a:moveTo>
                    <a:lnTo>
                      <a:pt x="22794" y="5407"/>
                    </a:lnTo>
                    <a:lnTo>
                      <a:pt x="13293" y="1"/>
                    </a:lnTo>
                    <a:lnTo>
                      <a:pt x="0" y="8083"/>
                    </a:lnTo>
                    <a:close/>
                  </a:path>
                </a:pathLst>
              </a:custGeom>
              <a:solidFill>
                <a:srgbClr val="0076B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998" name="Google Shape;2998;p67"/>
              <p:cNvSpPr/>
              <p:nvPr/>
            </p:nvSpPr>
            <p:spPr>
              <a:xfrm>
                <a:off x="10647524" y="2343816"/>
                <a:ext cx="941563" cy="333889"/>
              </a:xfrm>
              <a:custGeom>
                <a:avLst/>
                <a:gdLst/>
                <a:ahLst/>
                <a:cxnLst/>
                <a:rect l="l" t="t" r="r" b="b"/>
                <a:pathLst>
                  <a:path w="22794" h="8083" extrusionOk="0">
                    <a:moveTo>
                      <a:pt x="22794" y="5407"/>
                    </a:moveTo>
                    <a:lnTo>
                      <a:pt x="0" y="8083"/>
                    </a:lnTo>
                    <a:lnTo>
                      <a:pt x="1329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999" name="Google Shape;2999;p67"/>
              <p:cNvSpPr/>
              <p:nvPr/>
            </p:nvSpPr>
            <p:spPr>
              <a:xfrm>
                <a:off x="10799701" y="2655935"/>
                <a:ext cx="634979" cy="245119"/>
              </a:xfrm>
              <a:custGeom>
                <a:avLst/>
                <a:gdLst/>
                <a:ahLst/>
                <a:cxnLst/>
                <a:rect l="l" t="t" r="r" b="b"/>
                <a:pathLst>
                  <a:path w="15372" h="5934" extrusionOk="0">
                    <a:moveTo>
                      <a:pt x="15372" y="1"/>
                    </a:moveTo>
                    <a:lnTo>
                      <a:pt x="1" y="2623"/>
                    </a:lnTo>
                    <a:lnTo>
                      <a:pt x="5808" y="5933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000" name="Google Shape;3000;p67"/>
              <p:cNvSpPr/>
              <p:nvPr/>
            </p:nvSpPr>
            <p:spPr>
              <a:xfrm>
                <a:off x="10608447" y="2708272"/>
                <a:ext cx="145609" cy="138215"/>
              </a:xfrm>
              <a:custGeom>
                <a:avLst/>
                <a:gdLst/>
                <a:ahLst/>
                <a:cxnLst/>
                <a:rect l="l" t="t" r="r" b="b"/>
                <a:pathLst>
                  <a:path w="3525" h="3346" extrusionOk="0">
                    <a:moveTo>
                      <a:pt x="1" y="3346"/>
                    </a:moveTo>
                    <a:lnTo>
                      <a:pt x="3524" y="1312"/>
                    </a:lnTo>
                    <a:lnTo>
                      <a:pt x="1214" y="0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001" name="Google Shape;3001;p67"/>
              <p:cNvSpPr/>
              <p:nvPr/>
            </p:nvSpPr>
            <p:spPr>
              <a:xfrm>
                <a:off x="10788300" y="2814391"/>
                <a:ext cx="21026" cy="22513"/>
              </a:xfrm>
              <a:custGeom>
                <a:avLst/>
                <a:gdLst/>
                <a:ahLst/>
                <a:cxnLst/>
                <a:rect l="l" t="t" r="r" b="b"/>
                <a:pathLst>
                  <a:path w="509" h="545" extrusionOk="0">
                    <a:moveTo>
                      <a:pt x="36" y="322"/>
                    </a:moveTo>
                    <a:lnTo>
                      <a:pt x="384" y="527"/>
                    </a:lnTo>
                    <a:cubicBezTo>
                      <a:pt x="410" y="545"/>
                      <a:pt x="446" y="536"/>
                      <a:pt x="455" y="500"/>
                    </a:cubicBezTo>
                    <a:lnTo>
                      <a:pt x="500" y="366"/>
                    </a:lnTo>
                    <a:cubicBezTo>
                      <a:pt x="509" y="340"/>
                      <a:pt x="500" y="313"/>
                      <a:pt x="473" y="304"/>
                    </a:cubicBezTo>
                    <a:lnTo>
                      <a:pt x="330" y="215"/>
                    </a:lnTo>
                    <a:lnTo>
                      <a:pt x="419" y="27"/>
                    </a:lnTo>
                    <a:lnTo>
                      <a:pt x="366" y="1"/>
                    </a:lnTo>
                    <a:lnTo>
                      <a:pt x="277" y="188"/>
                    </a:lnTo>
                    <a:lnTo>
                      <a:pt x="125" y="99"/>
                    </a:lnTo>
                    <a:cubicBezTo>
                      <a:pt x="98" y="81"/>
                      <a:pt x="63" y="90"/>
                      <a:pt x="54" y="126"/>
                    </a:cubicBezTo>
                    <a:lnTo>
                      <a:pt x="9" y="259"/>
                    </a:lnTo>
                    <a:cubicBezTo>
                      <a:pt x="0" y="286"/>
                      <a:pt x="9" y="313"/>
                      <a:pt x="36" y="322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002" name="Google Shape;3002;p67"/>
              <p:cNvSpPr/>
              <p:nvPr/>
            </p:nvSpPr>
            <p:spPr>
              <a:xfrm>
                <a:off x="10607332" y="2834301"/>
                <a:ext cx="363754" cy="215253"/>
              </a:xfrm>
              <a:custGeom>
                <a:avLst/>
                <a:gdLst/>
                <a:ahLst/>
                <a:cxnLst/>
                <a:rect l="l" t="t" r="r" b="b"/>
                <a:pathLst>
                  <a:path w="8806" h="5211" extrusionOk="0">
                    <a:moveTo>
                      <a:pt x="1" y="322"/>
                    </a:moveTo>
                    <a:lnTo>
                      <a:pt x="536" y="0"/>
                    </a:lnTo>
                    <a:lnTo>
                      <a:pt x="8806" y="4675"/>
                    </a:lnTo>
                    <a:lnTo>
                      <a:pt x="8610" y="521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003" name="Google Shape;3003;p67"/>
              <p:cNvSpPr/>
              <p:nvPr/>
            </p:nvSpPr>
            <p:spPr>
              <a:xfrm>
                <a:off x="10700935" y="2900641"/>
                <a:ext cx="297827" cy="148914"/>
              </a:xfrm>
              <a:custGeom>
                <a:avLst/>
                <a:gdLst/>
                <a:ahLst/>
                <a:cxnLst/>
                <a:rect l="l" t="t" r="r" b="b"/>
                <a:pathLst>
                  <a:path w="7210" h="3605" extrusionOk="0">
                    <a:moveTo>
                      <a:pt x="7209" y="1240"/>
                    </a:moveTo>
                    <a:lnTo>
                      <a:pt x="1" y="0"/>
                    </a:lnTo>
                    <a:lnTo>
                      <a:pt x="6344" y="3604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004" name="Google Shape;3004;p67"/>
              <p:cNvSpPr/>
              <p:nvPr/>
            </p:nvSpPr>
            <p:spPr>
              <a:xfrm>
                <a:off x="10608076" y="2708272"/>
                <a:ext cx="405764" cy="201994"/>
              </a:xfrm>
              <a:custGeom>
                <a:avLst/>
                <a:gdLst/>
                <a:ahLst/>
                <a:cxnLst/>
                <a:rect l="l" t="t" r="r" b="b"/>
                <a:pathLst>
                  <a:path w="9823" h="4890" extrusionOk="0">
                    <a:moveTo>
                      <a:pt x="9823" y="4889"/>
                    </a:moveTo>
                    <a:lnTo>
                      <a:pt x="1" y="3373"/>
                    </a:lnTo>
                    <a:lnTo>
                      <a:pt x="122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005" name="Google Shape;3005;p67"/>
              <p:cNvSpPr/>
              <p:nvPr/>
            </p:nvSpPr>
            <p:spPr>
              <a:xfrm>
                <a:off x="10784211" y="2800016"/>
                <a:ext cx="53493" cy="54609"/>
              </a:xfrm>
              <a:custGeom>
                <a:avLst/>
                <a:gdLst/>
                <a:ahLst/>
                <a:cxnLst/>
                <a:rect l="l" t="t" r="r" b="b"/>
                <a:pathLst>
                  <a:path w="1295" h="1322" extrusionOk="0">
                    <a:moveTo>
                      <a:pt x="81" y="759"/>
                    </a:moveTo>
                    <a:lnTo>
                      <a:pt x="964" y="1285"/>
                    </a:lnTo>
                    <a:cubicBezTo>
                      <a:pt x="1045" y="1321"/>
                      <a:pt x="1134" y="1285"/>
                      <a:pt x="1161" y="1205"/>
                    </a:cubicBezTo>
                    <a:lnTo>
                      <a:pt x="1277" y="866"/>
                    </a:lnTo>
                    <a:cubicBezTo>
                      <a:pt x="1295" y="804"/>
                      <a:pt x="1268" y="732"/>
                      <a:pt x="1214" y="705"/>
                    </a:cubicBezTo>
                    <a:lnTo>
                      <a:pt x="840" y="482"/>
                    </a:lnTo>
                    <a:lnTo>
                      <a:pt x="1027" y="81"/>
                    </a:lnTo>
                    <a:lnTo>
                      <a:pt x="893" y="1"/>
                    </a:lnTo>
                    <a:lnTo>
                      <a:pt x="706" y="402"/>
                    </a:lnTo>
                    <a:lnTo>
                      <a:pt x="322" y="179"/>
                    </a:lnTo>
                    <a:cubicBezTo>
                      <a:pt x="251" y="135"/>
                      <a:pt x="153" y="170"/>
                      <a:pt x="135" y="250"/>
                    </a:cubicBezTo>
                    <a:lnTo>
                      <a:pt x="19" y="598"/>
                    </a:lnTo>
                    <a:cubicBezTo>
                      <a:pt x="1" y="661"/>
                      <a:pt x="28" y="732"/>
                      <a:pt x="81" y="759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006" name="Google Shape;3006;p67"/>
              <p:cNvSpPr/>
              <p:nvPr/>
            </p:nvSpPr>
            <p:spPr>
              <a:xfrm>
                <a:off x="10260597" y="2888455"/>
                <a:ext cx="658565" cy="437446"/>
              </a:xfrm>
              <a:custGeom>
                <a:avLst/>
                <a:gdLst/>
                <a:ahLst/>
                <a:cxnLst/>
                <a:rect l="l" t="t" r="r" b="b"/>
                <a:pathLst>
                  <a:path w="15943" h="10590" extrusionOk="0">
                    <a:moveTo>
                      <a:pt x="15942" y="3881"/>
                    </a:moveTo>
                    <a:lnTo>
                      <a:pt x="5335" y="10590"/>
                    </a:lnTo>
                    <a:lnTo>
                      <a:pt x="0" y="7557"/>
                    </a:lnTo>
                    <a:lnTo>
                      <a:pt x="9126" y="1"/>
                    </a:lnTo>
                    <a:close/>
                  </a:path>
                </a:pathLst>
              </a:custGeom>
              <a:solidFill>
                <a:srgbClr val="0076B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007" name="Google Shape;3007;p67"/>
              <p:cNvSpPr/>
              <p:nvPr/>
            </p:nvSpPr>
            <p:spPr>
              <a:xfrm>
                <a:off x="10253203" y="2884035"/>
                <a:ext cx="658194" cy="437446"/>
              </a:xfrm>
              <a:custGeom>
                <a:avLst/>
                <a:gdLst/>
                <a:ahLst/>
                <a:cxnLst/>
                <a:rect l="l" t="t" r="r" b="b"/>
                <a:pathLst>
                  <a:path w="15934" h="10590" extrusionOk="0">
                    <a:moveTo>
                      <a:pt x="15934" y="3881"/>
                    </a:moveTo>
                    <a:lnTo>
                      <a:pt x="5327" y="10590"/>
                    </a:lnTo>
                    <a:lnTo>
                      <a:pt x="1" y="7557"/>
                    </a:lnTo>
                    <a:lnTo>
                      <a:pt x="9118" y="1"/>
                    </a:lnTo>
                    <a:close/>
                  </a:path>
                </a:pathLst>
              </a:custGeom>
              <a:solidFill>
                <a:srgbClr val="0076B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008" name="Google Shape;3008;p67"/>
              <p:cNvSpPr/>
              <p:nvPr/>
            </p:nvSpPr>
            <p:spPr>
              <a:xfrm>
                <a:off x="10362296" y="2958843"/>
                <a:ext cx="405392" cy="303693"/>
              </a:xfrm>
              <a:custGeom>
                <a:avLst/>
                <a:gdLst/>
                <a:ahLst/>
                <a:cxnLst/>
                <a:rect l="l" t="t" r="r" b="b"/>
                <a:pathLst>
                  <a:path w="9814" h="7352" extrusionOk="0">
                    <a:moveTo>
                      <a:pt x="170" y="7352"/>
                    </a:moveTo>
                    <a:lnTo>
                      <a:pt x="9814" y="99"/>
                    </a:lnTo>
                    <a:lnTo>
                      <a:pt x="9662" y="1"/>
                    </a:lnTo>
                    <a:lnTo>
                      <a:pt x="0" y="725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009" name="Google Shape;3009;p67"/>
              <p:cNvSpPr/>
              <p:nvPr/>
            </p:nvSpPr>
            <p:spPr>
              <a:xfrm>
                <a:off x="10866785" y="3041045"/>
                <a:ext cx="19580" cy="16606"/>
              </a:xfrm>
              <a:custGeom>
                <a:avLst/>
                <a:gdLst/>
                <a:ahLst/>
                <a:cxnLst/>
                <a:rect l="l" t="t" r="r" b="b"/>
                <a:pathLst>
                  <a:path w="474" h="402" extrusionOk="0">
                    <a:moveTo>
                      <a:pt x="0" y="366"/>
                    </a:moveTo>
                    <a:lnTo>
                      <a:pt x="411" y="0"/>
                    </a:lnTo>
                    <a:lnTo>
                      <a:pt x="473" y="36"/>
                    </a:lnTo>
                    <a:lnTo>
                      <a:pt x="63" y="401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010" name="Google Shape;3010;p67"/>
              <p:cNvSpPr/>
              <p:nvPr/>
            </p:nvSpPr>
            <p:spPr>
              <a:xfrm>
                <a:off x="10860506" y="3037327"/>
                <a:ext cx="19208" cy="16647"/>
              </a:xfrm>
              <a:custGeom>
                <a:avLst/>
                <a:gdLst/>
                <a:ahLst/>
                <a:cxnLst/>
                <a:rect l="l" t="t" r="r" b="b"/>
                <a:pathLst>
                  <a:path w="465" h="403" extrusionOk="0">
                    <a:moveTo>
                      <a:pt x="1" y="358"/>
                    </a:moveTo>
                    <a:lnTo>
                      <a:pt x="402" y="1"/>
                    </a:lnTo>
                    <a:lnTo>
                      <a:pt x="465" y="37"/>
                    </a:lnTo>
                    <a:lnTo>
                      <a:pt x="63" y="402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011" name="Google Shape;3011;p67"/>
              <p:cNvSpPr/>
              <p:nvPr/>
            </p:nvSpPr>
            <p:spPr>
              <a:xfrm>
                <a:off x="10853897" y="3033651"/>
                <a:ext cx="19538" cy="16647"/>
              </a:xfrm>
              <a:custGeom>
                <a:avLst/>
                <a:gdLst/>
                <a:ahLst/>
                <a:cxnLst/>
                <a:rect l="l" t="t" r="r" b="b"/>
                <a:pathLst>
                  <a:path w="473" h="403" extrusionOk="0">
                    <a:moveTo>
                      <a:pt x="0" y="357"/>
                    </a:moveTo>
                    <a:lnTo>
                      <a:pt x="410" y="1"/>
                    </a:lnTo>
                    <a:lnTo>
                      <a:pt x="473" y="36"/>
                    </a:lnTo>
                    <a:lnTo>
                      <a:pt x="63" y="402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012" name="Google Shape;3012;p67"/>
              <p:cNvSpPr/>
              <p:nvPr/>
            </p:nvSpPr>
            <p:spPr>
              <a:xfrm>
                <a:off x="10847618" y="3029975"/>
                <a:ext cx="19208" cy="16234"/>
              </a:xfrm>
              <a:custGeom>
                <a:avLst/>
                <a:gdLst/>
                <a:ahLst/>
                <a:cxnLst/>
                <a:rect l="l" t="t" r="r" b="b"/>
                <a:pathLst>
                  <a:path w="465" h="393" extrusionOk="0">
                    <a:moveTo>
                      <a:pt x="0" y="357"/>
                    </a:moveTo>
                    <a:lnTo>
                      <a:pt x="402" y="0"/>
                    </a:lnTo>
                    <a:lnTo>
                      <a:pt x="464" y="36"/>
                    </a:lnTo>
                    <a:lnTo>
                      <a:pt x="63" y="393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013" name="Google Shape;3013;p67"/>
              <p:cNvSpPr/>
              <p:nvPr/>
            </p:nvSpPr>
            <p:spPr>
              <a:xfrm>
                <a:off x="10840967" y="3026298"/>
                <a:ext cx="19580" cy="16234"/>
              </a:xfrm>
              <a:custGeom>
                <a:avLst/>
                <a:gdLst/>
                <a:ahLst/>
                <a:cxnLst/>
                <a:rect l="l" t="t" r="r" b="b"/>
                <a:pathLst>
                  <a:path w="474" h="393" extrusionOk="0">
                    <a:moveTo>
                      <a:pt x="1" y="357"/>
                    </a:moveTo>
                    <a:lnTo>
                      <a:pt x="411" y="0"/>
                    </a:lnTo>
                    <a:lnTo>
                      <a:pt x="474" y="36"/>
                    </a:lnTo>
                    <a:lnTo>
                      <a:pt x="63" y="393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014" name="Google Shape;3014;p67"/>
              <p:cNvSpPr/>
              <p:nvPr/>
            </p:nvSpPr>
            <p:spPr>
              <a:xfrm>
                <a:off x="10834730" y="3022581"/>
                <a:ext cx="19208" cy="16275"/>
              </a:xfrm>
              <a:custGeom>
                <a:avLst/>
                <a:gdLst/>
                <a:ahLst/>
                <a:cxnLst/>
                <a:rect l="l" t="t" r="r" b="b"/>
                <a:pathLst>
                  <a:path w="465" h="394" extrusionOk="0">
                    <a:moveTo>
                      <a:pt x="0" y="358"/>
                    </a:moveTo>
                    <a:lnTo>
                      <a:pt x="402" y="1"/>
                    </a:lnTo>
                    <a:lnTo>
                      <a:pt x="464" y="37"/>
                    </a:lnTo>
                    <a:lnTo>
                      <a:pt x="63" y="394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015" name="Google Shape;3015;p67"/>
              <p:cNvSpPr/>
              <p:nvPr/>
            </p:nvSpPr>
            <p:spPr>
              <a:xfrm>
                <a:off x="10828079" y="3018904"/>
                <a:ext cx="19580" cy="16275"/>
              </a:xfrm>
              <a:custGeom>
                <a:avLst/>
                <a:gdLst/>
                <a:ahLst/>
                <a:cxnLst/>
                <a:rect l="l" t="t" r="r" b="b"/>
                <a:pathLst>
                  <a:path w="474" h="394" extrusionOk="0">
                    <a:moveTo>
                      <a:pt x="1" y="358"/>
                    </a:moveTo>
                    <a:lnTo>
                      <a:pt x="411" y="1"/>
                    </a:lnTo>
                    <a:lnTo>
                      <a:pt x="473" y="36"/>
                    </a:lnTo>
                    <a:lnTo>
                      <a:pt x="63" y="393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016" name="Google Shape;3016;p67"/>
              <p:cNvSpPr/>
              <p:nvPr/>
            </p:nvSpPr>
            <p:spPr>
              <a:xfrm>
                <a:off x="10821470" y="3015228"/>
                <a:ext cx="19538" cy="16275"/>
              </a:xfrm>
              <a:custGeom>
                <a:avLst/>
                <a:gdLst/>
                <a:ahLst/>
                <a:cxnLst/>
                <a:rect l="l" t="t" r="r" b="b"/>
                <a:pathLst>
                  <a:path w="473" h="394" extrusionOk="0">
                    <a:moveTo>
                      <a:pt x="0" y="357"/>
                    </a:moveTo>
                    <a:lnTo>
                      <a:pt x="410" y="1"/>
                    </a:lnTo>
                    <a:lnTo>
                      <a:pt x="473" y="36"/>
                    </a:lnTo>
                    <a:lnTo>
                      <a:pt x="71" y="393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017" name="Google Shape;3017;p67"/>
              <p:cNvSpPr/>
              <p:nvPr/>
            </p:nvSpPr>
            <p:spPr>
              <a:xfrm>
                <a:off x="10815191" y="3011552"/>
                <a:ext cx="19580" cy="16234"/>
              </a:xfrm>
              <a:custGeom>
                <a:avLst/>
                <a:gdLst/>
                <a:ahLst/>
                <a:cxnLst/>
                <a:rect l="l" t="t" r="r" b="b"/>
                <a:pathLst>
                  <a:path w="474" h="393" extrusionOk="0">
                    <a:moveTo>
                      <a:pt x="0" y="357"/>
                    </a:moveTo>
                    <a:lnTo>
                      <a:pt x="411" y="0"/>
                    </a:lnTo>
                    <a:lnTo>
                      <a:pt x="473" y="36"/>
                    </a:lnTo>
                    <a:lnTo>
                      <a:pt x="63" y="393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018" name="Google Shape;3018;p67"/>
              <p:cNvSpPr/>
              <p:nvPr/>
            </p:nvSpPr>
            <p:spPr>
              <a:xfrm>
                <a:off x="10808541" y="3007875"/>
                <a:ext cx="19580" cy="16234"/>
              </a:xfrm>
              <a:custGeom>
                <a:avLst/>
                <a:gdLst/>
                <a:ahLst/>
                <a:cxnLst/>
                <a:rect l="l" t="t" r="r" b="b"/>
                <a:pathLst>
                  <a:path w="474" h="393" extrusionOk="0">
                    <a:moveTo>
                      <a:pt x="1" y="357"/>
                    </a:moveTo>
                    <a:lnTo>
                      <a:pt x="411" y="0"/>
                    </a:lnTo>
                    <a:lnTo>
                      <a:pt x="474" y="36"/>
                    </a:lnTo>
                    <a:lnTo>
                      <a:pt x="72" y="393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019" name="Google Shape;3019;p67"/>
              <p:cNvSpPr/>
              <p:nvPr/>
            </p:nvSpPr>
            <p:spPr>
              <a:xfrm>
                <a:off x="10802304" y="3004157"/>
                <a:ext cx="19538" cy="16275"/>
              </a:xfrm>
              <a:custGeom>
                <a:avLst/>
                <a:gdLst/>
                <a:ahLst/>
                <a:cxnLst/>
                <a:rect l="l" t="t" r="r" b="b"/>
                <a:pathLst>
                  <a:path w="473" h="394" extrusionOk="0">
                    <a:moveTo>
                      <a:pt x="0" y="358"/>
                    </a:moveTo>
                    <a:lnTo>
                      <a:pt x="410" y="1"/>
                    </a:lnTo>
                    <a:lnTo>
                      <a:pt x="473" y="37"/>
                    </a:lnTo>
                    <a:lnTo>
                      <a:pt x="63" y="393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020" name="Google Shape;3020;p67"/>
              <p:cNvSpPr/>
              <p:nvPr/>
            </p:nvSpPr>
            <p:spPr>
              <a:xfrm>
                <a:off x="10795653" y="3000481"/>
                <a:ext cx="19580" cy="16275"/>
              </a:xfrm>
              <a:custGeom>
                <a:avLst/>
                <a:gdLst/>
                <a:ahLst/>
                <a:cxnLst/>
                <a:rect l="l" t="t" r="r" b="b"/>
                <a:pathLst>
                  <a:path w="474" h="394" extrusionOk="0">
                    <a:moveTo>
                      <a:pt x="1" y="358"/>
                    </a:moveTo>
                    <a:lnTo>
                      <a:pt x="411" y="1"/>
                    </a:lnTo>
                    <a:lnTo>
                      <a:pt x="473" y="36"/>
                    </a:lnTo>
                    <a:lnTo>
                      <a:pt x="63" y="393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021" name="Google Shape;3021;p67"/>
              <p:cNvSpPr/>
              <p:nvPr/>
            </p:nvSpPr>
            <p:spPr>
              <a:xfrm>
                <a:off x="10789374" y="2996433"/>
                <a:ext cx="19580" cy="16647"/>
              </a:xfrm>
              <a:custGeom>
                <a:avLst/>
                <a:gdLst/>
                <a:ahLst/>
                <a:cxnLst/>
                <a:rect l="l" t="t" r="r" b="b"/>
                <a:pathLst>
                  <a:path w="474" h="403" extrusionOk="0">
                    <a:moveTo>
                      <a:pt x="1" y="366"/>
                    </a:moveTo>
                    <a:lnTo>
                      <a:pt x="411" y="1"/>
                    </a:lnTo>
                    <a:lnTo>
                      <a:pt x="474" y="45"/>
                    </a:lnTo>
                    <a:lnTo>
                      <a:pt x="63" y="402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022" name="Google Shape;3022;p67"/>
              <p:cNvSpPr/>
              <p:nvPr/>
            </p:nvSpPr>
            <p:spPr>
              <a:xfrm>
                <a:off x="10782765" y="2992757"/>
                <a:ext cx="19580" cy="16606"/>
              </a:xfrm>
              <a:custGeom>
                <a:avLst/>
                <a:gdLst/>
                <a:ahLst/>
                <a:cxnLst/>
                <a:rect l="l" t="t" r="r" b="b"/>
                <a:pathLst>
                  <a:path w="474" h="402" extrusionOk="0">
                    <a:moveTo>
                      <a:pt x="0" y="366"/>
                    </a:moveTo>
                    <a:lnTo>
                      <a:pt x="411" y="0"/>
                    </a:lnTo>
                    <a:lnTo>
                      <a:pt x="473" y="45"/>
                    </a:lnTo>
                    <a:lnTo>
                      <a:pt x="63" y="402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023" name="Google Shape;3023;p67"/>
              <p:cNvSpPr/>
              <p:nvPr/>
            </p:nvSpPr>
            <p:spPr>
              <a:xfrm>
                <a:off x="10776486" y="2989080"/>
                <a:ext cx="19580" cy="16606"/>
              </a:xfrm>
              <a:custGeom>
                <a:avLst/>
                <a:gdLst/>
                <a:ahLst/>
                <a:cxnLst/>
                <a:rect l="l" t="t" r="r" b="b"/>
                <a:pathLst>
                  <a:path w="474" h="402" extrusionOk="0">
                    <a:moveTo>
                      <a:pt x="1" y="366"/>
                    </a:moveTo>
                    <a:lnTo>
                      <a:pt x="402" y="0"/>
                    </a:lnTo>
                    <a:lnTo>
                      <a:pt x="473" y="36"/>
                    </a:lnTo>
                    <a:lnTo>
                      <a:pt x="63" y="402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024" name="Google Shape;3024;p67"/>
              <p:cNvSpPr/>
              <p:nvPr/>
            </p:nvSpPr>
            <p:spPr>
              <a:xfrm>
                <a:off x="10769877" y="2985363"/>
                <a:ext cx="19538" cy="16647"/>
              </a:xfrm>
              <a:custGeom>
                <a:avLst/>
                <a:gdLst/>
                <a:ahLst/>
                <a:cxnLst/>
                <a:rect l="l" t="t" r="r" b="b"/>
                <a:pathLst>
                  <a:path w="473" h="403" extrusionOk="0">
                    <a:moveTo>
                      <a:pt x="0" y="367"/>
                    </a:moveTo>
                    <a:lnTo>
                      <a:pt x="410" y="1"/>
                    </a:lnTo>
                    <a:lnTo>
                      <a:pt x="473" y="37"/>
                    </a:lnTo>
                    <a:lnTo>
                      <a:pt x="63" y="402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025" name="Google Shape;3025;p67"/>
              <p:cNvSpPr/>
              <p:nvPr/>
            </p:nvSpPr>
            <p:spPr>
              <a:xfrm>
                <a:off x="10763598" y="2981686"/>
                <a:ext cx="19580" cy="16647"/>
              </a:xfrm>
              <a:custGeom>
                <a:avLst/>
                <a:gdLst/>
                <a:ahLst/>
                <a:cxnLst/>
                <a:rect l="l" t="t" r="r" b="b"/>
                <a:pathLst>
                  <a:path w="474" h="403" extrusionOk="0">
                    <a:moveTo>
                      <a:pt x="0" y="367"/>
                    </a:moveTo>
                    <a:lnTo>
                      <a:pt x="402" y="1"/>
                    </a:lnTo>
                    <a:lnTo>
                      <a:pt x="473" y="36"/>
                    </a:lnTo>
                    <a:lnTo>
                      <a:pt x="63" y="402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026" name="Google Shape;3026;p67"/>
              <p:cNvSpPr/>
              <p:nvPr/>
            </p:nvSpPr>
            <p:spPr>
              <a:xfrm>
                <a:off x="10756948" y="2978010"/>
                <a:ext cx="19580" cy="16606"/>
              </a:xfrm>
              <a:custGeom>
                <a:avLst/>
                <a:gdLst/>
                <a:ahLst/>
                <a:cxnLst/>
                <a:rect l="l" t="t" r="r" b="b"/>
                <a:pathLst>
                  <a:path w="474" h="402" extrusionOk="0">
                    <a:moveTo>
                      <a:pt x="1" y="366"/>
                    </a:moveTo>
                    <a:lnTo>
                      <a:pt x="411" y="1"/>
                    </a:lnTo>
                    <a:lnTo>
                      <a:pt x="474" y="36"/>
                    </a:lnTo>
                    <a:lnTo>
                      <a:pt x="63" y="402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027" name="Google Shape;3027;p67"/>
              <p:cNvSpPr/>
              <p:nvPr/>
            </p:nvSpPr>
            <p:spPr>
              <a:xfrm>
                <a:off x="10726380" y="2958843"/>
                <a:ext cx="19580" cy="16275"/>
              </a:xfrm>
              <a:custGeom>
                <a:avLst/>
                <a:gdLst/>
                <a:ahLst/>
                <a:cxnLst/>
                <a:rect l="l" t="t" r="r" b="b"/>
                <a:pathLst>
                  <a:path w="474" h="394" extrusionOk="0">
                    <a:moveTo>
                      <a:pt x="0" y="358"/>
                    </a:moveTo>
                    <a:lnTo>
                      <a:pt x="402" y="1"/>
                    </a:lnTo>
                    <a:lnTo>
                      <a:pt x="473" y="36"/>
                    </a:lnTo>
                    <a:lnTo>
                      <a:pt x="63" y="393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028" name="Google Shape;3028;p67"/>
              <p:cNvSpPr/>
              <p:nvPr/>
            </p:nvSpPr>
            <p:spPr>
              <a:xfrm>
                <a:off x="10719730" y="2955167"/>
                <a:ext cx="19580" cy="16234"/>
              </a:xfrm>
              <a:custGeom>
                <a:avLst/>
                <a:gdLst/>
                <a:ahLst/>
                <a:cxnLst/>
                <a:rect l="l" t="t" r="r" b="b"/>
                <a:pathLst>
                  <a:path w="474" h="393" extrusionOk="0">
                    <a:moveTo>
                      <a:pt x="1" y="357"/>
                    </a:moveTo>
                    <a:lnTo>
                      <a:pt x="411" y="0"/>
                    </a:lnTo>
                    <a:lnTo>
                      <a:pt x="474" y="36"/>
                    </a:lnTo>
                    <a:lnTo>
                      <a:pt x="63" y="393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029" name="Google Shape;3029;p67"/>
              <p:cNvSpPr/>
              <p:nvPr/>
            </p:nvSpPr>
            <p:spPr>
              <a:xfrm>
                <a:off x="10713492" y="2951490"/>
                <a:ext cx="19208" cy="16234"/>
              </a:xfrm>
              <a:custGeom>
                <a:avLst/>
                <a:gdLst/>
                <a:ahLst/>
                <a:cxnLst/>
                <a:rect l="l" t="t" r="r" b="b"/>
                <a:pathLst>
                  <a:path w="465" h="393" extrusionOk="0">
                    <a:moveTo>
                      <a:pt x="0" y="357"/>
                    </a:moveTo>
                    <a:lnTo>
                      <a:pt x="402" y="0"/>
                    </a:lnTo>
                    <a:lnTo>
                      <a:pt x="464" y="36"/>
                    </a:lnTo>
                    <a:lnTo>
                      <a:pt x="63" y="393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030" name="Google Shape;3030;p67"/>
              <p:cNvSpPr/>
              <p:nvPr/>
            </p:nvSpPr>
            <p:spPr>
              <a:xfrm>
                <a:off x="10706842" y="2947814"/>
                <a:ext cx="19580" cy="16234"/>
              </a:xfrm>
              <a:custGeom>
                <a:avLst/>
                <a:gdLst/>
                <a:ahLst/>
                <a:cxnLst/>
                <a:rect l="l" t="t" r="r" b="b"/>
                <a:pathLst>
                  <a:path w="474" h="393" extrusionOk="0">
                    <a:moveTo>
                      <a:pt x="1" y="357"/>
                    </a:moveTo>
                    <a:lnTo>
                      <a:pt x="411" y="0"/>
                    </a:lnTo>
                    <a:lnTo>
                      <a:pt x="473" y="36"/>
                    </a:lnTo>
                    <a:lnTo>
                      <a:pt x="63" y="393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031" name="Google Shape;3031;p67"/>
              <p:cNvSpPr/>
              <p:nvPr/>
            </p:nvSpPr>
            <p:spPr>
              <a:xfrm>
                <a:off x="10700563" y="2944096"/>
                <a:ext cx="19208" cy="16275"/>
              </a:xfrm>
              <a:custGeom>
                <a:avLst/>
                <a:gdLst/>
                <a:ahLst/>
                <a:cxnLst/>
                <a:rect l="l" t="t" r="r" b="b"/>
                <a:pathLst>
                  <a:path w="465" h="394" extrusionOk="0">
                    <a:moveTo>
                      <a:pt x="1" y="358"/>
                    </a:moveTo>
                    <a:lnTo>
                      <a:pt x="402" y="1"/>
                    </a:lnTo>
                    <a:lnTo>
                      <a:pt x="465" y="37"/>
                    </a:lnTo>
                    <a:lnTo>
                      <a:pt x="63" y="393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032" name="Google Shape;3032;p67"/>
              <p:cNvSpPr/>
              <p:nvPr/>
            </p:nvSpPr>
            <p:spPr>
              <a:xfrm>
                <a:off x="10693954" y="2940420"/>
                <a:ext cx="19580" cy="16275"/>
              </a:xfrm>
              <a:custGeom>
                <a:avLst/>
                <a:gdLst/>
                <a:ahLst/>
                <a:cxnLst/>
                <a:rect l="l" t="t" r="r" b="b"/>
                <a:pathLst>
                  <a:path w="474" h="394" extrusionOk="0">
                    <a:moveTo>
                      <a:pt x="0" y="357"/>
                    </a:moveTo>
                    <a:lnTo>
                      <a:pt x="411" y="1"/>
                    </a:lnTo>
                    <a:lnTo>
                      <a:pt x="473" y="36"/>
                    </a:lnTo>
                    <a:lnTo>
                      <a:pt x="63" y="393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033" name="Google Shape;3033;p67"/>
              <p:cNvSpPr/>
              <p:nvPr/>
            </p:nvSpPr>
            <p:spPr>
              <a:xfrm>
                <a:off x="10687675" y="2936744"/>
                <a:ext cx="19208" cy="16234"/>
              </a:xfrm>
              <a:custGeom>
                <a:avLst/>
                <a:gdLst/>
                <a:ahLst/>
                <a:cxnLst/>
                <a:rect l="l" t="t" r="r" b="b"/>
                <a:pathLst>
                  <a:path w="465" h="393" extrusionOk="0">
                    <a:moveTo>
                      <a:pt x="1" y="357"/>
                    </a:moveTo>
                    <a:lnTo>
                      <a:pt x="402" y="0"/>
                    </a:lnTo>
                    <a:lnTo>
                      <a:pt x="465" y="36"/>
                    </a:lnTo>
                    <a:lnTo>
                      <a:pt x="63" y="393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034" name="Google Shape;3034;p67"/>
              <p:cNvSpPr/>
              <p:nvPr/>
            </p:nvSpPr>
            <p:spPr>
              <a:xfrm>
                <a:off x="10681066" y="2933067"/>
                <a:ext cx="19538" cy="16234"/>
              </a:xfrm>
              <a:custGeom>
                <a:avLst/>
                <a:gdLst/>
                <a:ahLst/>
                <a:cxnLst/>
                <a:rect l="l" t="t" r="r" b="b"/>
                <a:pathLst>
                  <a:path w="473" h="393" extrusionOk="0">
                    <a:moveTo>
                      <a:pt x="0" y="357"/>
                    </a:moveTo>
                    <a:lnTo>
                      <a:pt x="410" y="0"/>
                    </a:lnTo>
                    <a:lnTo>
                      <a:pt x="473" y="36"/>
                    </a:lnTo>
                    <a:lnTo>
                      <a:pt x="63" y="393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035" name="Google Shape;3035;p67"/>
              <p:cNvSpPr/>
              <p:nvPr/>
            </p:nvSpPr>
            <p:spPr>
              <a:xfrm>
                <a:off x="10674787" y="2929350"/>
                <a:ext cx="19208" cy="16275"/>
              </a:xfrm>
              <a:custGeom>
                <a:avLst/>
                <a:gdLst/>
                <a:ahLst/>
                <a:cxnLst/>
                <a:rect l="l" t="t" r="r" b="b"/>
                <a:pathLst>
                  <a:path w="465" h="394" extrusionOk="0">
                    <a:moveTo>
                      <a:pt x="0" y="358"/>
                    </a:moveTo>
                    <a:lnTo>
                      <a:pt x="402" y="1"/>
                    </a:lnTo>
                    <a:lnTo>
                      <a:pt x="464" y="37"/>
                    </a:lnTo>
                    <a:lnTo>
                      <a:pt x="63" y="394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036" name="Google Shape;3036;p67"/>
              <p:cNvSpPr/>
              <p:nvPr/>
            </p:nvSpPr>
            <p:spPr>
              <a:xfrm>
                <a:off x="10668137" y="2925301"/>
                <a:ext cx="19580" cy="16647"/>
              </a:xfrm>
              <a:custGeom>
                <a:avLst/>
                <a:gdLst/>
                <a:ahLst/>
                <a:cxnLst/>
                <a:rect l="l" t="t" r="r" b="b"/>
                <a:pathLst>
                  <a:path w="474" h="403" extrusionOk="0">
                    <a:moveTo>
                      <a:pt x="1" y="367"/>
                    </a:moveTo>
                    <a:lnTo>
                      <a:pt x="411" y="1"/>
                    </a:lnTo>
                    <a:lnTo>
                      <a:pt x="474" y="45"/>
                    </a:lnTo>
                    <a:lnTo>
                      <a:pt x="63" y="402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037" name="Google Shape;3037;p67"/>
              <p:cNvSpPr/>
              <p:nvPr/>
            </p:nvSpPr>
            <p:spPr>
              <a:xfrm>
                <a:off x="10661899" y="2921625"/>
                <a:ext cx="19208" cy="16647"/>
              </a:xfrm>
              <a:custGeom>
                <a:avLst/>
                <a:gdLst/>
                <a:ahLst/>
                <a:cxnLst/>
                <a:rect l="l" t="t" r="r" b="b"/>
                <a:pathLst>
                  <a:path w="465" h="403" extrusionOk="0">
                    <a:moveTo>
                      <a:pt x="0" y="366"/>
                    </a:moveTo>
                    <a:lnTo>
                      <a:pt x="402" y="1"/>
                    </a:lnTo>
                    <a:lnTo>
                      <a:pt x="464" y="45"/>
                    </a:lnTo>
                    <a:lnTo>
                      <a:pt x="63" y="402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038" name="Google Shape;3038;p67"/>
              <p:cNvSpPr/>
              <p:nvPr/>
            </p:nvSpPr>
            <p:spPr>
              <a:xfrm>
                <a:off x="10655249" y="2917949"/>
                <a:ext cx="19580" cy="16606"/>
              </a:xfrm>
              <a:custGeom>
                <a:avLst/>
                <a:gdLst/>
                <a:ahLst/>
                <a:cxnLst/>
                <a:rect l="l" t="t" r="r" b="b"/>
                <a:pathLst>
                  <a:path w="474" h="402" extrusionOk="0">
                    <a:moveTo>
                      <a:pt x="1" y="366"/>
                    </a:moveTo>
                    <a:lnTo>
                      <a:pt x="411" y="0"/>
                    </a:lnTo>
                    <a:lnTo>
                      <a:pt x="473" y="36"/>
                    </a:lnTo>
                    <a:lnTo>
                      <a:pt x="63" y="402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039" name="Google Shape;3039;p67"/>
              <p:cNvSpPr/>
              <p:nvPr/>
            </p:nvSpPr>
            <p:spPr>
              <a:xfrm>
                <a:off x="10648970" y="2914272"/>
                <a:ext cx="19208" cy="16606"/>
              </a:xfrm>
              <a:custGeom>
                <a:avLst/>
                <a:gdLst/>
                <a:ahLst/>
                <a:cxnLst/>
                <a:rect l="l" t="t" r="r" b="b"/>
                <a:pathLst>
                  <a:path w="465" h="402" extrusionOk="0">
                    <a:moveTo>
                      <a:pt x="1" y="366"/>
                    </a:moveTo>
                    <a:lnTo>
                      <a:pt x="402" y="0"/>
                    </a:lnTo>
                    <a:lnTo>
                      <a:pt x="465" y="36"/>
                    </a:lnTo>
                    <a:lnTo>
                      <a:pt x="63" y="402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040" name="Google Shape;3040;p67"/>
              <p:cNvSpPr/>
              <p:nvPr/>
            </p:nvSpPr>
            <p:spPr>
              <a:xfrm>
                <a:off x="10642361" y="2910596"/>
                <a:ext cx="19580" cy="16606"/>
              </a:xfrm>
              <a:custGeom>
                <a:avLst/>
                <a:gdLst/>
                <a:ahLst/>
                <a:cxnLst/>
                <a:rect l="l" t="t" r="r" b="b"/>
                <a:pathLst>
                  <a:path w="474" h="402" extrusionOk="0">
                    <a:moveTo>
                      <a:pt x="0" y="366"/>
                    </a:moveTo>
                    <a:lnTo>
                      <a:pt x="411" y="0"/>
                    </a:lnTo>
                    <a:lnTo>
                      <a:pt x="473" y="36"/>
                    </a:lnTo>
                    <a:lnTo>
                      <a:pt x="63" y="401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041" name="Google Shape;3041;p67"/>
              <p:cNvSpPr/>
              <p:nvPr/>
            </p:nvSpPr>
            <p:spPr>
              <a:xfrm>
                <a:off x="10635710" y="2906878"/>
                <a:ext cx="19580" cy="16647"/>
              </a:xfrm>
              <a:custGeom>
                <a:avLst/>
                <a:gdLst/>
                <a:ahLst/>
                <a:cxnLst/>
                <a:rect l="l" t="t" r="r" b="b"/>
                <a:pathLst>
                  <a:path w="474" h="403" extrusionOk="0">
                    <a:moveTo>
                      <a:pt x="1" y="367"/>
                    </a:moveTo>
                    <a:lnTo>
                      <a:pt x="411" y="1"/>
                    </a:lnTo>
                    <a:lnTo>
                      <a:pt x="474" y="36"/>
                    </a:lnTo>
                    <a:lnTo>
                      <a:pt x="72" y="402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042" name="Google Shape;3042;p67"/>
              <p:cNvSpPr/>
              <p:nvPr/>
            </p:nvSpPr>
            <p:spPr>
              <a:xfrm>
                <a:off x="10629473" y="2903202"/>
                <a:ext cx="19538" cy="16647"/>
              </a:xfrm>
              <a:custGeom>
                <a:avLst/>
                <a:gdLst/>
                <a:ahLst/>
                <a:cxnLst/>
                <a:rect l="l" t="t" r="r" b="b"/>
                <a:pathLst>
                  <a:path w="473" h="403" extrusionOk="0">
                    <a:moveTo>
                      <a:pt x="0" y="366"/>
                    </a:moveTo>
                    <a:lnTo>
                      <a:pt x="411" y="1"/>
                    </a:lnTo>
                    <a:lnTo>
                      <a:pt x="473" y="36"/>
                    </a:lnTo>
                    <a:lnTo>
                      <a:pt x="63" y="402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043" name="Google Shape;3043;p67"/>
              <p:cNvSpPr/>
              <p:nvPr/>
            </p:nvSpPr>
            <p:spPr>
              <a:xfrm>
                <a:off x="10622822" y="2899526"/>
                <a:ext cx="19580" cy="16606"/>
              </a:xfrm>
              <a:custGeom>
                <a:avLst/>
                <a:gdLst/>
                <a:ahLst/>
                <a:cxnLst/>
                <a:rect l="l" t="t" r="r" b="b"/>
                <a:pathLst>
                  <a:path w="474" h="402" extrusionOk="0">
                    <a:moveTo>
                      <a:pt x="1" y="357"/>
                    </a:moveTo>
                    <a:lnTo>
                      <a:pt x="411" y="0"/>
                    </a:lnTo>
                    <a:lnTo>
                      <a:pt x="473" y="36"/>
                    </a:lnTo>
                    <a:lnTo>
                      <a:pt x="72" y="402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044" name="Google Shape;3044;p67"/>
              <p:cNvSpPr/>
              <p:nvPr/>
            </p:nvSpPr>
            <p:spPr>
              <a:xfrm>
                <a:off x="10616544" y="2895849"/>
                <a:ext cx="19580" cy="16234"/>
              </a:xfrm>
              <a:custGeom>
                <a:avLst/>
                <a:gdLst/>
                <a:ahLst/>
                <a:cxnLst/>
                <a:rect l="l" t="t" r="r" b="b"/>
                <a:pathLst>
                  <a:path w="474" h="393" extrusionOk="0">
                    <a:moveTo>
                      <a:pt x="1" y="357"/>
                    </a:moveTo>
                    <a:lnTo>
                      <a:pt x="411" y="0"/>
                    </a:lnTo>
                    <a:lnTo>
                      <a:pt x="474" y="36"/>
                    </a:lnTo>
                    <a:lnTo>
                      <a:pt x="63" y="393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045" name="Google Shape;3045;p67"/>
              <p:cNvSpPr/>
              <p:nvPr/>
            </p:nvSpPr>
            <p:spPr>
              <a:xfrm>
                <a:off x="11363879" y="2720788"/>
                <a:ext cx="6692" cy="117974"/>
              </a:xfrm>
              <a:custGeom>
                <a:avLst/>
                <a:gdLst/>
                <a:ahLst/>
                <a:cxnLst/>
                <a:rect l="l" t="t" r="r" b="b"/>
                <a:pathLst>
                  <a:path w="162" h="2856" extrusionOk="0">
                    <a:moveTo>
                      <a:pt x="1" y="2855"/>
                    </a:moveTo>
                    <a:lnTo>
                      <a:pt x="161" y="2757"/>
                    </a:lnTo>
                    <a:lnTo>
                      <a:pt x="161" y="1"/>
                    </a:lnTo>
                    <a:lnTo>
                      <a:pt x="1" y="99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046" name="Google Shape;3046;p67"/>
              <p:cNvSpPr/>
              <p:nvPr/>
            </p:nvSpPr>
            <p:spPr>
              <a:xfrm>
                <a:off x="11571367" y="2599551"/>
                <a:ext cx="7022" cy="116115"/>
              </a:xfrm>
              <a:custGeom>
                <a:avLst/>
                <a:gdLst/>
                <a:ahLst/>
                <a:cxnLst/>
                <a:rect l="l" t="t" r="r" b="b"/>
                <a:pathLst>
                  <a:path w="170" h="2811" extrusionOk="0">
                    <a:moveTo>
                      <a:pt x="0" y="2811"/>
                    </a:moveTo>
                    <a:lnTo>
                      <a:pt x="170" y="2713"/>
                    </a:lnTo>
                    <a:lnTo>
                      <a:pt x="170" y="1"/>
                    </a:lnTo>
                    <a:lnTo>
                      <a:pt x="0" y="99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047" name="Google Shape;3047;p67"/>
              <p:cNvSpPr/>
              <p:nvPr/>
            </p:nvSpPr>
            <p:spPr>
              <a:xfrm>
                <a:off x="11558479" y="2718227"/>
                <a:ext cx="39449" cy="51263"/>
              </a:xfrm>
              <a:custGeom>
                <a:avLst/>
                <a:gdLst/>
                <a:ahLst/>
                <a:cxnLst/>
                <a:rect l="l" t="t" r="r" b="b"/>
                <a:pathLst>
                  <a:path w="955" h="1241" extrusionOk="0">
                    <a:moveTo>
                      <a:pt x="955" y="0"/>
                    </a:moveTo>
                    <a:lnTo>
                      <a:pt x="955" y="669"/>
                    </a:lnTo>
                    <a:lnTo>
                      <a:pt x="0" y="1240"/>
                    </a:lnTo>
                    <a:lnTo>
                      <a:pt x="0" y="571"/>
                    </a:lnTo>
                    <a:lnTo>
                      <a:pt x="955" y="0"/>
                    </a:lnTo>
                    <a:close/>
                  </a:path>
                </a:pathLst>
              </a:custGeom>
              <a:solidFill>
                <a:srgbClr val="0076B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048" name="Google Shape;3048;p67"/>
              <p:cNvSpPr/>
              <p:nvPr/>
            </p:nvSpPr>
            <p:spPr>
              <a:xfrm>
                <a:off x="11558479" y="2718227"/>
                <a:ext cx="39449" cy="51263"/>
              </a:xfrm>
              <a:custGeom>
                <a:avLst/>
                <a:gdLst/>
                <a:ahLst/>
                <a:cxnLst/>
                <a:rect l="l" t="t" r="r" b="b"/>
                <a:pathLst>
                  <a:path w="955" h="1241" extrusionOk="0">
                    <a:moveTo>
                      <a:pt x="857" y="598"/>
                    </a:moveTo>
                    <a:lnTo>
                      <a:pt x="857" y="63"/>
                    </a:lnTo>
                    <a:lnTo>
                      <a:pt x="955" y="0"/>
                    </a:lnTo>
                    <a:lnTo>
                      <a:pt x="955" y="0"/>
                    </a:lnTo>
                    <a:lnTo>
                      <a:pt x="955" y="669"/>
                    </a:lnTo>
                    <a:lnTo>
                      <a:pt x="0" y="1240"/>
                    </a:lnTo>
                    <a:lnTo>
                      <a:pt x="0" y="1115"/>
                    </a:lnTo>
                    <a:close/>
                  </a:path>
                </a:pathLst>
              </a:custGeom>
              <a:solidFill>
                <a:srgbClr val="0076B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049" name="Google Shape;3049;p67"/>
              <p:cNvSpPr/>
              <p:nvPr/>
            </p:nvSpPr>
            <p:spPr>
              <a:xfrm>
                <a:off x="11593838" y="2718227"/>
                <a:ext cx="4089" cy="27676"/>
              </a:xfrm>
              <a:custGeom>
                <a:avLst/>
                <a:gdLst/>
                <a:ahLst/>
                <a:cxnLst/>
                <a:rect l="l" t="t" r="r" b="b"/>
                <a:pathLst>
                  <a:path w="99" h="670" extrusionOk="0">
                    <a:moveTo>
                      <a:pt x="1" y="63"/>
                    </a:moveTo>
                    <a:lnTo>
                      <a:pt x="1" y="598"/>
                    </a:lnTo>
                    <a:lnTo>
                      <a:pt x="99" y="669"/>
                    </a:lnTo>
                    <a:lnTo>
                      <a:pt x="99" y="0"/>
                    </a:lnTo>
                    <a:close/>
                  </a:path>
                </a:pathLst>
              </a:custGeom>
              <a:solidFill>
                <a:srgbClr val="0076B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050" name="Google Shape;3050;p67"/>
              <p:cNvSpPr/>
              <p:nvPr/>
            </p:nvSpPr>
            <p:spPr>
              <a:xfrm>
                <a:off x="10933124" y="3203177"/>
                <a:ext cx="41307" cy="29865"/>
              </a:xfrm>
              <a:custGeom>
                <a:avLst/>
                <a:gdLst/>
                <a:ahLst/>
                <a:cxnLst/>
                <a:rect l="l" t="t" r="r" b="b"/>
                <a:pathLst>
                  <a:path w="1000" h="723" extrusionOk="0">
                    <a:moveTo>
                      <a:pt x="999" y="0"/>
                    </a:moveTo>
                    <a:lnTo>
                      <a:pt x="910" y="197"/>
                    </a:lnTo>
                    <a:lnTo>
                      <a:pt x="0" y="723"/>
                    </a:lnTo>
                    <a:lnTo>
                      <a:pt x="0" y="393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051" name="Google Shape;3051;p67"/>
              <p:cNvSpPr/>
              <p:nvPr/>
            </p:nvSpPr>
            <p:spPr>
              <a:xfrm>
                <a:off x="10933124" y="3171825"/>
                <a:ext cx="41307" cy="24371"/>
              </a:xfrm>
              <a:custGeom>
                <a:avLst/>
                <a:gdLst/>
                <a:ahLst/>
                <a:cxnLst/>
                <a:rect l="l" t="t" r="r" b="b"/>
                <a:pathLst>
                  <a:path w="1000" h="590" extrusionOk="0">
                    <a:moveTo>
                      <a:pt x="999" y="99"/>
                    </a:moveTo>
                    <a:lnTo>
                      <a:pt x="170" y="590"/>
                    </a:lnTo>
                    <a:lnTo>
                      <a:pt x="0" y="492"/>
                    </a:lnTo>
                    <a:lnTo>
                      <a:pt x="830" y="1"/>
                    </a:lnTo>
                    <a:close/>
                  </a:path>
                </a:pathLst>
              </a:custGeom>
              <a:solidFill>
                <a:srgbClr val="FFED0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052" name="Google Shape;3052;p67"/>
              <p:cNvSpPr/>
              <p:nvPr/>
            </p:nvSpPr>
            <p:spPr>
              <a:xfrm>
                <a:off x="10940105" y="3175914"/>
                <a:ext cx="34327" cy="47545"/>
              </a:xfrm>
              <a:custGeom>
                <a:avLst/>
                <a:gdLst/>
                <a:ahLst/>
                <a:cxnLst/>
                <a:rect l="l" t="t" r="r" b="b"/>
                <a:pathLst>
                  <a:path w="831" h="1151" extrusionOk="0">
                    <a:moveTo>
                      <a:pt x="830" y="0"/>
                    </a:moveTo>
                    <a:lnTo>
                      <a:pt x="830" y="669"/>
                    </a:lnTo>
                    <a:lnTo>
                      <a:pt x="1" y="1151"/>
                    </a:lnTo>
                    <a:lnTo>
                      <a:pt x="1" y="491"/>
                    </a:lnTo>
                    <a:lnTo>
                      <a:pt x="830" y="0"/>
                    </a:lnTo>
                    <a:close/>
                  </a:path>
                </a:pathLst>
              </a:custGeom>
              <a:solidFill>
                <a:srgbClr val="FFED0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053" name="Google Shape;3053;p67"/>
              <p:cNvSpPr/>
              <p:nvPr/>
            </p:nvSpPr>
            <p:spPr>
              <a:xfrm>
                <a:off x="10933124" y="3192107"/>
                <a:ext cx="7022" cy="31352"/>
              </a:xfrm>
              <a:custGeom>
                <a:avLst/>
                <a:gdLst/>
                <a:ahLst/>
                <a:cxnLst/>
                <a:rect l="l" t="t" r="r" b="b"/>
                <a:pathLst>
                  <a:path w="170" h="759" extrusionOk="0">
                    <a:moveTo>
                      <a:pt x="170" y="99"/>
                    </a:moveTo>
                    <a:lnTo>
                      <a:pt x="170" y="759"/>
                    </a:lnTo>
                    <a:lnTo>
                      <a:pt x="0" y="66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E0AF0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054" name="Google Shape;3054;p67"/>
              <p:cNvSpPr/>
              <p:nvPr/>
            </p:nvSpPr>
            <p:spPr>
              <a:xfrm>
                <a:off x="10169927" y="3077148"/>
                <a:ext cx="804505" cy="294853"/>
              </a:xfrm>
              <a:custGeom>
                <a:avLst/>
                <a:gdLst/>
                <a:ahLst/>
                <a:cxnLst/>
                <a:rect l="l" t="t" r="r" b="b"/>
                <a:pathLst>
                  <a:path w="19476" h="7138" extrusionOk="0">
                    <a:moveTo>
                      <a:pt x="9493" y="6968"/>
                    </a:moveTo>
                    <a:lnTo>
                      <a:pt x="19341" y="0"/>
                    </a:lnTo>
                    <a:lnTo>
                      <a:pt x="19475" y="72"/>
                    </a:lnTo>
                    <a:lnTo>
                      <a:pt x="9493" y="7137"/>
                    </a:lnTo>
                    <a:lnTo>
                      <a:pt x="1" y="1740"/>
                    </a:lnTo>
                    <a:lnTo>
                      <a:pt x="134" y="1642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055" name="Google Shape;3055;p67"/>
              <p:cNvSpPr/>
              <p:nvPr/>
            </p:nvSpPr>
            <p:spPr>
              <a:xfrm>
                <a:off x="10152619" y="3247004"/>
                <a:ext cx="391760" cy="278660"/>
              </a:xfrm>
              <a:custGeom>
                <a:avLst/>
                <a:gdLst/>
                <a:ahLst/>
                <a:cxnLst/>
                <a:rect l="l" t="t" r="r" b="b"/>
                <a:pathLst>
                  <a:path w="9484" h="6746" extrusionOk="0">
                    <a:moveTo>
                      <a:pt x="9483" y="5389"/>
                    </a:moveTo>
                    <a:lnTo>
                      <a:pt x="0" y="1"/>
                    </a:lnTo>
                    <a:lnTo>
                      <a:pt x="0" y="1357"/>
                    </a:lnTo>
                    <a:lnTo>
                      <a:pt x="9483" y="6745"/>
                    </a:ln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056" name="Google Shape;3056;p67"/>
              <p:cNvSpPr/>
              <p:nvPr/>
            </p:nvSpPr>
            <p:spPr>
              <a:xfrm>
                <a:off x="10544338" y="3459284"/>
                <a:ext cx="17349" cy="66381"/>
              </a:xfrm>
              <a:custGeom>
                <a:avLst/>
                <a:gdLst/>
                <a:ahLst/>
                <a:cxnLst/>
                <a:rect l="l" t="t" r="r" b="b"/>
                <a:pathLst>
                  <a:path w="420" h="1607" extrusionOk="0">
                    <a:moveTo>
                      <a:pt x="0" y="1606"/>
                    </a:moveTo>
                    <a:lnTo>
                      <a:pt x="420" y="625"/>
                    </a:lnTo>
                    <a:lnTo>
                      <a:pt x="420" y="0"/>
                    </a:lnTo>
                    <a:lnTo>
                      <a:pt x="0" y="250"/>
                    </a:ln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057" name="Google Shape;3057;p67"/>
              <p:cNvSpPr/>
              <p:nvPr/>
            </p:nvSpPr>
            <p:spPr>
              <a:xfrm>
                <a:off x="10152619" y="3236719"/>
                <a:ext cx="409068" cy="232933"/>
              </a:xfrm>
              <a:custGeom>
                <a:avLst/>
                <a:gdLst/>
                <a:ahLst/>
                <a:cxnLst/>
                <a:rect l="l" t="t" r="r" b="b"/>
                <a:pathLst>
                  <a:path w="9903" h="5639" extrusionOk="0">
                    <a:moveTo>
                      <a:pt x="0" y="250"/>
                    </a:moveTo>
                    <a:lnTo>
                      <a:pt x="420" y="0"/>
                    </a:lnTo>
                    <a:lnTo>
                      <a:pt x="9903" y="5388"/>
                    </a:lnTo>
                    <a:lnTo>
                      <a:pt x="9483" y="5638"/>
                    </a:ln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058" name="Google Shape;3058;p67"/>
              <p:cNvSpPr/>
              <p:nvPr/>
            </p:nvSpPr>
            <p:spPr>
              <a:xfrm>
                <a:off x="10561646" y="3454864"/>
                <a:ext cx="42795" cy="80756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1955" extrusionOk="0">
                    <a:moveTo>
                      <a:pt x="1" y="598"/>
                    </a:moveTo>
                    <a:lnTo>
                      <a:pt x="1036" y="0"/>
                    </a:lnTo>
                    <a:lnTo>
                      <a:pt x="1036" y="1356"/>
                    </a:lnTo>
                    <a:lnTo>
                      <a:pt x="1" y="1954"/>
                    </a:ln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059" name="Google Shape;3059;p67"/>
              <p:cNvSpPr/>
              <p:nvPr/>
            </p:nvSpPr>
            <p:spPr>
              <a:xfrm>
                <a:off x="10544338" y="3469610"/>
                <a:ext cx="17349" cy="66009"/>
              </a:xfrm>
              <a:custGeom>
                <a:avLst/>
                <a:gdLst/>
                <a:ahLst/>
                <a:cxnLst/>
                <a:rect l="l" t="t" r="r" b="b"/>
                <a:pathLst>
                  <a:path w="420" h="1598" extrusionOk="0">
                    <a:moveTo>
                      <a:pt x="420" y="1597"/>
                    </a:moveTo>
                    <a:lnTo>
                      <a:pt x="0" y="1356"/>
                    </a:lnTo>
                    <a:lnTo>
                      <a:pt x="0" y="0"/>
                    </a:lnTo>
                    <a:lnTo>
                      <a:pt x="420" y="241"/>
                    </a:ln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060" name="Google Shape;3060;p67"/>
              <p:cNvSpPr/>
              <p:nvPr/>
            </p:nvSpPr>
            <p:spPr>
              <a:xfrm>
                <a:off x="10544338" y="3444909"/>
                <a:ext cx="60102" cy="34698"/>
              </a:xfrm>
              <a:custGeom>
                <a:avLst/>
                <a:gdLst/>
                <a:ahLst/>
                <a:cxnLst/>
                <a:rect l="l" t="t" r="r" b="b"/>
                <a:pathLst>
                  <a:path w="1455" h="840" extrusionOk="0">
                    <a:moveTo>
                      <a:pt x="1455" y="241"/>
                    </a:moveTo>
                    <a:lnTo>
                      <a:pt x="1035" y="0"/>
                    </a:lnTo>
                    <a:lnTo>
                      <a:pt x="0" y="598"/>
                    </a:lnTo>
                    <a:lnTo>
                      <a:pt x="420" y="839"/>
                    </a:ln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061" name="Google Shape;3061;p67"/>
              <p:cNvSpPr/>
              <p:nvPr/>
            </p:nvSpPr>
            <p:spPr>
              <a:xfrm>
                <a:off x="10454412" y="3320366"/>
                <a:ext cx="107647" cy="133795"/>
              </a:xfrm>
              <a:custGeom>
                <a:avLst/>
                <a:gdLst/>
                <a:ahLst/>
                <a:cxnLst/>
                <a:rect l="l" t="t" r="r" b="b"/>
                <a:pathLst>
                  <a:path w="2606" h="3239" extrusionOk="0">
                    <a:moveTo>
                      <a:pt x="2606" y="1490"/>
                    </a:moveTo>
                    <a:lnTo>
                      <a:pt x="1" y="0"/>
                    </a:lnTo>
                    <a:lnTo>
                      <a:pt x="1" y="1740"/>
                    </a:lnTo>
                    <a:lnTo>
                      <a:pt x="2606" y="3238"/>
                    </a:lnTo>
                    <a:close/>
                  </a:path>
                </a:pathLst>
              </a:custGeom>
              <a:solidFill>
                <a:srgbClr val="0076B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062" name="Google Shape;3062;p67"/>
              <p:cNvSpPr/>
              <p:nvPr/>
            </p:nvSpPr>
            <p:spPr>
              <a:xfrm>
                <a:off x="10460319" y="3330321"/>
                <a:ext cx="95833" cy="113513"/>
              </a:xfrm>
              <a:custGeom>
                <a:avLst/>
                <a:gdLst/>
                <a:ahLst/>
                <a:cxnLst/>
                <a:rect l="l" t="t" r="r" b="b"/>
                <a:pathLst>
                  <a:path w="2320" h="2748" extrusionOk="0">
                    <a:moveTo>
                      <a:pt x="2320" y="1329"/>
                    </a:moveTo>
                    <a:lnTo>
                      <a:pt x="0" y="0"/>
                    </a:lnTo>
                    <a:lnTo>
                      <a:pt x="0" y="1418"/>
                    </a:lnTo>
                    <a:lnTo>
                      <a:pt x="2320" y="2748"/>
                    </a:lnTo>
                    <a:close/>
                  </a:path>
                </a:pathLst>
              </a:custGeom>
              <a:solidFill>
                <a:srgbClr val="FFED0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063" name="Google Shape;3063;p67"/>
              <p:cNvSpPr/>
              <p:nvPr/>
            </p:nvSpPr>
            <p:spPr>
              <a:xfrm>
                <a:off x="10460319" y="3330321"/>
                <a:ext cx="95833" cy="113513"/>
              </a:xfrm>
              <a:custGeom>
                <a:avLst/>
                <a:gdLst/>
                <a:ahLst/>
                <a:cxnLst/>
                <a:rect l="l" t="t" r="r" b="b"/>
                <a:pathLst>
                  <a:path w="2320" h="2748" extrusionOk="0">
                    <a:moveTo>
                      <a:pt x="241" y="143"/>
                    </a:moveTo>
                    <a:lnTo>
                      <a:pt x="241" y="1285"/>
                    </a:lnTo>
                    <a:lnTo>
                      <a:pt x="2320" y="2480"/>
                    </a:lnTo>
                    <a:lnTo>
                      <a:pt x="2320" y="2748"/>
                    </a:lnTo>
                    <a:lnTo>
                      <a:pt x="0" y="141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76B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064" name="Google Shape;3064;p67"/>
              <p:cNvSpPr/>
              <p:nvPr/>
            </p:nvSpPr>
            <p:spPr>
              <a:xfrm>
                <a:off x="10460319" y="3383360"/>
                <a:ext cx="95833" cy="60474"/>
              </a:xfrm>
              <a:custGeom>
                <a:avLst/>
                <a:gdLst/>
                <a:ahLst/>
                <a:cxnLst/>
                <a:rect l="l" t="t" r="r" b="b"/>
                <a:pathLst>
                  <a:path w="2320" h="1464" extrusionOk="0">
                    <a:moveTo>
                      <a:pt x="0" y="134"/>
                    </a:moveTo>
                    <a:lnTo>
                      <a:pt x="241" y="1"/>
                    </a:lnTo>
                    <a:lnTo>
                      <a:pt x="2320" y="1196"/>
                    </a:lnTo>
                    <a:lnTo>
                      <a:pt x="2320" y="1464"/>
                    </a:lnTo>
                    <a:close/>
                  </a:path>
                </a:pathLst>
              </a:custGeom>
              <a:solidFill>
                <a:srgbClr val="0076B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065" name="Google Shape;3065;p67"/>
              <p:cNvSpPr/>
              <p:nvPr/>
            </p:nvSpPr>
            <p:spPr>
              <a:xfrm>
                <a:off x="11761133" y="2691666"/>
                <a:ext cx="36888" cy="61961"/>
              </a:xfrm>
              <a:custGeom>
                <a:avLst/>
                <a:gdLst/>
                <a:ahLst/>
                <a:cxnLst/>
                <a:rect l="l" t="t" r="r" b="b"/>
                <a:pathLst>
                  <a:path w="893" h="1500" extrusionOk="0">
                    <a:moveTo>
                      <a:pt x="1" y="536"/>
                    </a:moveTo>
                    <a:lnTo>
                      <a:pt x="893" y="1"/>
                    </a:lnTo>
                    <a:lnTo>
                      <a:pt x="893" y="973"/>
                    </a:lnTo>
                    <a:lnTo>
                      <a:pt x="1" y="1500"/>
                    </a:lnTo>
                    <a:close/>
                  </a:path>
                </a:pathLst>
              </a:custGeom>
              <a:solidFill>
                <a:srgbClr val="FFED0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066" name="Google Shape;3066;p67"/>
              <p:cNvSpPr/>
              <p:nvPr/>
            </p:nvSpPr>
            <p:spPr>
              <a:xfrm>
                <a:off x="10169927" y="3159308"/>
                <a:ext cx="107647" cy="133795"/>
              </a:xfrm>
              <a:custGeom>
                <a:avLst/>
                <a:gdLst/>
                <a:ahLst/>
                <a:cxnLst/>
                <a:rect l="l" t="t" r="r" b="b"/>
                <a:pathLst>
                  <a:path w="2606" h="3239" extrusionOk="0">
                    <a:moveTo>
                      <a:pt x="2606" y="1490"/>
                    </a:moveTo>
                    <a:lnTo>
                      <a:pt x="1" y="1"/>
                    </a:lnTo>
                    <a:lnTo>
                      <a:pt x="1" y="1740"/>
                    </a:lnTo>
                    <a:lnTo>
                      <a:pt x="2606" y="3239"/>
                    </a:lnTo>
                    <a:close/>
                  </a:path>
                </a:pathLst>
              </a:custGeom>
              <a:solidFill>
                <a:srgbClr val="0076B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067" name="Google Shape;3067;p67"/>
              <p:cNvSpPr/>
              <p:nvPr/>
            </p:nvSpPr>
            <p:spPr>
              <a:xfrm>
                <a:off x="10175834" y="3169264"/>
                <a:ext cx="96205" cy="113554"/>
              </a:xfrm>
              <a:custGeom>
                <a:avLst/>
                <a:gdLst/>
                <a:ahLst/>
                <a:cxnLst/>
                <a:rect l="l" t="t" r="r" b="b"/>
                <a:pathLst>
                  <a:path w="2329" h="2749" extrusionOk="0">
                    <a:moveTo>
                      <a:pt x="2329" y="1330"/>
                    </a:moveTo>
                    <a:lnTo>
                      <a:pt x="0" y="1"/>
                    </a:lnTo>
                    <a:lnTo>
                      <a:pt x="0" y="1419"/>
                    </a:lnTo>
                    <a:lnTo>
                      <a:pt x="2329" y="2748"/>
                    </a:lnTo>
                    <a:close/>
                  </a:path>
                </a:pathLst>
              </a:custGeom>
              <a:solidFill>
                <a:srgbClr val="FFED0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068" name="Google Shape;3068;p67"/>
              <p:cNvSpPr/>
              <p:nvPr/>
            </p:nvSpPr>
            <p:spPr>
              <a:xfrm>
                <a:off x="10175834" y="3169264"/>
                <a:ext cx="96205" cy="113926"/>
              </a:xfrm>
              <a:custGeom>
                <a:avLst/>
                <a:gdLst/>
                <a:ahLst/>
                <a:cxnLst/>
                <a:rect l="l" t="t" r="r" b="b"/>
                <a:pathLst>
                  <a:path w="2329" h="2758" extrusionOk="0">
                    <a:moveTo>
                      <a:pt x="241" y="143"/>
                    </a:moveTo>
                    <a:lnTo>
                      <a:pt x="241" y="1285"/>
                    </a:lnTo>
                    <a:lnTo>
                      <a:pt x="2329" y="2481"/>
                    </a:lnTo>
                    <a:lnTo>
                      <a:pt x="2329" y="2757"/>
                    </a:lnTo>
                    <a:lnTo>
                      <a:pt x="0" y="141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0076B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069" name="Google Shape;3069;p67"/>
              <p:cNvSpPr/>
              <p:nvPr/>
            </p:nvSpPr>
            <p:spPr>
              <a:xfrm>
                <a:off x="10175834" y="3222344"/>
                <a:ext cx="96205" cy="60474"/>
              </a:xfrm>
              <a:custGeom>
                <a:avLst/>
                <a:gdLst/>
                <a:ahLst/>
                <a:cxnLst/>
                <a:rect l="l" t="t" r="r" b="b"/>
                <a:pathLst>
                  <a:path w="2329" h="1464" extrusionOk="0">
                    <a:moveTo>
                      <a:pt x="0" y="134"/>
                    </a:moveTo>
                    <a:lnTo>
                      <a:pt x="241" y="0"/>
                    </a:lnTo>
                    <a:lnTo>
                      <a:pt x="2329" y="1196"/>
                    </a:lnTo>
                    <a:lnTo>
                      <a:pt x="2329" y="1463"/>
                    </a:lnTo>
                    <a:close/>
                  </a:path>
                </a:pathLst>
              </a:custGeom>
              <a:solidFill>
                <a:srgbClr val="0076B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070" name="Google Shape;3070;p67"/>
              <p:cNvSpPr/>
              <p:nvPr/>
            </p:nvSpPr>
            <p:spPr>
              <a:xfrm>
                <a:off x="10284886" y="3226392"/>
                <a:ext cx="162215" cy="162545"/>
              </a:xfrm>
              <a:custGeom>
                <a:avLst/>
                <a:gdLst/>
                <a:ahLst/>
                <a:cxnLst/>
                <a:rect l="l" t="t" r="r" b="b"/>
                <a:pathLst>
                  <a:path w="3927" h="3935" extrusionOk="0">
                    <a:moveTo>
                      <a:pt x="3926" y="2213"/>
                    </a:moveTo>
                    <a:lnTo>
                      <a:pt x="1" y="0"/>
                    </a:lnTo>
                    <a:lnTo>
                      <a:pt x="1" y="1731"/>
                    </a:lnTo>
                    <a:lnTo>
                      <a:pt x="3926" y="3934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071" name="Google Shape;3071;p67"/>
              <p:cNvSpPr/>
              <p:nvPr/>
            </p:nvSpPr>
            <p:spPr>
              <a:xfrm>
                <a:off x="10291908" y="3230812"/>
                <a:ext cx="155192" cy="150029"/>
              </a:xfrm>
              <a:custGeom>
                <a:avLst/>
                <a:gdLst/>
                <a:ahLst/>
                <a:cxnLst/>
                <a:rect l="l" t="t" r="r" b="b"/>
                <a:pathLst>
                  <a:path w="3757" h="3632" extrusionOk="0">
                    <a:moveTo>
                      <a:pt x="0" y="0"/>
                    </a:moveTo>
                    <a:lnTo>
                      <a:pt x="0" y="1526"/>
                    </a:lnTo>
                    <a:lnTo>
                      <a:pt x="3756" y="3631"/>
                    </a:lnTo>
                    <a:lnTo>
                      <a:pt x="3756" y="2106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072" name="Google Shape;3072;p67"/>
              <p:cNvSpPr/>
              <p:nvPr/>
            </p:nvSpPr>
            <p:spPr>
              <a:xfrm>
                <a:off x="10291908" y="3235975"/>
                <a:ext cx="155192" cy="93272"/>
              </a:xfrm>
              <a:custGeom>
                <a:avLst/>
                <a:gdLst/>
                <a:ahLst/>
                <a:cxnLst/>
                <a:rect l="l" t="t" r="r" b="b"/>
                <a:pathLst>
                  <a:path w="3757" h="2258" extrusionOk="0">
                    <a:moveTo>
                      <a:pt x="0" y="0"/>
                    </a:moveTo>
                    <a:lnTo>
                      <a:pt x="0" y="205"/>
                    </a:lnTo>
                    <a:lnTo>
                      <a:pt x="3756" y="2257"/>
                    </a:lnTo>
                    <a:lnTo>
                      <a:pt x="3756" y="2061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073" name="Google Shape;3073;p67"/>
              <p:cNvSpPr/>
              <p:nvPr/>
            </p:nvSpPr>
            <p:spPr>
              <a:xfrm>
                <a:off x="10291908" y="3238908"/>
                <a:ext cx="155192" cy="93272"/>
              </a:xfrm>
              <a:custGeom>
                <a:avLst/>
                <a:gdLst/>
                <a:ahLst/>
                <a:cxnLst/>
                <a:rect l="l" t="t" r="r" b="b"/>
                <a:pathLst>
                  <a:path w="3757" h="2258" extrusionOk="0">
                    <a:moveTo>
                      <a:pt x="0" y="1"/>
                    </a:moveTo>
                    <a:lnTo>
                      <a:pt x="0" y="197"/>
                    </a:lnTo>
                    <a:lnTo>
                      <a:pt x="3756" y="2258"/>
                    </a:lnTo>
                    <a:lnTo>
                      <a:pt x="3756" y="2052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074" name="Google Shape;3074;p67"/>
              <p:cNvSpPr/>
              <p:nvPr/>
            </p:nvSpPr>
            <p:spPr>
              <a:xfrm>
                <a:off x="10291908" y="3250722"/>
                <a:ext cx="155192" cy="93272"/>
              </a:xfrm>
              <a:custGeom>
                <a:avLst/>
                <a:gdLst/>
                <a:ahLst/>
                <a:cxnLst/>
                <a:rect l="l" t="t" r="r" b="b"/>
                <a:pathLst>
                  <a:path w="3757" h="2258" extrusionOk="0">
                    <a:moveTo>
                      <a:pt x="0" y="0"/>
                    </a:moveTo>
                    <a:lnTo>
                      <a:pt x="0" y="205"/>
                    </a:lnTo>
                    <a:lnTo>
                      <a:pt x="3756" y="2257"/>
                    </a:lnTo>
                    <a:lnTo>
                      <a:pt x="3756" y="2061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075" name="Google Shape;3075;p67"/>
              <p:cNvSpPr/>
              <p:nvPr/>
            </p:nvSpPr>
            <p:spPr>
              <a:xfrm>
                <a:off x="10291908" y="3253655"/>
                <a:ext cx="155192" cy="93272"/>
              </a:xfrm>
              <a:custGeom>
                <a:avLst/>
                <a:gdLst/>
                <a:ahLst/>
                <a:cxnLst/>
                <a:rect l="l" t="t" r="r" b="b"/>
                <a:pathLst>
                  <a:path w="3757" h="2258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3756" y="2257"/>
                    </a:lnTo>
                    <a:lnTo>
                      <a:pt x="3756" y="2052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076" name="Google Shape;3076;p67"/>
              <p:cNvSpPr/>
              <p:nvPr/>
            </p:nvSpPr>
            <p:spPr>
              <a:xfrm>
                <a:off x="10291908" y="3265427"/>
                <a:ext cx="155192" cy="93272"/>
              </a:xfrm>
              <a:custGeom>
                <a:avLst/>
                <a:gdLst/>
                <a:ahLst/>
                <a:cxnLst/>
                <a:rect l="l" t="t" r="r" b="b"/>
                <a:pathLst>
                  <a:path w="3757" h="2258" extrusionOk="0">
                    <a:moveTo>
                      <a:pt x="0" y="1"/>
                    </a:moveTo>
                    <a:lnTo>
                      <a:pt x="0" y="206"/>
                    </a:lnTo>
                    <a:lnTo>
                      <a:pt x="3756" y="2258"/>
                    </a:lnTo>
                    <a:lnTo>
                      <a:pt x="3756" y="2062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077" name="Google Shape;3077;p67"/>
              <p:cNvSpPr/>
              <p:nvPr/>
            </p:nvSpPr>
            <p:spPr>
              <a:xfrm>
                <a:off x="10291908" y="3268402"/>
                <a:ext cx="155192" cy="93272"/>
              </a:xfrm>
              <a:custGeom>
                <a:avLst/>
                <a:gdLst/>
                <a:ahLst/>
                <a:cxnLst/>
                <a:rect l="l" t="t" r="r" b="b"/>
                <a:pathLst>
                  <a:path w="3757" h="2258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3756" y="2257"/>
                    </a:lnTo>
                    <a:lnTo>
                      <a:pt x="3756" y="2061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078" name="Google Shape;3078;p67"/>
              <p:cNvSpPr/>
              <p:nvPr/>
            </p:nvSpPr>
            <p:spPr>
              <a:xfrm>
                <a:off x="10291908" y="3280174"/>
                <a:ext cx="155192" cy="93272"/>
              </a:xfrm>
              <a:custGeom>
                <a:avLst/>
                <a:gdLst/>
                <a:ahLst/>
                <a:cxnLst/>
                <a:rect l="l" t="t" r="r" b="b"/>
                <a:pathLst>
                  <a:path w="3757" h="2258" extrusionOk="0">
                    <a:moveTo>
                      <a:pt x="0" y="1"/>
                    </a:moveTo>
                    <a:lnTo>
                      <a:pt x="0" y="206"/>
                    </a:lnTo>
                    <a:lnTo>
                      <a:pt x="3756" y="2258"/>
                    </a:lnTo>
                    <a:lnTo>
                      <a:pt x="3756" y="2062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079" name="Google Shape;3079;p67"/>
              <p:cNvSpPr/>
              <p:nvPr/>
            </p:nvSpPr>
            <p:spPr>
              <a:xfrm>
                <a:off x="10291908" y="3283148"/>
                <a:ext cx="155192" cy="93272"/>
              </a:xfrm>
              <a:custGeom>
                <a:avLst/>
                <a:gdLst/>
                <a:ahLst/>
                <a:cxnLst/>
                <a:rect l="l" t="t" r="r" b="b"/>
                <a:pathLst>
                  <a:path w="3757" h="225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3756" y="2257"/>
                    </a:lnTo>
                    <a:lnTo>
                      <a:pt x="3756" y="2061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080" name="Google Shape;3080;p67"/>
              <p:cNvSpPr/>
              <p:nvPr/>
            </p:nvSpPr>
            <p:spPr>
              <a:xfrm>
                <a:off x="11310468" y="2860449"/>
                <a:ext cx="39449" cy="51634"/>
              </a:xfrm>
              <a:custGeom>
                <a:avLst/>
                <a:gdLst/>
                <a:ahLst/>
                <a:cxnLst/>
                <a:rect l="l" t="t" r="r" b="b"/>
                <a:pathLst>
                  <a:path w="955" h="1250" extrusionOk="0">
                    <a:moveTo>
                      <a:pt x="955" y="1"/>
                    </a:moveTo>
                    <a:lnTo>
                      <a:pt x="955" y="670"/>
                    </a:lnTo>
                    <a:lnTo>
                      <a:pt x="0" y="1250"/>
                    </a:lnTo>
                    <a:lnTo>
                      <a:pt x="0" y="581"/>
                    </a:lnTo>
                    <a:lnTo>
                      <a:pt x="955" y="1"/>
                    </a:lnTo>
                    <a:close/>
                  </a:path>
                </a:pathLst>
              </a:custGeom>
              <a:solidFill>
                <a:srgbClr val="0076B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081" name="Google Shape;3081;p67"/>
              <p:cNvSpPr/>
              <p:nvPr/>
            </p:nvSpPr>
            <p:spPr>
              <a:xfrm>
                <a:off x="11310097" y="2860449"/>
                <a:ext cx="39820" cy="51634"/>
              </a:xfrm>
              <a:custGeom>
                <a:avLst/>
                <a:gdLst/>
                <a:ahLst/>
                <a:cxnLst/>
                <a:rect l="l" t="t" r="r" b="b"/>
                <a:pathLst>
                  <a:path w="964" h="1250" extrusionOk="0">
                    <a:moveTo>
                      <a:pt x="857" y="598"/>
                    </a:moveTo>
                    <a:lnTo>
                      <a:pt x="857" y="63"/>
                    </a:lnTo>
                    <a:lnTo>
                      <a:pt x="964" y="1"/>
                    </a:lnTo>
                    <a:lnTo>
                      <a:pt x="964" y="1"/>
                    </a:lnTo>
                    <a:lnTo>
                      <a:pt x="964" y="670"/>
                    </a:lnTo>
                    <a:lnTo>
                      <a:pt x="0" y="1250"/>
                    </a:lnTo>
                    <a:lnTo>
                      <a:pt x="0" y="1116"/>
                    </a:lnTo>
                    <a:close/>
                  </a:path>
                </a:pathLst>
              </a:custGeom>
              <a:solidFill>
                <a:srgbClr val="0076B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082" name="Google Shape;3082;p67"/>
              <p:cNvSpPr/>
              <p:nvPr/>
            </p:nvSpPr>
            <p:spPr>
              <a:xfrm>
                <a:off x="11345456" y="2860449"/>
                <a:ext cx="4461" cy="27676"/>
              </a:xfrm>
              <a:custGeom>
                <a:avLst/>
                <a:gdLst/>
                <a:ahLst/>
                <a:cxnLst/>
                <a:rect l="l" t="t" r="r" b="b"/>
                <a:pathLst>
                  <a:path w="108" h="670" extrusionOk="0">
                    <a:moveTo>
                      <a:pt x="1" y="63"/>
                    </a:moveTo>
                    <a:lnTo>
                      <a:pt x="1" y="598"/>
                    </a:lnTo>
                    <a:lnTo>
                      <a:pt x="108" y="670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rgbClr val="0076B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083" name="Google Shape;3083;p67"/>
              <p:cNvSpPr/>
              <p:nvPr/>
            </p:nvSpPr>
            <p:spPr>
              <a:xfrm>
                <a:off x="10290793" y="3329206"/>
                <a:ext cx="118346" cy="116115"/>
              </a:xfrm>
              <a:custGeom>
                <a:avLst/>
                <a:gdLst/>
                <a:ahLst/>
                <a:cxnLst/>
                <a:rect l="l" t="t" r="r" b="b"/>
                <a:pathLst>
                  <a:path w="2865" h="2811" extrusionOk="0">
                    <a:moveTo>
                      <a:pt x="1" y="188"/>
                    </a:moveTo>
                    <a:lnTo>
                      <a:pt x="1" y="1080"/>
                    </a:lnTo>
                    <a:cubicBezTo>
                      <a:pt x="1" y="1178"/>
                      <a:pt x="45" y="1258"/>
                      <a:pt x="135" y="1312"/>
                    </a:cubicBezTo>
                    <a:lnTo>
                      <a:pt x="2632" y="2748"/>
                    </a:lnTo>
                    <a:cubicBezTo>
                      <a:pt x="2739" y="2810"/>
                      <a:pt x="2864" y="2730"/>
                      <a:pt x="2864" y="2614"/>
                    </a:cubicBezTo>
                    <a:lnTo>
                      <a:pt x="2864" y="1722"/>
                    </a:lnTo>
                    <a:cubicBezTo>
                      <a:pt x="2864" y="1633"/>
                      <a:pt x="2811" y="1544"/>
                      <a:pt x="2731" y="1499"/>
                    </a:cubicBezTo>
                    <a:lnTo>
                      <a:pt x="233" y="54"/>
                    </a:lnTo>
                    <a:cubicBezTo>
                      <a:pt x="126" y="0"/>
                      <a:pt x="1" y="72"/>
                      <a:pt x="1" y="188"/>
                    </a:cubicBezTo>
                    <a:close/>
                  </a:path>
                </a:pathLst>
              </a:custGeom>
              <a:solidFill>
                <a:srgbClr val="26216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084" name="Google Shape;3084;p67"/>
              <p:cNvSpPr/>
              <p:nvPr/>
            </p:nvSpPr>
            <p:spPr>
              <a:xfrm>
                <a:off x="10390674" y="3445652"/>
                <a:ext cx="60474" cy="52378"/>
              </a:xfrm>
              <a:custGeom>
                <a:avLst/>
                <a:gdLst/>
                <a:ahLst/>
                <a:cxnLst/>
                <a:rect l="l" t="t" r="r" b="b"/>
                <a:pathLst>
                  <a:path w="1464" h="1268" extrusionOk="0">
                    <a:moveTo>
                      <a:pt x="0" y="0"/>
                    </a:moveTo>
                    <a:lnTo>
                      <a:pt x="0" y="429"/>
                    </a:lnTo>
                    <a:lnTo>
                      <a:pt x="1463" y="1267"/>
                    </a:lnTo>
                    <a:lnTo>
                      <a:pt x="1463" y="83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085" name="Google Shape;3085;p67"/>
              <p:cNvSpPr/>
              <p:nvPr/>
            </p:nvSpPr>
            <p:spPr>
              <a:xfrm>
                <a:off x="10390674" y="3445652"/>
                <a:ext cx="60474" cy="52378"/>
              </a:xfrm>
              <a:custGeom>
                <a:avLst/>
                <a:gdLst/>
                <a:ahLst/>
                <a:cxnLst/>
                <a:rect l="l" t="t" r="r" b="b"/>
                <a:pathLst>
                  <a:path w="1464" h="1268" extrusionOk="0">
                    <a:moveTo>
                      <a:pt x="0" y="0"/>
                    </a:moveTo>
                    <a:lnTo>
                      <a:pt x="54" y="36"/>
                    </a:lnTo>
                    <a:lnTo>
                      <a:pt x="54" y="402"/>
                    </a:lnTo>
                    <a:lnTo>
                      <a:pt x="1463" y="1205"/>
                    </a:lnTo>
                    <a:lnTo>
                      <a:pt x="1463" y="1267"/>
                    </a:lnTo>
                    <a:lnTo>
                      <a:pt x="0" y="4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086" name="Google Shape;3086;p67"/>
              <p:cNvSpPr/>
              <p:nvPr/>
            </p:nvSpPr>
            <p:spPr>
              <a:xfrm>
                <a:off x="10390674" y="3445652"/>
                <a:ext cx="2231" cy="17721"/>
              </a:xfrm>
              <a:custGeom>
                <a:avLst/>
                <a:gdLst/>
                <a:ahLst/>
                <a:cxnLst/>
                <a:rect l="l" t="t" r="r" b="b"/>
                <a:pathLst>
                  <a:path w="54" h="429" extrusionOk="0">
                    <a:moveTo>
                      <a:pt x="54" y="36"/>
                    </a:moveTo>
                    <a:lnTo>
                      <a:pt x="54" y="402"/>
                    </a:lnTo>
                    <a:lnTo>
                      <a:pt x="0" y="4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087" name="Google Shape;3087;p67"/>
              <p:cNvSpPr/>
              <p:nvPr/>
            </p:nvSpPr>
            <p:spPr>
              <a:xfrm>
                <a:off x="10314008" y="3401783"/>
                <a:ext cx="60846" cy="52006"/>
              </a:xfrm>
              <a:custGeom>
                <a:avLst/>
                <a:gdLst/>
                <a:ahLst/>
                <a:cxnLst/>
                <a:rect l="l" t="t" r="r" b="b"/>
                <a:pathLst>
                  <a:path w="1473" h="1259" extrusionOk="0">
                    <a:moveTo>
                      <a:pt x="1" y="1"/>
                    </a:moveTo>
                    <a:lnTo>
                      <a:pt x="1" y="429"/>
                    </a:lnTo>
                    <a:lnTo>
                      <a:pt x="1473" y="1259"/>
                    </a:lnTo>
                    <a:lnTo>
                      <a:pt x="1473" y="83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088" name="Google Shape;3088;p67"/>
              <p:cNvSpPr/>
              <p:nvPr/>
            </p:nvSpPr>
            <p:spPr>
              <a:xfrm>
                <a:off x="10314008" y="3401783"/>
                <a:ext cx="60846" cy="52006"/>
              </a:xfrm>
              <a:custGeom>
                <a:avLst/>
                <a:gdLst/>
                <a:ahLst/>
                <a:cxnLst/>
                <a:rect l="l" t="t" r="r" b="b"/>
                <a:pathLst>
                  <a:path w="1473" h="1259" extrusionOk="0">
                    <a:moveTo>
                      <a:pt x="10" y="1"/>
                    </a:moveTo>
                    <a:lnTo>
                      <a:pt x="63" y="36"/>
                    </a:lnTo>
                    <a:lnTo>
                      <a:pt x="63" y="393"/>
                    </a:lnTo>
                    <a:lnTo>
                      <a:pt x="1473" y="1196"/>
                    </a:lnTo>
                    <a:lnTo>
                      <a:pt x="1473" y="1259"/>
                    </a:lnTo>
                    <a:lnTo>
                      <a:pt x="1" y="42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089" name="Google Shape;3089;p67"/>
              <p:cNvSpPr/>
              <p:nvPr/>
            </p:nvSpPr>
            <p:spPr>
              <a:xfrm>
                <a:off x="10314008" y="3401783"/>
                <a:ext cx="2644" cy="17721"/>
              </a:xfrm>
              <a:custGeom>
                <a:avLst/>
                <a:gdLst/>
                <a:ahLst/>
                <a:cxnLst/>
                <a:rect l="l" t="t" r="r" b="b"/>
                <a:pathLst>
                  <a:path w="64" h="429" extrusionOk="0">
                    <a:moveTo>
                      <a:pt x="63" y="36"/>
                    </a:moveTo>
                    <a:lnTo>
                      <a:pt x="63" y="393"/>
                    </a:lnTo>
                    <a:lnTo>
                      <a:pt x="1" y="429"/>
                    </a:lnTo>
                    <a:lnTo>
                      <a:pt x="10" y="1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090" name="Google Shape;3090;p67"/>
              <p:cNvSpPr/>
              <p:nvPr/>
            </p:nvSpPr>
            <p:spPr>
              <a:xfrm>
                <a:off x="10238084" y="3358658"/>
                <a:ext cx="60846" cy="52006"/>
              </a:xfrm>
              <a:custGeom>
                <a:avLst/>
                <a:gdLst/>
                <a:ahLst/>
                <a:cxnLst/>
                <a:rect l="l" t="t" r="r" b="b"/>
                <a:pathLst>
                  <a:path w="1473" h="1259" extrusionOk="0">
                    <a:moveTo>
                      <a:pt x="1" y="1"/>
                    </a:moveTo>
                    <a:lnTo>
                      <a:pt x="1" y="420"/>
                    </a:lnTo>
                    <a:lnTo>
                      <a:pt x="1473" y="1259"/>
                    </a:lnTo>
                    <a:lnTo>
                      <a:pt x="1473" y="83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091" name="Google Shape;3091;p67"/>
              <p:cNvSpPr/>
              <p:nvPr/>
            </p:nvSpPr>
            <p:spPr>
              <a:xfrm>
                <a:off x="10238084" y="3358658"/>
                <a:ext cx="60846" cy="52006"/>
              </a:xfrm>
              <a:custGeom>
                <a:avLst/>
                <a:gdLst/>
                <a:ahLst/>
                <a:cxnLst/>
                <a:rect l="l" t="t" r="r" b="b"/>
                <a:pathLst>
                  <a:path w="1473" h="1259" extrusionOk="0">
                    <a:moveTo>
                      <a:pt x="1" y="1"/>
                    </a:moveTo>
                    <a:lnTo>
                      <a:pt x="63" y="28"/>
                    </a:lnTo>
                    <a:lnTo>
                      <a:pt x="63" y="393"/>
                    </a:lnTo>
                    <a:lnTo>
                      <a:pt x="1473" y="1196"/>
                    </a:lnTo>
                    <a:lnTo>
                      <a:pt x="1473" y="1259"/>
                    </a:lnTo>
                    <a:lnTo>
                      <a:pt x="1" y="42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092" name="Google Shape;3092;p67"/>
              <p:cNvSpPr/>
              <p:nvPr/>
            </p:nvSpPr>
            <p:spPr>
              <a:xfrm>
                <a:off x="10238084" y="3358658"/>
                <a:ext cx="2644" cy="17390"/>
              </a:xfrm>
              <a:custGeom>
                <a:avLst/>
                <a:gdLst/>
                <a:ahLst/>
                <a:cxnLst/>
                <a:rect l="l" t="t" r="r" b="b"/>
                <a:pathLst>
                  <a:path w="64" h="421" extrusionOk="0">
                    <a:moveTo>
                      <a:pt x="63" y="28"/>
                    </a:moveTo>
                    <a:lnTo>
                      <a:pt x="63" y="393"/>
                    </a:lnTo>
                    <a:lnTo>
                      <a:pt x="1" y="42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093" name="Google Shape;3093;p67"/>
              <p:cNvSpPr/>
              <p:nvPr/>
            </p:nvSpPr>
            <p:spPr>
              <a:xfrm>
                <a:off x="10153363" y="3357213"/>
                <a:ext cx="391389" cy="227398"/>
              </a:xfrm>
              <a:custGeom>
                <a:avLst/>
                <a:gdLst/>
                <a:ahLst/>
                <a:cxnLst/>
                <a:rect l="l" t="t" r="r" b="b"/>
                <a:pathLst>
                  <a:path w="9475" h="5505" extrusionOk="0">
                    <a:moveTo>
                      <a:pt x="9474" y="5389"/>
                    </a:moveTo>
                    <a:lnTo>
                      <a:pt x="0" y="0"/>
                    </a:lnTo>
                    <a:lnTo>
                      <a:pt x="0" y="116"/>
                    </a:lnTo>
                    <a:lnTo>
                      <a:pt x="9474" y="5505"/>
                    </a:lnTo>
                    <a:close/>
                  </a:path>
                </a:pathLst>
              </a:custGeom>
              <a:solidFill>
                <a:srgbClr val="0076B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094" name="Google Shape;3094;p67"/>
              <p:cNvSpPr/>
              <p:nvPr/>
            </p:nvSpPr>
            <p:spPr>
              <a:xfrm>
                <a:off x="10544710" y="3569451"/>
                <a:ext cx="17349" cy="15160"/>
              </a:xfrm>
              <a:custGeom>
                <a:avLst/>
                <a:gdLst/>
                <a:ahLst/>
                <a:cxnLst/>
                <a:rect l="l" t="t" r="r" b="b"/>
                <a:pathLst>
                  <a:path w="420" h="367" extrusionOk="0">
                    <a:moveTo>
                      <a:pt x="0" y="367"/>
                    </a:moveTo>
                    <a:lnTo>
                      <a:pt x="420" y="126"/>
                    </a:lnTo>
                    <a:lnTo>
                      <a:pt x="420" y="1"/>
                    </a:lnTo>
                    <a:lnTo>
                      <a:pt x="0" y="251"/>
                    </a:lnTo>
                    <a:close/>
                  </a:path>
                </a:pathLst>
              </a:custGeom>
              <a:solidFill>
                <a:srgbClr val="0076B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095" name="Google Shape;3095;p67"/>
              <p:cNvSpPr/>
              <p:nvPr/>
            </p:nvSpPr>
            <p:spPr>
              <a:xfrm>
                <a:off x="10153363" y="3346886"/>
                <a:ext cx="408696" cy="232933"/>
              </a:xfrm>
              <a:custGeom>
                <a:avLst/>
                <a:gdLst/>
                <a:ahLst/>
                <a:cxnLst/>
                <a:rect l="l" t="t" r="r" b="b"/>
                <a:pathLst>
                  <a:path w="9894" h="5639" extrusionOk="0">
                    <a:moveTo>
                      <a:pt x="0" y="250"/>
                    </a:moveTo>
                    <a:lnTo>
                      <a:pt x="419" y="0"/>
                    </a:lnTo>
                    <a:lnTo>
                      <a:pt x="9894" y="5389"/>
                    </a:lnTo>
                    <a:lnTo>
                      <a:pt x="9474" y="5639"/>
                    </a:lnTo>
                    <a:close/>
                  </a:path>
                </a:pathLst>
              </a:custGeom>
              <a:solidFill>
                <a:srgbClr val="0076B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096" name="Google Shape;3096;p67"/>
              <p:cNvSpPr/>
              <p:nvPr/>
            </p:nvSpPr>
            <p:spPr>
              <a:xfrm>
                <a:off x="10897724" y="2968426"/>
                <a:ext cx="637209" cy="401344"/>
              </a:xfrm>
              <a:custGeom>
                <a:avLst/>
                <a:gdLst/>
                <a:ahLst/>
                <a:cxnLst/>
                <a:rect l="l" t="t" r="r" b="b"/>
                <a:pathLst>
                  <a:path w="15426" h="9716" extrusionOk="0">
                    <a:moveTo>
                      <a:pt x="10" y="9564"/>
                    </a:moveTo>
                    <a:cubicBezTo>
                      <a:pt x="10" y="9617"/>
                      <a:pt x="10" y="9662"/>
                      <a:pt x="1" y="9716"/>
                    </a:cubicBezTo>
                    <a:lnTo>
                      <a:pt x="15363" y="456"/>
                    </a:lnTo>
                    <a:cubicBezTo>
                      <a:pt x="15363" y="438"/>
                      <a:pt x="15363" y="429"/>
                      <a:pt x="15372" y="411"/>
                    </a:cubicBezTo>
                    <a:cubicBezTo>
                      <a:pt x="15372" y="340"/>
                      <a:pt x="15381" y="259"/>
                      <a:pt x="15398" y="188"/>
                    </a:cubicBezTo>
                    <a:cubicBezTo>
                      <a:pt x="15407" y="126"/>
                      <a:pt x="15416" y="63"/>
                      <a:pt x="15425" y="1"/>
                    </a:cubicBezTo>
                    <a:lnTo>
                      <a:pt x="1" y="9394"/>
                    </a:lnTo>
                    <a:cubicBezTo>
                      <a:pt x="10" y="9448"/>
                      <a:pt x="10" y="9501"/>
                      <a:pt x="10" y="9555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097" name="Google Shape;3097;p67"/>
              <p:cNvSpPr/>
              <p:nvPr/>
            </p:nvSpPr>
            <p:spPr>
              <a:xfrm>
                <a:off x="10895906" y="2976151"/>
                <a:ext cx="637912" cy="410225"/>
              </a:xfrm>
              <a:custGeom>
                <a:avLst/>
                <a:gdLst/>
                <a:ahLst/>
                <a:cxnLst/>
                <a:rect l="l" t="t" r="r" b="b"/>
                <a:pathLst>
                  <a:path w="15443" h="9931" extrusionOk="0">
                    <a:moveTo>
                      <a:pt x="0" y="9930"/>
                    </a:moveTo>
                    <a:lnTo>
                      <a:pt x="9" y="9921"/>
                    </a:lnTo>
                    <a:lnTo>
                      <a:pt x="15416" y="643"/>
                    </a:lnTo>
                    <a:cubicBezTo>
                      <a:pt x="15407" y="572"/>
                      <a:pt x="15407" y="492"/>
                      <a:pt x="15407" y="411"/>
                    </a:cubicBezTo>
                    <a:lnTo>
                      <a:pt x="15407" y="393"/>
                    </a:lnTo>
                    <a:cubicBezTo>
                      <a:pt x="15407" y="349"/>
                      <a:pt x="15407" y="313"/>
                      <a:pt x="15407" y="269"/>
                    </a:cubicBezTo>
                    <a:cubicBezTo>
                      <a:pt x="15407" y="251"/>
                      <a:pt x="15407" y="242"/>
                      <a:pt x="15416" y="224"/>
                    </a:cubicBezTo>
                    <a:cubicBezTo>
                      <a:pt x="15416" y="153"/>
                      <a:pt x="15425" y="72"/>
                      <a:pt x="15442" y="1"/>
                    </a:cubicBezTo>
                    <a:lnTo>
                      <a:pt x="54" y="9368"/>
                    </a:lnTo>
                    <a:lnTo>
                      <a:pt x="54" y="9377"/>
                    </a:lnTo>
                    <a:cubicBezTo>
                      <a:pt x="54" y="9430"/>
                      <a:pt x="54" y="9475"/>
                      <a:pt x="45" y="9529"/>
                    </a:cubicBezTo>
                    <a:cubicBezTo>
                      <a:pt x="45" y="9546"/>
                      <a:pt x="45" y="9564"/>
                      <a:pt x="45" y="9582"/>
                    </a:cubicBezTo>
                    <a:cubicBezTo>
                      <a:pt x="36" y="9645"/>
                      <a:pt x="36" y="9707"/>
                      <a:pt x="27" y="9761"/>
                    </a:cubicBezTo>
                    <a:cubicBezTo>
                      <a:pt x="18" y="9823"/>
                      <a:pt x="9" y="9868"/>
                      <a:pt x="0" y="9930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098" name="Google Shape;3098;p67"/>
              <p:cNvSpPr/>
              <p:nvPr/>
            </p:nvSpPr>
            <p:spPr>
              <a:xfrm>
                <a:off x="11677486" y="2816621"/>
                <a:ext cx="120535" cy="87737"/>
              </a:xfrm>
              <a:custGeom>
                <a:avLst/>
                <a:gdLst/>
                <a:ahLst/>
                <a:cxnLst/>
                <a:rect l="l" t="t" r="r" b="b"/>
                <a:pathLst>
                  <a:path w="2918" h="2124" extrusionOk="0">
                    <a:moveTo>
                      <a:pt x="1" y="1767"/>
                    </a:moveTo>
                    <a:cubicBezTo>
                      <a:pt x="10" y="1811"/>
                      <a:pt x="18" y="1865"/>
                      <a:pt x="27" y="1918"/>
                    </a:cubicBezTo>
                    <a:cubicBezTo>
                      <a:pt x="36" y="1981"/>
                      <a:pt x="45" y="2052"/>
                      <a:pt x="45" y="2123"/>
                    </a:cubicBezTo>
                    <a:lnTo>
                      <a:pt x="2918" y="411"/>
                    </a:lnTo>
                    <a:lnTo>
                      <a:pt x="2918" y="0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099" name="Google Shape;3099;p67"/>
              <p:cNvSpPr/>
              <p:nvPr/>
            </p:nvSpPr>
            <p:spPr>
              <a:xfrm>
                <a:off x="11678601" y="2823602"/>
                <a:ext cx="119420" cy="94759"/>
              </a:xfrm>
              <a:custGeom>
                <a:avLst/>
                <a:gdLst/>
                <a:ahLst/>
                <a:cxnLst/>
                <a:rect l="l" t="t" r="r" b="b"/>
                <a:pathLst>
                  <a:path w="2891" h="2294" extrusionOk="0">
                    <a:moveTo>
                      <a:pt x="18" y="2044"/>
                    </a:moveTo>
                    <a:cubicBezTo>
                      <a:pt x="18" y="2124"/>
                      <a:pt x="18" y="2213"/>
                      <a:pt x="9" y="2293"/>
                    </a:cubicBezTo>
                    <a:lnTo>
                      <a:pt x="2079" y="1098"/>
                    </a:lnTo>
                    <a:lnTo>
                      <a:pt x="2891" y="616"/>
                    </a:lnTo>
                    <a:lnTo>
                      <a:pt x="2891" y="1"/>
                    </a:lnTo>
                    <a:lnTo>
                      <a:pt x="0" y="1749"/>
                    </a:lnTo>
                    <a:cubicBezTo>
                      <a:pt x="9" y="1812"/>
                      <a:pt x="18" y="1883"/>
                      <a:pt x="18" y="1954"/>
                    </a:cubicBezTo>
                    <a:cubicBezTo>
                      <a:pt x="18" y="1990"/>
                      <a:pt x="18" y="2017"/>
                      <a:pt x="18" y="2044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00" name="Google Shape;3100;p67"/>
              <p:cNvSpPr/>
              <p:nvPr/>
            </p:nvSpPr>
            <p:spPr>
              <a:xfrm>
                <a:off x="11784720" y="2740698"/>
                <a:ext cx="43166" cy="80756"/>
              </a:xfrm>
              <a:custGeom>
                <a:avLst/>
                <a:gdLst/>
                <a:ahLst/>
                <a:cxnLst/>
                <a:rect l="l" t="t" r="r" b="b"/>
                <a:pathLst>
                  <a:path w="1045" h="1955" extrusionOk="0">
                    <a:moveTo>
                      <a:pt x="1" y="598"/>
                    </a:moveTo>
                    <a:lnTo>
                      <a:pt x="1044" y="0"/>
                    </a:lnTo>
                    <a:lnTo>
                      <a:pt x="1044" y="1356"/>
                    </a:lnTo>
                    <a:lnTo>
                      <a:pt x="1" y="1954"/>
                    </a:ln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01" name="Google Shape;3101;p67"/>
              <p:cNvSpPr/>
              <p:nvPr/>
            </p:nvSpPr>
            <p:spPr>
              <a:xfrm>
                <a:off x="11767784" y="2755445"/>
                <a:ext cx="16977" cy="66009"/>
              </a:xfrm>
              <a:custGeom>
                <a:avLst/>
                <a:gdLst/>
                <a:ahLst/>
                <a:cxnLst/>
                <a:rect l="l" t="t" r="r" b="b"/>
                <a:pathLst>
                  <a:path w="411" h="1598" extrusionOk="0">
                    <a:moveTo>
                      <a:pt x="411" y="1597"/>
                    </a:moveTo>
                    <a:lnTo>
                      <a:pt x="0" y="1356"/>
                    </a:lnTo>
                    <a:lnTo>
                      <a:pt x="0" y="0"/>
                    </a:lnTo>
                    <a:lnTo>
                      <a:pt x="411" y="241"/>
                    </a:ln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02" name="Google Shape;3102;p67"/>
              <p:cNvSpPr/>
              <p:nvPr/>
            </p:nvSpPr>
            <p:spPr>
              <a:xfrm>
                <a:off x="11767784" y="2730371"/>
                <a:ext cx="60102" cy="35070"/>
              </a:xfrm>
              <a:custGeom>
                <a:avLst/>
                <a:gdLst/>
                <a:ahLst/>
                <a:cxnLst/>
                <a:rect l="l" t="t" r="r" b="b"/>
                <a:pathLst>
                  <a:path w="1455" h="849" extrusionOk="0">
                    <a:moveTo>
                      <a:pt x="1454" y="250"/>
                    </a:moveTo>
                    <a:lnTo>
                      <a:pt x="1035" y="1"/>
                    </a:lnTo>
                    <a:lnTo>
                      <a:pt x="0" y="607"/>
                    </a:lnTo>
                    <a:lnTo>
                      <a:pt x="411" y="848"/>
                    </a:ln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03" name="Google Shape;3103;p67"/>
              <p:cNvSpPr/>
              <p:nvPr/>
            </p:nvSpPr>
            <p:spPr>
              <a:xfrm>
                <a:off x="10567925" y="3376008"/>
                <a:ext cx="15160" cy="33583"/>
              </a:xfrm>
              <a:custGeom>
                <a:avLst/>
                <a:gdLst/>
                <a:ahLst/>
                <a:cxnLst/>
                <a:rect l="l" t="t" r="r" b="b"/>
                <a:pathLst>
                  <a:path w="367" h="813" extrusionOk="0">
                    <a:moveTo>
                      <a:pt x="366" y="0"/>
                    </a:moveTo>
                    <a:lnTo>
                      <a:pt x="366" y="616"/>
                    </a:lnTo>
                    <a:lnTo>
                      <a:pt x="0" y="812"/>
                    </a:lnTo>
                    <a:lnTo>
                      <a:pt x="0" y="223"/>
                    </a:lnTo>
                    <a:close/>
                  </a:path>
                </a:pathLst>
              </a:custGeom>
              <a:solidFill>
                <a:srgbClr val="FFED0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04" name="Google Shape;3104;p67"/>
              <p:cNvSpPr/>
              <p:nvPr/>
            </p:nvSpPr>
            <p:spPr>
              <a:xfrm>
                <a:off x="10562018" y="2665147"/>
                <a:ext cx="1236003" cy="730441"/>
              </a:xfrm>
              <a:custGeom>
                <a:avLst/>
                <a:gdLst/>
                <a:ahLst/>
                <a:cxnLst/>
                <a:rect l="l" t="t" r="r" b="b"/>
                <a:pathLst>
                  <a:path w="29922" h="17683" extrusionOk="0">
                    <a:moveTo>
                      <a:pt x="1" y="17281"/>
                    </a:moveTo>
                    <a:lnTo>
                      <a:pt x="1" y="17682"/>
                    </a:lnTo>
                    <a:lnTo>
                      <a:pt x="29922" y="402"/>
                    </a:lnTo>
                    <a:lnTo>
                      <a:pt x="29922" y="1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05" name="Google Shape;3105;p67"/>
              <p:cNvSpPr/>
              <p:nvPr/>
            </p:nvSpPr>
            <p:spPr>
              <a:xfrm>
                <a:off x="10562018" y="2671797"/>
                <a:ext cx="1236003" cy="730027"/>
              </a:xfrm>
              <a:custGeom>
                <a:avLst/>
                <a:gdLst/>
                <a:ahLst/>
                <a:cxnLst/>
                <a:rect l="l" t="t" r="r" b="b"/>
                <a:pathLst>
                  <a:path w="29922" h="17673" extrusionOk="0">
                    <a:moveTo>
                      <a:pt x="1" y="17271"/>
                    </a:moveTo>
                    <a:lnTo>
                      <a:pt x="1" y="17673"/>
                    </a:lnTo>
                    <a:lnTo>
                      <a:pt x="29922" y="402"/>
                    </a:lnTo>
                    <a:lnTo>
                      <a:pt x="29922" y="0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06" name="Google Shape;3106;p67"/>
              <p:cNvSpPr/>
              <p:nvPr/>
            </p:nvSpPr>
            <p:spPr>
              <a:xfrm>
                <a:off x="11363879" y="2839836"/>
                <a:ext cx="6692" cy="203439"/>
              </a:xfrm>
              <a:custGeom>
                <a:avLst/>
                <a:gdLst/>
                <a:ahLst/>
                <a:cxnLst/>
                <a:rect l="l" t="t" r="r" b="b"/>
                <a:pathLst>
                  <a:path w="162" h="4925" extrusionOk="0">
                    <a:moveTo>
                      <a:pt x="1" y="4925"/>
                    </a:moveTo>
                    <a:lnTo>
                      <a:pt x="161" y="4826"/>
                    </a:lnTo>
                    <a:lnTo>
                      <a:pt x="161" y="0"/>
                    </a:lnTo>
                    <a:lnTo>
                      <a:pt x="1" y="98"/>
                    </a:lnTo>
                    <a:close/>
                  </a:path>
                </a:pathLst>
              </a:custGeom>
              <a:solidFill>
                <a:srgbClr val="0076B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07" name="Google Shape;3107;p67"/>
              <p:cNvSpPr/>
              <p:nvPr/>
            </p:nvSpPr>
            <p:spPr>
              <a:xfrm>
                <a:off x="11006817" y="3038071"/>
                <a:ext cx="50891" cy="73032"/>
              </a:xfrm>
              <a:custGeom>
                <a:avLst/>
                <a:gdLst/>
                <a:ahLst/>
                <a:cxnLst/>
                <a:rect l="l" t="t" r="r" b="b"/>
                <a:pathLst>
                  <a:path w="1232" h="1768" extrusionOk="0">
                    <a:moveTo>
                      <a:pt x="776" y="1767"/>
                    </a:moveTo>
                    <a:cubicBezTo>
                      <a:pt x="848" y="1767"/>
                      <a:pt x="928" y="1749"/>
                      <a:pt x="991" y="1714"/>
                    </a:cubicBezTo>
                    <a:cubicBezTo>
                      <a:pt x="1142" y="1633"/>
                      <a:pt x="1231" y="1482"/>
                      <a:pt x="1231" y="1312"/>
                    </a:cubicBezTo>
                    <a:lnTo>
                      <a:pt x="1231" y="179"/>
                    </a:lnTo>
                    <a:cubicBezTo>
                      <a:pt x="1231" y="81"/>
                      <a:pt x="1151" y="1"/>
                      <a:pt x="1053" y="1"/>
                    </a:cubicBezTo>
                    <a:cubicBezTo>
                      <a:pt x="955" y="1"/>
                      <a:pt x="875" y="81"/>
                      <a:pt x="875" y="179"/>
                    </a:cubicBezTo>
                    <a:lnTo>
                      <a:pt x="875" y="1312"/>
                    </a:lnTo>
                    <a:cubicBezTo>
                      <a:pt x="875" y="1366"/>
                      <a:pt x="839" y="1392"/>
                      <a:pt x="821" y="1401"/>
                    </a:cubicBezTo>
                    <a:cubicBezTo>
                      <a:pt x="812" y="1410"/>
                      <a:pt x="768" y="1428"/>
                      <a:pt x="723" y="1401"/>
                    </a:cubicBezTo>
                    <a:lnTo>
                      <a:pt x="295" y="1125"/>
                    </a:lnTo>
                    <a:cubicBezTo>
                      <a:pt x="214" y="1071"/>
                      <a:pt x="98" y="1098"/>
                      <a:pt x="54" y="1178"/>
                    </a:cubicBezTo>
                    <a:cubicBezTo>
                      <a:pt x="0" y="1259"/>
                      <a:pt x="27" y="1366"/>
                      <a:pt x="107" y="1419"/>
                    </a:cubicBezTo>
                    <a:lnTo>
                      <a:pt x="536" y="1696"/>
                    </a:lnTo>
                    <a:cubicBezTo>
                      <a:pt x="607" y="1749"/>
                      <a:pt x="687" y="1767"/>
                      <a:pt x="776" y="1767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08" name="Google Shape;3108;p67"/>
              <p:cNvSpPr/>
              <p:nvPr/>
            </p:nvSpPr>
            <p:spPr>
              <a:xfrm>
                <a:off x="11018961" y="3021507"/>
                <a:ext cx="77452" cy="71503"/>
              </a:xfrm>
              <a:custGeom>
                <a:avLst/>
                <a:gdLst/>
                <a:ahLst/>
                <a:cxnLst/>
                <a:rect l="l" t="t" r="r" b="b"/>
                <a:pathLst>
                  <a:path w="1875" h="1731" extrusionOk="0">
                    <a:moveTo>
                      <a:pt x="242" y="892"/>
                    </a:moveTo>
                    <a:cubicBezTo>
                      <a:pt x="242" y="892"/>
                      <a:pt x="242" y="892"/>
                      <a:pt x="242" y="892"/>
                    </a:cubicBezTo>
                    <a:cubicBezTo>
                      <a:pt x="429" y="999"/>
                      <a:pt x="607" y="1106"/>
                      <a:pt x="786" y="1205"/>
                    </a:cubicBezTo>
                    <a:cubicBezTo>
                      <a:pt x="893" y="1267"/>
                      <a:pt x="1000" y="1321"/>
                      <a:pt x="1107" y="1392"/>
                    </a:cubicBezTo>
                    <a:cubicBezTo>
                      <a:pt x="1134" y="1410"/>
                      <a:pt x="1160" y="1437"/>
                      <a:pt x="1187" y="1463"/>
                    </a:cubicBezTo>
                    <a:cubicBezTo>
                      <a:pt x="1196" y="1481"/>
                      <a:pt x="1205" y="1508"/>
                      <a:pt x="1223" y="1526"/>
                    </a:cubicBezTo>
                    <a:cubicBezTo>
                      <a:pt x="1250" y="1579"/>
                      <a:pt x="1321" y="1624"/>
                      <a:pt x="1383" y="1642"/>
                    </a:cubicBezTo>
                    <a:cubicBezTo>
                      <a:pt x="1598" y="1731"/>
                      <a:pt x="1776" y="1526"/>
                      <a:pt x="1821" y="1329"/>
                    </a:cubicBezTo>
                    <a:cubicBezTo>
                      <a:pt x="1874" y="1089"/>
                      <a:pt x="1776" y="794"/>
                      <a:pt x="1589" y="634"/>
                    </a:cubicBezTo>
                    <a:cubicBezTo>
                      <a:pt x="1419" y="482"/>
                      <a:pt x="1214" y="366"/>
                      <a:pt x="1018" y="250"/>
                    </a:cubicBezTo>
                    <a:cubicBezTo>
                      <a:pt x="804" y="134"/>
                      <a:pt x="572" y="0"/>
                      <a:pt x="322" y="72"/>
                    </a:cubicBezTo>
                    <a:cubicBezTo>
                      <a:pt x="197" y="107"/>
                      <a:pt x="99" y="188"/>
                      <a:pt x="36" y="295"/>
                    </a:cubicBezTo>
                    <a:cubicBezTo>
                      <a:pt x="1" y="348"/>
                      <a:pt x="10" y="384"/>
                      <a:pt x="36" y="446"/>
                    </a:cubicBezTo>
                    <a:cubicBezTo>
                      <a:pt x="63" y="500"/>
                      <a:pt x="90" y="553"/>
                      <a:pt x="99" y="616"/>
                    </a:cubicBezTo>
                    <a:cubicBezTo>
                      <a:pt x="99" y="660"/>
                      <a:pt x="90" y="696"/>
                      <a:pt x="108" y="750"/>
                    </a:cubicBezTo>
                    <a:cubicBezTo>
                      <a:pt x="135" y="812"/>
                      <a:pt x="179" y="857"/>
                      <a:pt x="242" y="892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09" name="Google Shape;3109;p67"/>
              <p:cNvSpPr/>
              <p:nvPr/>
            </p:nvSpPr>
            <p:spPr>
              <a:xfrm>
                <a:off x="11015657" y="3021507"/>
                <a:ext cx="72619" cy="75923"/>
              </a:xfrm>
              <a:custGeom>
                <a:avLst/>
                <a:gdLst/>
                <a:ahLst/>
                <a:cxnLst/>
                <a:rect l="l" t="t" r="r" b="b"/>
                <a:pathLst>
                  <a:path w="1758" h="1838" extrusionOk="0">
                    <a:moveTo>
                      <a:pt x="188" y="990"/>
                    </a:moveTo>
                    <a:cubicBezTo>
                      <a:pt x="259" y="1053"/>
                      <a:pt x="348" y="1098"/>
                      <a:pt x="438" y="1151"/>
                    </a:cubicBezTo>
                    <a:cubicBezTo>
                      <a:pt x="589" y="1240"/>
                      <a:pt x="750" y="1329"/>
                      <a:pt x="901" y="1419"/>
                    </a:cubicBezTo>
                    <a:cubicBezTo>
                      <a:pt x="1098" y="1535"/>
                      <a:pt x="1481" y="1838"/>
                      <a:pt x="1669" y="1570"/>
                    </a:cubicBezTo>
                    <a:cubicBezTo>
                      <a:pt x="1758" y="1445"/>
                      <a:pt x="1749" y="1240"/>
                      <a:pt x="1704" y="1098"/>
                    </a:cubicBezTo>
                    <a:cubicBezTo>
                      <a:pt x="1669" y="964"/>
                      <a:pt x="1588" y="857"/>
                      <a:pt x="1499" y="750"/>
                    </a:cubicBezTo>
                    <a:cubicBezTo>
                      <a:pt x="1419" y="669"/>
                      <a:pt x="1303" y="616"/>
                      <a:pt x="1205" y="562"/>
                    </a:cubicBezTo>
                    <a:cubicBezTo>
                      <a:pt x="1089" y="500"/>
                      <a:pt x="964" y="428"/>
                      <a:pt x="848" y="357"/>
                    </a:cubicBezTo>
                    <a:cubicBezTo>
                      <a:pt x="643" y="241"/>
                      <a:pt x="375" y="0"/>
                      <a:pt x="143" y="179"/>
                    </a:cubicBezTo>
                    <a:cubicBezTo>
                      <a:pt x="45" y="259"/>
                      <a:pt x="18" y="375"/>
                      <a:pt x="9" y="500"/>
                    </a:cubicBezTo>
                    <a:cubicBezTo>
                      <a:pt x="9" y="625"/>
                      <a:pt x="0" y="767"/>
                      <a:pt x="81" y="874"/>
                    </a:cubicBezTo>
                    <a:cubicBezTo>
                      <a:pt x="107" y="919"/>
                      <a:pt x="143" y="955"/>
                      <a:pt x="188" y="99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10" name="Google Shape;3110;p67"/>
              <p:cNvSpPr/>
              <p:nvPr/>
            </p:nvSpPr>
            <p:spPr>
              <a:xfrm>
                <a:off x="10562018" y="3359774"/>
                <a:ext cx="37259" cy="94388"/>
              </a:xfrm>
              <a:custGeom>
                <a:avLst/>
                <a:gdLst/>
                <a:ahLst/>
                <a:cxnLst/>
                <a:rect l="l" t="t" r="r" b="b"/>
                <a:pathLst>
                  <a:path w="902" h="2285" extrusionOk="0">
                    <a:moveTo>
                      <a:pt x="1" y="536"/>
                    </a:moveTo>
                    <a:lnTo>
                      <a:pt x="902" y="1"/>
                    </a:lnTo>
                    <a:lnTo>
                      <a:pt x="902" y="1749"/>
                    </a:lnTo>
                    <a:lnTo>
                      <a:pt x="1" y="2284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11" name="Google Shape;3111;p67"/>
              <p:cNvSpPr/>
              <p:nvPr/>
            </p:nvSpPr>
            <p:spPr>
              <a:xfrm>
                <a:off x="10567925" y="3370101"/>
                <a:ext cx="25445" cy="73734"/>
              </a:xfrm>
              <a:custGeom>
                <a:avLst/>
                <a:gdLst/>
                <a:ahLst/>
                <a:cxnLst/>
                <a:rect l="l" t="t" r="r" b="b"/>
                <a:pathLst>
                  <a:path w="616" h="1785" extrusionOk="0">
                    <a:moveTo>
                      <a:pt x="0" y="366"/>
                    </a:moveTo>
                    <a:lnTo>
                      <a:pt x="616" y="0"/>
                    </a:lnTo>
                    <a:lnTo>
                      <a:pt x="616" y="1419"/>
                    </a:lnTo>
                    <a:lnTo>
                      <a:pt x="0" y="1785"/>
                    </a:lnTo>
                    <a:close/>
                  </a:path>
                </a:pathLst>
              </a:custGeom>
              <a:solidFill>
                <a:srgbClr val="E0AF0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12" name="Google Shape;3112;p67"/>
              <p:cNvSpPr/>
              <p:nvPr/>
            </p:nvSpPr>
            <p:spPr>
              <a:xfrm>
                <a:off x="10567925" y="3370101"/>
                <a:ext cx="25445" cy="73734"/>
              </a:xfrm>
              <a:custGeom>
                <a:avLst/>
                <a:gdLst/>
                <a:ahLst/>
                <a:cxnLst/>
                <a:rect l="l" t="t" r="r" b="b"/>
                <a:pathLst>
                  <a:path w="616" h="1785" extrusionOk="0">
                    <a:moveTo>
                      <a:pt x="366" y="143"/>
                    </a:moveTo>
                    <a:lnTo>
                      <a:pt x="366" y="1285"/>
                    </a:lnTo>
                    <a:lnTo>
                      <a:pt x="0" y="1517"/>
                    </a:lnTo>
                    <a:lnTo>
                      <a:pt x="0" y="1785"/>
                    </a:lnTo>
                    <a:lnTo>
                      <a:pt x="616" y="1419"/>
                    </a:lnTo>
                    <a:lnTo>
                      <a:pt x="616" y="0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13" name="Google Shape;3113;p67"/>
              <p:cNvSpPr/>
              <p:nvPr/>
            </p:nvSpPr>
            <p:spPr>
              <a:xfrm>
                <a:off x="10567925" y="3423181"/>
                <a:ext cx="25445" cy="20654"/>
              </a:xfrm>
              <a:custGeom>
                <a:avLst/>
                <a:gdLst/>
                <a:ahLst/>
                <a:cxnLst/>
                <a:rect l="l" t="t" r="r" b="b"/>
                <a:pathLst>
                  <a:path w="616" h="500" extrusionOk="0">
                    <a:moveTo>
                      <a:pt x="616" y="134"/>
                    </a:moveTo>
                    <a:lnTo>
                      <a:pt x="366" y="0"/>
                    </a:lnTo>
                    <a:lnTo>
                      <a:pt x="0" y="232"/>
                    </a:lnTo>
                    <a:lnTo>
                      <a:pt x="0" y="500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14" name="Google Shape;3114;p67"/>
              <p:cNvSpPr/>
              <p:nvPr/>
            </p:nvSpPr>
            <p:spPr>
              <a:xfrm>
                <a:off x="10987279" y="3067193"/>
                <a:ext cx="7022" cy="203811"/>
              </a:xfrm>
              <a:custGeom>
                <a:avLst/>
                <a:gdLst/>
                <a:ahLst/>
                <a:cxnLst/>
                <a:rect l="l" t="t" r="r" b="b"/>
                <a:pathLst>
                  <a:path w="170" h="4934" extrusionOk="0">
                    <a:moveTo>
                      <a:pt x="0" y="99"/>
                    </a:moveTo>
                    <a:lnTo>
                      <a:pt x="0" y="4934"/>
                    </a:lnTo>
                    <a:lnTo>
                      <a:pt x="170" y="4836"/>
                    </a:lnTo>
                    <a:lnTo>
                      <a:pt x="170" y="0"/>
                    </a:lnTo>
                    <a:close/>
                  </a:path>
                </a:pathLst>
              </a:custGeom>
              <a:solidFill>
                <a:srgbClr val="0076B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15" name="Google Shape;3115;p67"/>
              <p:cNvSpPr/>
              <p:nvPr/>
            </p:nvSpPr>
            <p:spPr>
              <a:xfrm>
                <a:off x="11613748" y="2688733"/>
                <a:ext cx="7022" cy="121651"/>
              </a:xfrm>
              <a:custGeom>
                <a:avLst/>
                <a:gdLst/>
                <a:ahLst/>
                <a:cxnLst/>
                <a:rect l="l" t="t" r="r" b="b"/>
                <a:pathLst>
                  <a:path w="170" h="2945" extrusionOk="0">
                    <a:moveTo>
                      <a:pt x="0" y="99"/>
                    </a:moveTo>
                    <a:lnTo>
                      <a:pt x="0" y="2944"/>
                    </a:lnTo>
                    <a:lnTo>
                      <a:pt x="170" y="2846"/>
                    </a:lnTo>
                    <a:lnTo>
                      <a:pt x="170" y="1"/>
                    </a:lnTo>
                    <a:close/>
                  </a:path>
                </a:pathLst>
              </a:custGeom>
              <a:solidFill>
                <a:srgbClr val="0076B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3116" name="Google Shape;3116;p67"/>
          <p:cNvGrpSpPr/>
          <p:nvPr/>
        </p:nvGrpSpPr>
        <p:grpSpPr>
          <a:xfrm>
            <a:off x="6810370" y="-1182497"/>
            <a:ext cx="7615812" cy="4596093"/>
            <a:chOff x="4342617" y="-2190759"/>
            <a:chExt cx="8049406" cy="4857765"/>
          </a:xfrm>
        </p:grpSpPr>
        <p:sp>
          <p:nvSpPr>
            <p:cNvPr id="3117" name="Google Shape;3117;p67"/>
            <p:cNvSpPr/>
            <p:nvPr/>
          </p:nvSpPr>
          <p:spPr>
            <a:xfrm rot="10800000">
              <a:off x="4342617" y="-1953517"/>
              <a:ext cx="8049406" cy="4620523"/>
            </a:xfrm>
            <a:custGeom>
              <a:avLst/>
              <a:gdLst/>
              <a:ahLst/>
              <a:cxnLst/>
              <a:rect l="l" t="t" r="r" b="b"/>
              <a:pathLst>
                <a:path w="65151" h="37398" extrusionOk="0">
                  <a:moveTo>
                    <a:pt x="32928" y="28369"/>
                  </a:moveTo>
                  <a:lnTo>
                    <a:pt x="65151" y="9965"/>
                  </a:lnTo>
                  <a:lnTo>
                    <a:pt x="48326" y="1"/>
                  </a:lnTo>
                  <a:lnTo>
                    <a:pt x="16112" y="18405"/>
                  </a:lnTo>
                  <a:lnTo>
                    <a:pt x="16567" y="18681"/>
                  </a:lnTo>
                  <a:lnTo>
                    <a:pt x="5594" y="24953"/>
                  </a:lnTo>
                  <a:lnTo>
                    <a:pt x="6905" y="25729"/>
                  </a:lnTo>
                  <a:lnTo>
                    <a:pt x="2918" y="27647"/>
                  </a:lnTo>
                  <a:cubicBezTo>
                    <a:pt x="1035" y="28548"/>
                    <a:pt x="0" y="30439"/>
                    <a:pt x="830" y="30903"/>
                  </a:cubicBezTo>
                  <a:lnTo>
                    <a:pt x="10706" y="36478"/>
                  </a:lnTo>
                  <a:cubicBezTo>
                    <a:pt x="12329" y="37397"/>
                    <a:pt x="14667" y="36907"/>
                    <a:pt x="16290" y="35988"/>
                  </a:cubicBezTo>
                  <a:lnTo>
                    <a:pt x="27183" y="29806"/>
                  </a:lnTo>
                  <a:cubicBezTo>
                    <a:pt x="27388" y="29690"/>
                    <a:pt x="27513" y="29484"/>
                    <a:pt x="27513" y="29244"/>
                  </a:cubicBezTo>
                  <a:cubicBezTo>
                    <a:pt x="27513" y="28994"/>
                    <a:pt x="27397" y="28789"/>
                    <a:pt x="27192" y="28664"/>
                  </a:cubicBezTo>
                  <a:lnTo>
                    <a:pt x="26202" y="28075"/>
                  </a:lnTo>
                  <a:lnTo>
                    <a:pt x="29369" y="26264"/>
                  </a:lnTo>
                  <a:close/>
                </a:path>
              </a:pathLst>
            </a:custGeom>
            <a:solidFill>
              <a:srgbClr val="262162">
                <a:alpha val="255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3118" name="Google Shape;3118;p67"/>
            <p:cNvGrpSpPr/>
            <p:nvPr/>
          </p:nvGrpSpPr>
          <p:grpSpPr>
            <a:xfrm>
              <a:off x="4636337" y="-2190759"/>
              <a:ext cx="5488675" cy="4551096"/>
              <a:chOff x="5631105" y="4114266"/>
              <a:chExt cx="1609299" cy="1334397"/>
            </a:xfrm>
          </p:grpSpPr>
          <p:sp>
            <p:nvSpPr>
              <p:cNvPr id="3119" name="Google Shape;3119;p67"/>
              <p:cNvSpPr/>
              <p:nvPr/>
            </p:nvSpPr>
            <p:spPr>
              <a:xfrm>
                <a:off x="7129080" y="4691704"/>
                <a:ext cx="92157" cy="127929"/>
              </a:xfrm>
              <a:custGeom>
                <a:avLst/>
                <a:gdLst/>
                <a:ahLst/>
                <a:cxnLst/>
                <a:rect l="l" t="t" r="r" b="b"/>
                <a:pathLst>
                  <a:path w="2231" h="3097" extrusionOk="0">
                    <a:moveTo>
                      <a:pt x="2231" y="1321"/>
                    </a:moveTo>
                    <a:lnTo>
                      <a:pt x="1" y="1"/>
                    </a:lnTo>
                    <a:lnTo>
                      <a:pt x="1" y="1776"/>
                    </a:lnTo>
                    <a:lnTo>
                      <a:pt x="2231" y="3097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20" name="Google Shape;3120;p67"/>
              <p:cNvSpPr/>
              <p:nvPr/>
            </p:nvSpPr>
            <p:spPr>
              <a:xfrm>
                <a:off x="7221196" y="4734829"/>
                <a:ext cx="19208" cy="84804"/>
              </a:xfrm>
              <a:custGeom>
                <a:avLst/>
                <a:gdLst/>
                <a:ahLst/>
                <a:cxnLst/>
                <a:rect l="l" t="t" r="r" b="b"/>
                <a:pathLst>
                  <a:path w="465" h="2053" extrusionOk="0">
                    <a:moveTo>
                      <a:pt x="1" y="857"/>
                    </a:moveTo>
                    <a:lnTo>
                      <a:pt x="1" y="2053"/>
                    </a:lnTo>
                    <a:lnTo>
                      <a:pt x="465" y="1776"/>
                    </a:lnTo>
                    <a:lnTo>
                      <a:pt x="465" y="1"/>
                    </a:lnTo>
                    <a:lnTo>
                      <a:pt x="1" y="277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21" name="Google Shape;3121;p67"/>
              <p:cNvSpPr/>
              <p:nvPr/>
            </p:nvSpPr>
            <p:spPr>
              <a:xfrm>
                <a:off x="7129080" y="4680303"/>
                <a:ext cx="111324" cy="66009"/>
              </a:xfrm>
              <a:custGeom>
                <a:avLst/>
                <a:gdLst/>
                <a:ahLst/>
                <a:cxnLst/>
                <a:rect l="l" t="t" r="r" b="b"/>
                <a:pathLst>
                  <a:path w="2695" h="1598" extrusionOk="0">
                    <a:moveTo>
                      <a:pt x="1" y="277"/>
                    </a:moveTo>
                    <a:lnTo>
                      <a:pt x="473" y="0"/>
                    </a:lnTo>
                    <a:lnTo>
                      <a:pt x="2695" y="1321"/>
                    </a:lnTo>
                    <a:lnTo>
                      <a:pt x="2231" y="1597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22" name="Google Shape;3122;p67"/>
              <p:cNvSpPr/>
              <p:nvPr/>
            </p:nvSpPr>
            <p:spPr>
              <a:xfrm>
                <a:off x="5650272" y="5046577"/>
                <a:ext cx="47958" cy="101410"/>
              </a:xfrm>
              <a:custGeom>
                <a:avLst/>
                <a:gdLst/>
                <a:ahLst/>
                <a:cxnLst/>
                <a:rect l="l" t="t" r="r" b="b"/>
                <a:pathLst>
                  <a:path w="1161" h="2455" extrusionOk="0">
                    <a:moveTo>
                      <a:pt x="0" y="679"/>
                    </a:moveTo>
                    <a:lnTo>
                      <a:pt x="1160" y="1"/>
                    </a:lnTo>
                    <a:lnTo>
                      <a:pt x="1160" y="1776"/>
                    </a:lnTo>
                    <a:lnTo>
                      <a:pt x="0" y="2454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23" name="Google Shape;3123;p67"/>
              <p:cNvSpPr/>
              <p:nvPr/>
            </p:nvSpPr>
            <p:spPr>
              <a:xfrm>
                <a:off x="5631105" y="5063182"/>
                <a:ext cx="19208" cy="84804"/>
              </a:xfrm>
              <a:custGeom>
                <a:avLst/>
                <a:gdLst/>
                <a:ahLst/>
                <a:cxnLst/>
                <a:rect l="l" t="t" r="r" b="b"/>
                <a:pathLst>
                  <a:path w="465" h="2053" extrusionOk="0">
                    <a:moveTo>
                      <a:pt x="464" y="2052"/>
                    </a:moveTo>
                    <a:lnTo>
                      <a:pt x="1" y="1776"/>
                    </a:lnTo>
                    <a:lnTo>
                      <a:pt x="1" y="0"/>
                    </a:lnTo>
                    <a:lnTo>
                      <a:pt x="464" y="277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24" name="Google Shape;3124;p67"/>
              <p:cNvSpPr/>
              <p:nvPr/>
            </p:nvSpPr>
            <p:spPr>
              <a:xfrm>
                <a:off x="5631105" y="5035548"/>
                <a:ext cx="67125" cy="39077"/>
              </a:xfrm>
              <a:custGeom>
                <a:avLst/>
                <a:gdLst/>
                <a:ahLst/>
                <a:cxnLst/>
                <a:rect l="l" t="t" r="r" b="b"/>
                <a:pathLst>
                  <a:path w="1625" h="946" extrusionOk="0">
                    <a:moveTo>
                      <a:pt x="1624" y="268"/>
                    </a:moveTo>
                    <a:lnTo>
                      <a:pt x="1160" y="0"/>
                    </a:lnTo>
                    <a:lnTo>
                      <a:pt x="1" y="669"/>
                    </a:lnTo>
                    <a:lnTo>
                      <a:pt x="464" y="946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25" name="Google Shape;3125;p67"/>
              <p:cNvSpPr/>
              <p:nvPr/>
            </p:nvSpPr>
            <p:spPr>
              <a:xfrm>
                <a:off x="5962391" y="4569021"/>
                <a:ext cx="87365" cy="80715"/>
              </a:xfrm>
              <a:custGeom>
                <a:avLst/>
                <a:gdLst/>
                <a:ahLst/>
                <a:cxnLst/>
                <a:rect l="l" t="t" r="r" b="b"/>
                <a:pathLst>
                  <a:path w="2115" h="1954" extrusionOk="0">
                    <a:moveTo>
                      <a:pt x="268" y="1008"/>
                    </a:moveTo>
                    <a:cubicBezTo>
                      <a:pt x="268" y="1008"/>
                      <a:pt x="268" y="1008"/>
                      <a:pt x="268" y="1008"/>
                    </a:cubicBezTo>
                    <a:cubicBezTo>
                      <a:pt x="473" y="1133"/>
                      <a:pt x="679" y="1249"/>
                      <a:pt x="884" y="1365"/>
                    </a:cubicBezTo>
                    <a:cubicBezTo>
                      <a:pt x="1000" y="1437"/>
                      <a:pt x="1125" y="1499"/>
                      <a:pt x="1241" y="1570"/>
                    </a:cubicBezTo>
                    <a:cubicBezTo>
                      <a:pt x="1276" y="1597"/>
                      <a:pt x="1312" y="1624"/>
                      <a:pt x="1339" y="1651"/>
                    </a:cubicBezTo>
                    <a:cubicBezTo>
                      <a:pt x="1357" y="1677"/>
                      <a:pt x="1357" y="1704"/>
                      <a:pt x="1374" y="1731"/>
                    </a:cubicBezTo>
                    <a:cubicBezTo>
                      <a:pt x="1410" y="1784"/>
                      <a:pt x="1490" y="1838"/>
                      <a:pt x="1553" y="1856"/>
                    </a:cubicBezTo>
                    <a:cubicBezTo>
                      <a:pt x="1803" y="1954"/>
                      <a:pt x="2008" y="1722"/>
                      <a:pt x="2052" y="1508"/>
                    </a:cubicBezTo>
                    <a:cubicBezTo>
                      <a:pt x="2115" y="1231"/>
                      <a:pt x="2008" y="901"/>
                      <a:pt x="1794" y="714"/>
                    </a:cubicBezTo>
                    <a:cubicBezTo>
                      <a:pt x="1597" y="544"/>
                      <a:pt x="1374" y="411"/>
                      <a:pt x="1143" y="286"/>
                    </a:cubicBezTo>
                    <a:cubicBezTo>
                      <a:pt x="902" y="152"/>
                      <a:pt x="643" y="0"/>
                      <a:pt x="357" y="81"/>
                    </a:cubicBezTo>
                    <a:cubicBezTo>
                      <a:pt x="224" y="116"/>
                      <a:pt x="108" y="205"/>
                      <a:pt x="36" y="330"/>
                    </a:cubicBezTo>
                    <a:cubicBezTo>
                      <a:pt x="1" y="402"/>
                      <a:pt x="10" y="437"/>
                      <a:pt x="36" y="500"/>
                    </a:cubicBezTo>
                    <a:cubicBezTo>
                      <a:pt x="63" y="562"/>
                      <a:pt x="99" y="625"/>
                      <a:pt x="108" y="696"/>
                    </a:cubicBezTo>
                    <a:cubicBezTo>
                      <a:pt x="108" y="750"/>
                      <a:pt x="99" y="794"/>
                      <a:pt x="117" y="848"/>
                    </a:cubicBezTo>
                    <a:cubicBezTo>
                      <a:pt x="152" y="919"/>
                      <a:pt x="206" y="973"/>
                      <a:pt x="268" y="1008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26" name="Google Shape;3126;p67"/>
              <p:cNvSpPr/>
              <p:nvPr/>
            </p:nvSpPr>
            <p:spPr>
              <a:xfrm>
                <a:off x="5958715" y="4569021"/>
                <a:ext cx="81830" cy="85878"/>
              </a:xfrm>
              <a:custGeom>
                <a:avLst/>
                <a:gdLst/>
                <a:ahLst/>
                <a:cxnLst/>
                <a:rect l="l" t="t" r="r" b="b"/>
                <a:pathLst>
                  <a:path w="1981" h="2079" extrusionOk="0">
                    <a:moveTo>
                      <a:pt x="206" y="1124"/>
                    </a:moveTo>
                    <a:cubicBezTo>
                      <a:pt x="295" y="1196"/>
                      <a:pt x="393" y="1249"/>
                      <a:pt x="482" y="1303"/>
                    </a:cubicBezTo>
                    <a:cubicBezTo>
                      <a:pt x="661" y="1401"/>
                      <a:pt x="839" y="1508"/>
                      <a:pt x="1017" y="1606"/>
                    </a:cubicBezTo>
                    <a:cubicBezTo>
                      <a:pt x="1232" y="1731"/>
                      <a:pt x="1669" y="2079"/>
                      <a:pt x="1883" y="1784"/>
                    </a:cubicBezTo>
                    <a:cubicBezTo>
                      <a:pt x="1981" y="1633"/>
                      <a:pt x="1972" y="1410"/>
                      <a:pt x="1927" y="1240"/>
                    </a:cubicBezTo>
                    <a:cubicBezTo>
                      <a:pt x="1883" y="1098"/>
                      <a:pt x="1794" y="964"/>
                      <a:pt x="1686" y="848"/>
                    </a:cubicBezTo>
                    <a:cubicBezTo>
                      <a:pt x="1597" y="759"/>
                      <a:pt x="1463" y="705"/>
                      <a:pt x="1356" y="643"/>
                    </a:cubicBezTo>
                    <a:cubicBezTo>
                      <a:pt x="1223" y="562"/>
                      <a:pt x="1089" y="482"/>
                      <a:pt x="955" y="411"/>
                    </a:cubicBezTo>
                    <a:cubicBezTo>
                      <a:pt x="723" y="277"/>
                      <a:pt x="420" y="0"/>
                      <a:pt x="152" y="205"/>
                    </a:cubicBezTo>
                    <a:cubicBezTo>
                      <a:pt x="45" y="295"/>
                      <a:pt x="9" y="428"/>
                      <a:pt x="9" y="562"/>
                    </a:cubicBezTo>
                    <a:cubicBezTo>
                      <a:pt x="9" y="705"/>
                      <a:pt x="0" y="875"/>
                      <a:pt x="81" y="990"/>
                    </a:cubicBezTo>
                    <a:cubicBezTo>
                      <a:pt x="116" y="1044"/>
                      <a:pt x="161" y="1080"/>
                      <a:pt x="206" y="112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27" name="Google Shape;3127;p67"/>
              <p:cNvSpPr/>
              <p:nvPr/>
            </p:nvSpPr>
            <p:spPr>
              <a:xfrm>
                <a:off x="6012497" y="4615078"/>
                <a:ext cx="89224" cy="79641"/>
              </a:xfrm>
              <a:custGeom>
                <a:avLst/>
                <a:gdLst/>
                <a:ahLst/>
                <a:cxnLst/>
                <a:rect l="l" t="t" r="r" b="b"/>
                <a:pathLst>
                  <a:path w="2160" h="1928" extrusionOk="0">
                    <a:moveTo>
                      <a:pt x="45" y="330"/>
                    </a:moveTo>
                    <a:cubicBezTo>
                      <a:pt x="90" y="420"/>
                      <a:pt x="170" y="473"/>
                      <a:pt x="251" y="527"/>
                    </a:cubicBezTo>
                    <a:cubicBezTo>
                      <a:pt x="402" y="625"/>
                      <a:pt x="563" y="714"/>
                      <a:pt x="688" y="839"/>
                    </a:cubicBezTo>
                    <a:cubicBezTo>
                      <a:pt x="813" y="973"/>
                      <a:pt x="902" y="1142"/>
                      <a:pt x="991" y="1303"/>
                    </a:cubicBezTo>
                    <a:cubicBezTo>
                      <a:pt x="1080" y="1463"/>
                      <a:pt x="1178" y="1624"/>
                      <a:pt x="1321" y="1740"/>
                    </a:cubicBezTo>
                    <a:cubicBezTo>
                      <a:pt x="1464" y="1856"/>
                      <a:pt x="1660" y="1927"/>
                      <a:pt x="1839" y="1865"/>
                    </a:cubicBezTo>
                    <a:cubicBezTo>
                      <a:pt x="1937" y="1829"/>
                      <a:pt x="2017" y="1758"/>
                      <a:pt x="2071" y="1660"/>
                    </a:cubicBezTo>
                    <a:cubicBezTo>
                      <a:pt x="2133" y="1544"/>
                      <a:pt x="2160" y="1401"/>
                      <a:pt x="2133" y="1276"/>
                    </a:cubicBezTo>
                    <a:cubicBezTo>
                      <a:pt x="2097" y="1035"/>
                      <a:pt x="1919" y="839"/>
                      <a:pt x="1723" y="705"/>
                    </a:cubicBezTo>
                    <a:cubicBezTo>
                      <a:pt x="1616" y="634"/>
                      <a:pt x="1500" y="598"/>
                      <a:pt x="1393" y="536"/>
                    </a:cubicBezTo>
                    <a:cubicBezTo>
                      <a:pt x="1303" y="473"/>
                      <a:pt x="1232" y="411"/>
                      <a:pt x="1134" y="357"/>
                    </a:cubicBezTo>
                    <a:cubicBezTo>
                      <a:pt x="947" y="259"/>
                      <a:pt x="750" y="170"/>
                      <a:pt x="554" y="99"/>
                    </a:cubicBezTo>
                    <a:cubicBezTo>
                      <a:pt x="474" y="72"/>
                      <a:pt x="393" y="63"/>
                      <a:pt x="322" y="36"/>
                    </a:cubicBezTo>
                    <a:cubicBezTo>
                      <a:pt x="233" y="18"/>
                      <a:pt x="144" y="0"/>
                      <a:pt x="72" y="72"/>
                    </a:cubicBezTo>
                    <a:cubicBezTo>
                      <a:pt x="45" y="90"/>
                      <a:pt x="28" y="125"/>
                      <a:pt x="19" y="161"/>
                    </a:cubicBezTo>
                    <a:cubicBezTo>
                      <a:pt x="1" y="214"/>
                      <a:pt x="19" y="277"/>
                      <a:pt x="45" y="330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28" name="Google Shape;3128;p67"/>
              <p:cNvSpPr/>
              <p:nvPr/>
            </p:nvSpPr>
            <p:spPr>
              <a:xfrm>
                <a:off x="6013241" y="4615078"/>
                <a:ext cx="88481" cy="68570"/>
              </a:xfrm>
              <a:custGeom>
                <a:avLst/>
                <a:gdLst/>
                <a:ahLst/>
                <a:cxnLst/>
                <a:rect l="l" t="t" r="r" b="b"/>
                <a:pathLst>
                  <a:path w="2142" h="1660" extrusionOk="0">
                    <a:moveTo>
                      <a:pt x="1" y="161"/>
                    </a:moveTo>
                    <a:cubicBezTo>
                      <a:pt x="331" y="250"/>
                      <a:pt x="652" y="384"/>
                      <a:pt x="929" y="589"/>
                    </a:cubicBezTo>
                    <a:cubicBezTo>
                      <a:pt x="1285" y="848"/>
                      <a:pt x="1553" y="1196"/>
                      <a:pt x="1865" y="1508"/>
                    </a:cubicBezTo>
                    <a:cubicBezTo>
                      <a:pt x="1928" y="1562"/>
                      <a:pt x="1981" y="1615"/>
                      <a:pt x="2053" y="1660"/>
                    </a:cubicBezTo>
                    <a:cubicBezTo>
                      <a:pt x="2115" y="1544"/>
                      <a:pt x="2142" y="1401"/>
                      <a:pt x="2115" y="1276"/>
                    </a:cubicBezTo>
                    <a:cubicBezTo>
                      <a:pt x="2079" y="1035"/>
                      <a:pt x="1901" y="839"/>
                      <a:pt x="1705" y="705"/>
                    </a:cubicBezTo>
                    <a:cubicBezTo>
                      <a:pt x="1598" y="634"/>
                      <a:pt x="1482" y="598"/>
                      <a:pt x="1375" y="536"/>
                    </a:cubicBezTo>
                    <a:cubicBezTo>
                      <a:pt x="1285" y="473"/>
                      <a:pt x="1214" y="411"/>
                      <a:pt x="1116" y="357"/>
                    </a:cubicBezTo>
                    <a:cubicBezTo>
                      <a:pt x="929" y="259"/>
                      <a:pt x="732" y="170"/>
                      <a:pt x="536" y="99"/>
                    </a:cubicBezTo>
                    <a:cubicBezTo>
                      <a:pt x="456" y="72"/>
                      <a:pt x="375" y="63"/>
                      <a:pt x="304" y="36"/>
                    </a:cubicBezTo>
                    <a:cubicBezTo>
                      <a:pt x="215" y="18"/>
                      <a:pt x="126" y="0"/>
                      <a:pt x="54" y="72"/>
                    </a:cubicBezTo>
                    <a:cubicBezTo>
                      <a:pt x="27" y="90"/>
                      <a:pt x="10" y="125"/>
                      <a:pt x="1" y="161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29" name="Google Shape;3129;p67"/>
              <p:cNvSpPr/>
              <p:nvPr/>
            </p:nvSpPr>
            <p:spPr>
              <a:xfrm>
                <a:off x="6295164" y="5126920"/>
                <a:ext cx="161801" cy="123138"/>
              </a:xfrm>
              <a:custGeom>
                <a:avLst/>
                <a:gdLst/>
                <a:ahLst/>
                <a:cxnLst/>
                <a:rect l="l" t="t" r="r" b="b"/>
                <a:pathLst>
                  <a:path w="3917" h="2981" extrusionOk="0">
                    <a:moveTo>
                      <a:pt x="3453" y="2980"/>
                    </a:moveTo>
                    <a:lnTo>
                      <a:pt x="0" y="991"/>
                    </a:lnTo>
                    <a:lnTo>
                      <a:pt x="3917" y="1"/>
                    </a:lnTo>
                    <a:close/>
                  </a:path>
                </a:pathLst>
              </a:custGeom>
              <a:solidFill>
                <a:srgbClr val="D7461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30" name="Google Shape;3130;p67"/>
              <p:cNvSpPr/>
              <p:nvPr/>
            </p:nvSpPr>
            <p:spPr>
              <a:xfrm>
                <a:off x="6200818" y="5172234"/>
                <a:ext cx="211949" cy="255446"/>
              </a:xfrm>
              <a:custGeom>
                <a:avLst/>
                <a:gdLst/>
                <a:ahLst/>
                <a:cxnLst/>
                <a:rect l="l" t="t" r="r" b="b"/>
                <a:pathLst>
                  <a:path w="5131" h="6184" extrusionOk="0">
                    <a:moveTo>
                      <a:pt x="1" y="3989"/>
                    </a:moveTo>
                    <a:cubicBezTo>
                      <a:pt x="1" y="2659"/>
                      <a:pt x="937" y="1036"/>
                      <a:pt x="2097" y="367"/>
                    </a:cubicBezTo>
                    <a:cubicBezTo>
                      <a:pt x="2677" y="37"/>
                      <a:pt x="3203" y="1"/>
                      <a:pt x="3578" y="215"/>
                    </a:cubicBezTo>
                    <a:lnTo>
                      <a:pt x="3578" y="215"/>
                    </a:lnTo>
                    <a:lnTo>
                      <a:pt x="3587" y="215"/>
                    </a:lnTo>
                    <a:cubicBezTo>
                      <a:pt x="3587" y="215"/>
                      <a:pt x="3587" y="215"/>
                      <a:pt x="3587" y="215"/>
                    </a:cubicBezTo>
                    <a:lnTo>
                      <a:pt x="5130" y="1098"/>
                    </a:lnTo>
                    <a:lnTo>
                      <a:pt x="2097" y="6183"/>
                    </a:lnTo>
                    <a:lnTo>
                      <a:pt x="616" y="5336"/>
                    </a:lnTo>
                    <a:cubicBezTo>
                      <a:pt x="616" y="5336"/>
                      <a:pt x="616" y="5336"/>
                      <a:pt x="616" y="5336"/>
                    </a:cubicBezTo>
                    <a:lnTo>
                      <a:pt x="607" y="5336"/>
                    </a:lnTo>
                    <a:lnTo>
                      <a:pt x="607" y="5336"/>
                    </a:lnTo>
                    <a:cubicBezTo>
                      <a:pt x="232" y="5113"/>
                      <a:pt x="1" y="4649"/>
                      <a:pt x="1" y="3989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31" name="Google Shape;3131;p67"/>
              <p:cNvSpPr/>
              <p:nvPr/>
            </p:nvSpPr>
            <p:spPr>
              <a:xfrm>
                <a:off x="6261623" y="5194375"/>
                <a:ext cx="173615" cy="254289"/>
              </a:xfrm>
              <a:custGeom>
                <a:avLst/>
                <a:gdLst/>
                <a:ahLst/>
                <a:cxnLst/>
                <a:rect l="l" t="t" r="r" b="b"/>
                <a:pathLst>
                  <a:path w="4203" h="6156" extrusionOk="0">
                    <a:moveTo>
                      <a:pt x="0" y="4291"/>
                    </a:moveTo>
                    <a:cubicBezTo>
                      <a:pt x="0" y="5620"/>
                      <a:pt x="946" y="6156"/>
                      <a:pt x="2106" y="5487"/>
                    </a:cubicBezTo>
                    <a:cubicBezTo>
                      <a:pt x="3266" y="4818"/>
                      <a:pt x="4202" y="3194"/>
                      <a:pt x="4202" y="1865"/>
                    </a:cubicBezTo>
                    <a:cubicBezTo>
                      <a:pt x="4202" y="535"/>
                      <a:pt x="3266" y="0"/>
                      <a:pt x="2106" y="669"/>
                    </a:cubicBezTo>
                    <a:cubicBezTo>
                      <a:pt x="946" y="1338"/>
                      <a:pt x="0" y="2962"/>
                      <a:pt x="0" y="4291"/>
                    </a:cubicBez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32" name="Google Shape;3132;p67"/>
              <p:cNvSpPr/>
              <p:nvPr/>
            </p:nvSpPr>
            <p:spPr>
              <a:xfrm>
                <a:off x="6297354" y="5250760"/>
                <a:ext cx="102112" cy="141519"/>
              </a:xfrm>
              <a:custGeom>
                <a:avLst/>
                <a:gdLst/>
                <a:ahLst/>
                <a:cxnLst/>
                <a:rect l="l" t="t" r="r" b="b"/>
                <a:pathLst>
                  <a:path w="2472" h="3426" extrusionOk="0">
                    <a:moveTo>
                      <a:pt x="1" y="2685"/>
                    </a:moveTo>
                    <a:cubicBezTo>
                      <a:pt x="1" y="2819"/>
                      <a:pt x="19" y="3078"/>
                      <a:pt x="144" y="3247"/>
                    </a:cubicBezTo>
                    <a:cubicBezTo>
                      <a:pt x="161" y="3274"/>
                      <a:pt x="179" y="3292"/>
                      <a:pt x="206" y="3319"/>
                    </a:cubicBezTo>
                    <a:lnTo>
                      <a:pt x="206" y="3319"/>
                    </a:lnTo>
                    <a:cubicBezTo>
                      <a:pt x="233" y="3345"/>
                      <a:pt x="268" y="3372"/>
                      <a:pt x="304" y="3390"/>
                    </a:cubicBezTo>
                    <a:cubicBezTo>
                      <a:pt x="358" y="3408"/>
                      <a:pt x="420" y="3426"/>
                      <a:pt x="483" y="3426"/>
                    </a:cubicBezTo>
                    <a:cubicBezTo>
                      <a:pt x="518" y="3426"/>
                      <a:pt x="554" y="3417"/>
                      <a:pt x="599" y="3417"/>
                    </a:cubicBezTo>
                    <a:cubicBezTo>
                      <a:pt x="723" y="3390"/>
                      <a:pt x="866" y="3345"/>
                      <a:pt x="1009" y="3256"/>
                    </a:cubicBezTo>
                    <a:cubicBezTo>
                      <a:pt x="1285" y="3096"/>
                      <a:pt x="1553" y="2846"/>
                      <a:pt x="1776" y="2560"/>
                    </a:cubicBezTo>
                    <a:cubicBezTo>
                      <a:pt x="1874" y="2436"/>
                      <a:pt x="1955" y="2311"/>
                      <a:pt x="2035" y="2177"/>
                    </a:cubicBezTo>
                    <a:cubicBezTo>
                      <a:pt x="2302" y="1713"/>
                      <a:pt x="2472" y="1196"/>
                      <a:pt x="2472" y="749"/>
                    </a:cubicBezTo>
                    <a:lnTo>
                      <a:pt x="2472" y="723"/>
                    </a:lnTo>
                    <a:cubicBezTo>
                      <a:pt x="2472" y="634"/>
                      <a:pt x="2454" y="500"/>
                      <a:pt x="2418" y="375"/>
                    </a:cubicBezTo>
                    <a:cubicBezTo>
                      <a:pt x="2365" y="187"/>
                      <a:pt x="2249" y="0"/>
                      <a:pt x="1990" y="0"/>
                    </a:cubicBezTo>
                    <a:cubicBezTo>
                      <a:pt x="1839" y="0"/>
                      <a:pt x="1651" y="63"/>
                      <a:pt x="1464" y="179"/>
                    </a:cubicBezTo>
                    <a:cubicBezTo>
                      <a:pt x="1437" y="187"/>
                      <a:pt x="1410" y="196"/>
                      <a:pt x="1393" y="214"/>
                    </a:cubicBezTo>
                    <a:cubicBezTo>
                      <a:pt x="1393" y="214"/>
                      <a:pt x="1384" y="214"/>
                      <a:pt x="1384" y="223"/>
                    </a:cubicBezTo>
                    <a:cubicBezTo>
                      <a:pt x="1321" y="259"/>
                      <a:pt x="1268" y="303"/>
                      <a:pt x="1214" y="348"/>
                    </a:cubicBezTo>
                    <a:cubicBezTo>
                      <a:pt x="1178" y="366"/>
                      <a:pt x="1161" y="393"/>
                      <a:pt x="1125" y="419"/>
                    </a:cubicBezTo>
                    <a:cubicBezTo>
                      <a:pt x="1107" y="428"/>
                      <a:pt x="1080" y="446"/>
                      <a:pt x="1062" y="473"/>
                    </a:cubicBezTo>
                    <a:cubicBezTo>
                      <a:pt x="1045" y="482"/>
                      <a:pt x="1027" y="500"/>
                      <a:pt x="1009" y="518"/>
                    </a:cubicBezTo>
                    <a:cubicBezTo>
                      <a:pt x="973" y="562"/>
                      <a:pt x="920" y="607"/>
                      <a:pt x="884" y="651"/>
                    </a:cubicBezTo>
                    <a:cubicBezTo>
                      <a:pt x="634" y="910"/>
                      <a:pt x="429" y="1240"/>
                      <a:pt x="277" y="1570"/>
                    </a:cubicBezTo>
                    <a:cubicBezTo>
                      <a:pt x="251" y="1624"/>
                      <a:pt x="233" y="1668"/>
                      <a:pt x="206" y="1713"/>
                    </a:cubicBezTo>
                    <a:cubicBezTo>
                      <a:pt x="179" y="1793"/>
                      <a:pt x="144" y="1882"/>
                      <a:pt x="126" y="1963"/>
                    </a:cubicBezTo>
                    <a:lnTo>
                      <a:pt x="126" y="1981"/>
                    </a:lnTo>
                    <a:cubicBezTo>
                      <a:pt x="117" y="1989"/>
                      <a:pt x="117" y="1998"/>
                      <a:pt x="117" y="2007"/>
                    </a:cubicBezTo>
                    <a:cubicBezTo>
                      <a:pt x="99" y="2052"/>
                      <a:pt x="90" y="2097"/>
                      <a:pt x="72" y="2141"/>
                    </a:cubicBezTo>
                    <a:cubicBezTo>
                      <a:pt x="45" y="2239"/>
                      <a:pt x="37" y="2328"/>
                      <a:pt x="28" y="2418"/>
                    </a:cubicBezTo>
                    <a:cubicBezTo>
                      <a:pt x="10" y="2507"/>
                      <a:pt x="1" y="2596"/>
                      <a:pt x="1" y="2685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33" name="Google Shape;3133;p67"/>
              <p:cNvSpPr/>
              <p:nvPr/>
            </p:nvSpPr>
            <p:spPr>
              <a:xfrm>
                <a:off x="6302517" y="5251462"/>
                <a:ext cx="96949" cy="140817"/>
              </a:xfrm>
              <a:custGeom>
                <a:avLst/>
                <a:gdLst/>
                <a:ahLst/>
                <a:cxnLst/>
                <a:rect l="l" t="t" r="r" b="b"/>
                <a:pathLst>
                  <a:path w="2347" h="3409" extrusionOk="0">
                    <a:moveTo>
                      <a:pt x="99" y="3221"/>
                    </a:moveTo>
                    <a:cubicBezTo>
                      <a:pt x="259" y="3221"/>
                      <a:pt x="438" y="3168"/>
                      <a:pt x="634" y="3052"/>
                    </a:cubicBezTo>
                    <a:cubicBezTo>
                      <a:pt x="1419" y="2597"/>
                      <a:pt x="2088" y="1446"/>
                      <a:pt x="2088" y="545"/>
                    </a:cubicBezTo>
                    <a:cubicBezTo>
                      <a:pt x="2088" y="411"/>
                      <a:pt x="2070" y="170"/>
                      <a:pt x="1963" y="1"/>
                    </a:cubicBezTo>
                    <a:cubicBezTo>
                      <a:pt x="2302" y="72"/>
                      <a:pt x="2347" y="527"/>
                      <a:pt x="2347" y="724"/>
                    </a:cubicBezTo>
                    <a:cubicBezTo>
                      <a:pt x="2347" y="1633"/>
                      <a:pt x="1678" y="2784"/>
                      <a:pt x="893" y="3239"/>
                    </a:cubicBezTo>
                    <a:cubicBezTo>
                      <a:pt x="697" y="3346"/>
                      <a:pt x="509" y="3409"/>
                      <a:pt x="358" y="3409"/>
                    </a:cubicBezTo>
                    <a:cubicBezTo>
                      <a:pt x="188" y="3409"/>
                      <a:pt x="72" y="3328"/>
                      <a:pt x="1" y="3213"/>
                    </a:cubicBezTo>
                    <a:cubicBezTo>
                      <a:pt x="36" y="3221"/>
                      <a:pt x="63" y="3221"/>
                      <a:pt x="99" y="3221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34" name="Google Shape;3134;p67"/>
              <p:cNvSpPr/>
              <p:nvPr/>
            </p:nvSpPr>
            <p:spPr>
              <a:xfrm>
                <a:off x="6302145" y="5262160"/>
                <a:ext cx="89596" cy="126070"/>
              </a:xfrm>
              <a:custGeom>
                <a:avLst/>
                <a:gdLst/>
                <a:ahLst/>
                <a:cxnLst/>
                <a:rect l="l" t="t" r="r" b="b"/>
                <a:pathLst>
                  <a:path w="2169" h="3052" extrusionOk="0">
                    <a:moveTo>
                      <a:pt x="28" y="2971"/>
                    </a:moveTo>
                    <a:lnTo>
                      <a:pt x="384" y="2204"/>
                    </a:lnTo>
                    <a:cubicBezTo>
                      <a:pt x="268" y="2124"/>
                      <a:pt x="197" y="1972"/>
                      <a:pt x="197" y="1749"/>
                    </a:cubicBezTo>
                    <a:cubicBezTo>
                      <a:pt x="197" y="1731"/>
                      <a:pt x="206" y="1705"/>
                      <a:pt x="206" y="1687"/>
                    </a:cubicBezTo>
                    <a:lnTo>
                      <a:pt x="1" y="1731"/>
                    </a:lnTo>
                    <a:cubicBezTo>
                      <a:pt x="1" y="1722"/>
                      <a:pt x="1" y="1713"/>
                      <a:pt x="10" y="1705"/>
                    </a:cubicBezTo>
                    <a:lnTo>
                      <a:pt x="10" y="1687"/>
                    </a:lnTo>
                    <a:cubicBezTo>
                      <a:pt x="28" y="1606"/>
                      <a:pt x="63" y="1517"/>
                      <a:pt x="90" y="1437"/>
                    </a:cubicBezTo>
                    <a:cubicBezTo>
                      <a:pt x="117" y="1392"/>
                      <a:pt x="135" y="1348"/>
                      <a:pt x="161" y="1294"/>
                    </a:cubicBezTo>
                    <a:lnTo>
                      <a:pt x="304" y="1267"/>
                    </a:lnTo>
                    <a:cubicBezTo>
                      <a:pt x="402" y="1018"/>
                      <a:pt x="572" y="777"/>
                      <a:pt x="768" y="598"/>
                    </a:cubicBezTo>
                    <a:lnTo>
                      <a:pt x="768" y="375"/>
                    </a:lnTo>
                    <a:cubicBezTo>
                      <a:pt x="813" y="331"/>
                      <a:pt x="857" y="286"/>
                      <a:pt x="893" y="242"/>
                    </a:cubicBezTo>
                    <a:cubicBezTo>
                      <a:pt x="911" y="224"/>
                      <a:pt x="929" y="206"/>
                      <a:pt x="946" y="197"/>
                    </a:cubicBezTo>
                    <a:cubicBezTo>
                      <a:pt x="964" y="170"/>
                      <a:pt x="991" y="152"/>
                      <a:pt x="1009" y="143"/>
                    </a:cubicBezTo>
                    <a:cubicBezTo>
                      <a:pt x="1045" y="117"/>
                      <a:pt x="1062" y="90"/>
                      <a:pt x="1098" y="72"/>
                    </a:cubicBezTo>
                    <a:lnTo>
                      <a:pt x="1098" y="402"/>
                    </a:lnTo>
                    <a:cubicBezTo>
                      <a:pt x="1294" y="340"/>
                      <a:pt x="1464" y="393"/>
                      <a:pt x="1571" y="527"/>
                    </a:cubicBezTo>
                    <a:lnTo>
                      <a:pt x="2124" y="1"/>
                    </a:lnTo>
                    <a:cubicBezTo>
                      <a:pt x="2160" y="126"/>
                      <a:pt x="2169" y="259"/>
                      <a:pt x="2169" y="349"/>
                    </a:cubicBezTo>
                    <a:lnTo>
                      <a:pt x="1678" y="821"/>
                    </a:lnTo>
                    <a:cubicBezTo>
                      <a:pt x="1678" y="848"/>
                      <a:pt x="1678" y="866"/>
                      <a:pt x="1678" y="902"/>
                    </a:cubicBezTo>
                    <a:cubicBezTo>
                      <a:pt x="1678" y="1107"/>
                      <a:pt x="1607" y="1348"/>
                      <a:pt x="1500" y="1553"/>
                    </a:cubicBezTo>
                    <a:lnTo>
                      <a:pt x="1740" y="1803"/>
                    </a:lnTo>
                    <a:cubicBezTo>
                      <a:pt x="1660" y="1937"/>
                      <a:pt x="1571" y="2061"/>
                      <a:pt x="1482" y="2186"/>
                    </a:cubicBezTo>
                    <a:lnTo>
                      <a:pt x="1232" y="1937"/>
                    </a:lnTo>
                    <a:cubicBezTo>
                      <a:pt x="1143" y="2035"/>
                      <a:pt x="1045" y="2115"/>
                      <a:pt x="938" y="2177"/>
                    </a:cubicBezTo>
                    <a:cubicBezTo>
                      <a:pt x="839" y="2231"/>
                      <a:pt x="741" y="2267"/>
                      <a:pt x="652" y="2276"/>
                    </a:cubicBezTo>
                    <a:lnTo>
                      <a:pt x="295" y="3043"/>
                    </a:lnTo>
                    <a:cubicBezTo>
                      <a:pt x="260" y="3043"/>
                      <a:pt x="224" y="3052"/>
                      <a:pt x="188" y="3052"/>
                    </a:cubicBezTo>
                    <a:cubicBezTo>
                      <a:pt x="152" y="3052"/>
                      <a:pt x="126" y="3043"/>
                      <a:pt x="90" y="3043"/>
                    </a:cubicBezTo>
                    <a:lnTo>
                      <a:pt x="90" y="3043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35" name="Google Shape;3135;p67"/>
              <p:cNvSpPr/>
              <p:nvPr/>
            </p:nvSpPr>
            <p:spPr>
              <a:xfrm>
                <a:off x="6329408" y="5304170"/>
                <a:ext cx="23256" cy="28420"/>
              </a:xfrm>
              <a:custGeom>
                <a:avLst/>
                <a:gdLst/>
                <a:ahLst/>
                <a:cxnLst/>
                <a:rect l="l" t="t" r="r" b="b"/>
                <a:pathLst>
                  <a:path w="563" h="688" extrusionOk="0">
                    <a:moveTo>
                      <a:pt x="1" y="438"/>
                    </a:moveTo>
                    <a:cubicBezTo>
                      <a:pt x="1" y="295"/>
                      <a:pt x="99" y="117"/>
                      <a:pt x="233" y="45"/>
                    </a:cubicBezTo>
                    <a:cubicBezTo>
                      <a:pt x="295" y="1"/>
                      <a:pt x="349" y="1"/>
                      <a:pt x="393" y="27"/>
                    </a:cubicBezTo>
                    <a:lnTo>
                      <a:pt x="393" y="27"/>
                    </a:lnTo>
                    <a:lnTo>
                      <a:pt x="393" y="27"/>
                    </a:lnTo>
                    <a:lnTo>
                      <a:pt x="393" y="27"/>
                    </a:lnTo>
                    <a:lnTo>
                      <a:pt x="563" y="126"/>
                    </a:lnTo>
                    <a:lnTo>
                      <a:pt x="233" y="688"/>
                    </a:lnTo>
                    <a:lnTo>
                      <a:pt x="63" y="589"/>
                    </a:lnTo>
                    <a:cubicBezTo>
                      <a:pt x="63" y="589"/>
                      <a:pt x="63" y="589"/>
                      <a:pt x="63" y="589"/>
                    </a:cubicBezTo>
                    <a:lnTo>
                      <a:pt x="63" y="589"/>
                    </a:lnTo>
                    <a:cubicBezTo>
                      <a:pt x="28" y="563"/>
                      <a:pt x="1" y="518"/>
                      <a:pt x="1" y="438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36" name="Google Shape;3136;p67"/>
              <p:cNvSpPr/>
              <p:nvPr/>
            </p:nvSpPr>
            <p:spPr>
              <a:xfrm>
                <a:off x="6336059" y="5306773"/>
                <a:ext cx="19208" cy="28048"/>
              </a:xfrm>
              <a:custGeom>
                <a:avLst/>
                <a:gdLst/>
                <a:ahLst/>
                <a:cxnLst/>
                <a:rect l="l" t="t" r="r" b="b"/>
                <a:pathLst>
                  <a:path w="465" h="679" extrusionOk="0">
                    <a:moveTo>
                      <a:pt x="1" y="473"/>
                    </a:moveTo>
                    <a:cubicBezTo>
                      <a:pt x="1" y="616"/>
                      <a:pt x="99" y="678"/>
                      <a:pt x="232" y="607"/>
                    </a:cubicBezTo>
                    <a:cubicBezTo>
                      <a:pt x="357" y="526"/>
                      <a:pt x="464" y="348"/>
                      <a:pt x="464" y="205"/>
                    </a:cubicBezTo>
                    <a:cubicBezTo>
                      <a:pt x="464" y="54"/>
                      <a:pt x="357" y="0"/>
                      <a:pt x="232" y="71"/>
                    </a:cubicBezTo>
                    <a:cubicBezTo>
                      <a:pt x="99" y="143"/>
                      <a:pt x="1" y="321"/>
                      <a:pt x="1" y="47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37" name="Google Shape;3137;p67"/>
              <p:cNvSpPr/>
              <p:nvPr/>
            </p:nvSpPr>
            <p:spPr>
              <a:xfrm>
                <a:off x="6966948" y="4739249"/>
                <a:ext cx="161430" cy="123138"/>
              </a:xfrm>
              <a:custGeom>
                <a:avLst/>
                <a:gdLst/>
                <a:ahLst/>
                <a:cxnLst/>
                <a:rect l="l" t="t" r="r" b="b"/>
                <a:pathLst>
                  <a:path w="3908" h="2981" extrusionOk="0">
                    <a:moveTo>
                      <a:pt x="3453" y="2980"/>
                    </a:moveTo>
                    <a:lnTo>
                      <a:pt x="0" y="991"/>
                    </a:lnTo>
                    <a:lnTo>
                      <a:pt x="3908" y="1"/>
                    </a:lnTo>
                    <a:close/>
                  </a:path>
                </a:pathLst>
              </a:custGeom>
              <a:solidFill>
                <a:srgbClr val="D7461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38" name="Google Shape;3138;p67"/>
              <p:cNvSpPr/>
              <p:nvPr/>
            </p:nvSpPr>
            <p:spPr>
              <a:xfrm>
                <a:off x="6876650" y="4787909"/>
                <a:ext cx="211949" cy="255404"/>
              </a:xfrm>
              <a:custGeom>
                <a:avLst/>
                <a:gdLst/>
                <a:ahLst/>
                <a:cxnLst/>
                <a:rect l="l" t="t" r="r" b="b"/>
                <a:pathLst>
                  <a:path w="5131" h="6183" extrusionOk="0">
                    <a:moveTo>
                      <a:pt x="1" y="3988"/>
                    </a:moveTo>
                    <a:cubicBezTo>
                      <a:pt x="1" y="2659"/>
                      <a:pt x="937" y="1035"/>
                      <a:pt x="2097" y="366"/>
                    </a:cubicBezTo>
                    <a:cubicBezTo>
                      <a:pt x="2677" y="36"/>
                      <a:pt x="3203" y="0"/>
                      <a:pt x="3578" y="214"/>
                    </a:cubicBezTo>
                    <a:lnTo>
                      <a:pt x="3578" y="214"/>
                    </a:lnTo>
                    <a:lnTo>
                      <a:pt x="3587" y="214"/>
                    </a:lnTo>
                    <a:cubicBezTo>
                      <a:pt x="3587" y="214"/>
                      <a:pt x="3587" y="214"/>
                      <a:pt x="3587" y="214"/>
                    </a:cubicBezTo>
                    <a:lnTo>
                      <a:pt x="5130" y="1098"/>
                    </a:lnTo>
                    <a:lnTo>
                      <a:pt x="2097" y="6183"/>
                    </a:lnTo>
                    <a:lnTo>
                      <a:pt x="616" y="5344"/>
                    </a:lnTo>
                    <a:cubicBezTo>
                      <a:pt x="616" y="5335"/>
                      <a:pt x="616" y="5335"/>
                      <a:pt x="616" y="5335"/>
                    </a:cubicBezTo>
                    <a:lnTo>
                      <a:pt x="607" y="5335"/>
                    </a:lnTo>
                    <a:lnTo>
                      <a:pt x="607" y="5335"/>
                    </a:lnTo>
                    <a:cubicBezTo>
                      <a:pt x="233" y="5112"/>
                      <a:pt x="1" y="4648"/>
                      <a:pt x="1" y="3988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39" name="Google Shape;3139;p67"/>
              <p:cNvSpPr/>
              <p:nvPr/>
            </p:nvSpPr>
            <p:spPr>
              <a:xfrm>
                <a:off x="6937455" y="4810009"/>
                <a:ext cx="173615" cy="254661"/>
              </a:xfrm>
              <a:custGeom>
                <a:avLst/>
                <a:gdLst/>
                <a:ahLst/>
                <a:cxnLst/>
                <a:rect l="l" t="t" r="r" b="b"/>
                <a:pathLst>
                  <a:path w="4203" h="6165" extrusionOk="0">
                    <a:moveTo>
                      <a:pt x="1" y="4292"/>
                    </a:moveTo>
                    <a:cubicBezTo>
                      <a:pt x="1" y="5630"/>
                      <a:pt x="946" y="6165"/>
                      <a:pt x="2106" y="5496"/>
                    </a:cubicBezTo>
                    <a:cubicBezTo>
                      <a:pt x="3266" y="4818"/>
                      <a:pt x="4203" y="3203"/>
                      <a:pt x="4203" y="1865"/>
                    </a:cubicBezTo>
                    <a:cubicBezTo>
                      <a:pt x="4203" y="536"/>
                      <a:pt x="3266" y="1"/>
                      <a:pt x="2106" y="670"/>
                    </a:cubicBezTo>
                    <a:cubicBezTo>
                      <a:pt x="946" y="1339"/>
                      <a:pt x="1" y="2962"/>
                      <a:pt x="1" y="4292"/>
                    </a:cubicBez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40" name="Google Shape;3140;p67"/>
              <p:cNvSpPr/>
              <p:nvPr/>
            </p:nvSpPr>
            <p:spPr>
              <a:xfrm>
                <a:off x="6973227" y="4866393"/>
                <a:ext cx="102112" cy="141561"/>
              </a:xfrm>
              <a:custGeom>
                <a:avLst/>
                <a:gdLst/>
                <a:ahLst/>
                <a:cxnLst/>
                <a:rect l="l" t="t" r="r" b="b"/>
                <a:pathLst>
                  <a:path w="2472" h="3427" extrusionOk="0">
                    <a:moveTo>
                      <a:pt x="0" y="2686"/>
                    </a:moveTo>
                    <a:cubicBezTo>
                      <a:pt x="0" y="2828"/>
                      <a:pt x="18" y="3087"/>
                      <a:pt x="152" y="3257"/>
                    </a:cubicBezTo>
                    <a:cubicBezTo>
                      <a:pt x="161" y="3275"/>
                      <a:pt x="178" y="3301"/>
                      <a:pt x="205" y="3319"/>
                    </a:cubicBezTo>
                    <a:lnTo>
                      <a:pt x="205" y="3319"/>
                    </a:lnTo>
                    <a:cubicBezTo>
                      <a:pt x="232" y="3346"/>
                      <a:pt x="268" y="3373"/>
                      <a:pt x="312" y="3390"/>
                    </a:cubicBezTo>
                    <a:cubicBezTo>
                      <a:pt x="357" y="3417"/>
                      <a:pt x="419" y="3426"/>
                      <a:pt x="482" y="3426"/>
                    </a:cubicBezTo>
                    <a:cubicBezTo>
                      <a:pt x="517" y="3426"/>
                      <a:pt x="553" y="3417"/>
                      <a:pt x="598" y="3417"/>
                    </a:cubicBezTo>
                    <a:cubicBezTo>
                      <a:pt x="723" y="3399"/>
                      <a:pt x="865" y="3346"/>
                      <a:pt x="1017" y="3257"/>
                    </a:cubicBezTo>
                    <a:cubicBezTo>
                      <a:pt x="1285" y="3096"/>
                      <a:pt x="1552" y="2855"/>
                      <a:pt x="1775" y="2561"/>
                    </a:cubicBezTo>
                    <a:cubicBezTo>
                      <a:pt x="1873" y="2436"/>
                      <a:pt x="1963" y="2311"/>
                      <a:pt x="2034" y="2177"/>
                    </a:cubicBezTo>
                    <a:cubicBezTo>
                      <a:pt x="2302" y="1713"/>
                      <a:pt x="2471" y="1196"/>
                      <a:pt x="2471" y="750"/>
                    </a:cubicBezTo>
                    <a:lnTo>
                      <a:pt x="2471" y="723"/>
                    </a:lnTo>
                    <a:cubicBezTo>
                      <a:pt x="2471" y="634"/>
                      <a:pt x="2453" y="500"/>
                      <a:pt x="2418" y="384"/>
                    </a:cubicBezTo>
                    <a:cubicBezTo>
                      <a:pt x="2373" y="188"/>
                      <a:pt x="2248" y="1"/>
                      <a:pt x="1989" y="1"/>
                    </a:cubicBezTo>
                    <a:cubicBezTo>
                      <a:pt x="1838" y="1"/>
                      <a:pt x="1659" y="63"/>
                      <a:pt x="1463" y="179"/>
                    </a:cubicBezTo>
                    <a:cubicBezTo>
                      <a:pt x="1436" y="188"/>
                      <a:pt x="1418" y="206"/>
                      <a:pt x="1392" y="215"/>
                    </a:cubicBezTo>
                    <a:cubicBezTo>
                      <a:pt x="1392" y="224"/>
                      <a:pt x="1383" y="224"/>
                      <a:pt x="1383" y="224"/>
                    </a:cubicBezTo>
                    <a:cubicBezTo>
                      <a:pt x="1329" y="259"/>
                      <a:pt x="1267" y="304"/>
                      <a:pt x="1213" y="348"/>
                    </a:cubicBezTo>
                    <a:cubicBezTo>
                      <a:pt x="1187" y="375"/>
                      <a:pt x="1160" y="393"/>
                      <a:pt x="1124" y="420"/>
                    </a:cubicBezTo>
                    <a:cubicBezTo>
                      <a:pt x="1106" y="438"/>
                      <a:pt x="1088" y="455"/>
                      <a:pt x="1062" y="473"/>
                    </a:cubicBezTo>
                    <a:cubicBezTo>
                      <a:pt x="1044" y="482"/>
                      <a:pt x="1026" y="500"/>
                      <a:pt x="1017" y="518"/>
                    </a:cubicBezTo>
                    <a:cubicBezTo>
                      <a:pt x="972" y="563"/>
                      <a:pt x="928" y="607"/>
                      <a:pt x="883" y="652"/>
                    </a:cubicBezTo>
                    <a:cubicBezTo>
                      <a:pt x="633" y="919"/>
                      <a:pt x="428" y="1241"/>
                      <a:pt x="277" y="1580"/>
                    </a:cubicBezTo>
                    <a:cubicBezTo>
                      <a:pt x="250" y="1624"/>
                      <a:pt x="232" y="1669"/>
                      <a:pt x="214" y="1722"/>
                    </a:cubicBezTo>
                    <a:cubicBezTo>
                      <a:pt x="178" y="1803"/>
                      <a:pt x="152" y="1883"/>
                      <a:pt x="125" y="1972"/>
                    </a:cubicBezTo>
                    <a:lnTo>
                      <a:pt x="125" y="1981"/>
                    </a:lnTo>
                    <a:cubicBezTo>
                      <a:pt x="116" y="1990"/>
                      <a:pt x="116" y="1999"/>
                      <a:pt x="116" y="2008"/>
                    </a:cubicBezTo>
                    <a:cubicBezTo>
                      <a:pt x="98" y="2052"/>
                      <a:pt x="89" y="2097"/>
                      <a:pt x="71" y="2142"/>
                    </a:cubicBezTo>
                    <a:cubicBezTo>
                      <a:pt x="54" y="2240"/>
                      <a:pt x="36" y="2329"/>
                      <a:pt x="27" y="2418"/>
                    </a:cubicBezTo>
                    <a:cubicBezTo>
                      <a:pt x="9" y="2507"/>
                      <a:pt x="0" y="2597"/>
                      <a:pt x="0" y="2686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41" name="Google Shape;3141;p67"/>
              <p:cNvSpPr/>
              <p:nvPr/>
            </p:nvSpPr>
            <p:spPr>
              <a:xfrm>
                <a:off x="6978721" y="4867137"/>
                <a:ext cx="96618" cy="140817"/>
              </a:xfrm>
              <a:custGeom>
                <a:avLst/>
                <a:gdLst/>
                <a:ahLst/>
                <a:cxnLst/>
                <a:rect l="l" t="t" r="r" b="b"/>
                <a:pathLst>
                  <a:path w="2339" h="3409" extrusionOk="0">
                    <a:moveTo>
                      <a:pt x="99" y="3221"/>
                    </a:moveTo>
                    <a:cubicBezTo>
                      <a:pt x="251" y="3221"/>
                      <a:pt x="429" y="3167"/>
                      <a:pt x="625" y="3051"/>
                    </a:cubicBezTo>
                    <a:cubicBezTo>
                      <a:pt x="1410" y="2596"/>
                      <a:pt x="2079" y="1446"/>
                      <a:pt x="2079" y="545"/>
                    </a:cubicBezTo>
                    <a:cubicBezTo>
                      <a:pt x="2079" y="411"/>
                      <a:pt x="2062" y="170"/>
                      <a:pt x="1955" y="0"/>
                    </a:cubicBezTo>
                    <a:cubicBezTo>
                      <a:pt x="2294" y="72"/>
                      <a:pt x="2338" y="527"/>
                      <a:pt x="2338" y="732"/>
                    </a:cubicBezTo>
                    <a:cubicBezTo>
                      <a:pt x="2338" y="1633"/>
                      <a:pt x="1669" y="2784"/>
                      <a:pt x="884" y="3239"/>
                    </a:cubicBezTo>
                    <a:cubicBezTo>
                      <a:pt x="688" y="3355"/>
                      <a:pt x="500" y="3408"/>
                      <a:pt x="349" y="3408"/>
                    </a:cubicBezTo>
                    <a:cubicBezTo>
                      <a:pt x="179" y="3408"/>
                      <a:pt x="72" y="3328"/>
                      <a:pt x="1" y="3212"/>
                    </a:cubicBezTo>
                    <a:cubicBezTo>
                      <a:pt x="28" y="3221"/>
                      <a:pt x="63" y="3221"/>
                      <a:pt x="99" y="3221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42" name="Google Shape;3142;p67"/>
              <p:cNvSpPr/>
              <p:nvPr/>
            </p:nvSpPr>
            <p:spPr>
              <a:xfrm>
                <a:off x="6978019" y="4878166"/>
                <a:ext cx="89926" cy="125740"/>
              </a:xfrm>
              <a:custGeom>
                <a:avLst/>
                <a:gdLst/>
                <a:ahLst/>
                <a:cxnLst/>
                <a:rect l="l" t="t" r="r" b="b"/>
                <a:pathLst>
                  <a:path w="2177" h="3044" extrusionOk="0">
                    <a:moveTo>
                      <a:pt x="36" y="2972"/>
                    </a:moveTo>
                    <a:lnTo>
                      <a:pt x="384" y="2196"/>
                    </a:lnTo>
                    <a:cubicBezTo>
                      <a:pt x="277" y="2115"/>
                      <a:pt x="196" y="1964"/>
                      <a:pt x="196" y="1749"/>
                    </a:cubicBezTo>
                    <a:cubicBezTo>
                      <a:pt x="196" y="1723"/>
                      <a:pt x="205" y="1705"/>
                      <a:pt x="205" y="1678"/>
                    </a:cubicBezTo>
                    <a:lnTo>
                      <a:pt x="0" y="1723"/>
                    </a:lnTo>
                    <a:cubicBezTo>
                      <a:pt x="0" y="1714"/>
                      <a:pt x="0" y="1705"/>
                      <a:pt x="9" y="1696"/>
                    </a:cubicBezTo>
                    <a:lnTo>
                      <a:pt x="9" y="1687"/>
                    </a:lnTo>
                    <a:cubicBezTo>
                      <a:pt x="36" y="1598"/>
                      <a:pt x="62" y="1518"/>
                      <a:pt x="98" y="1437"/>
                    </a:cubicBezTo>
                    <a:cubicBezTo>
                      <a:pt x="116" y="1384"/>
                      <a:pt x="134" y="1339"/>
                      <a:pt x="161" y="1295"/>
                    </a:cubicBezTo>
                    <a:lnTo>
                      <a:pt x="303" y="1259"/>
                    </a:lnTo>
                    <a:cubicBezTo>
                      <a:pt x="401" y="1009"/>
                      <a:pt x="571" y="768"/>
                      <a:pt x="767" y="590"/>
                    </a:cubicBezTo>
                    <a:lnTo>
                      <a:pt x="767" y="367"/>
                    </a:lnTo>
                    <a:cubicBezTo>
                      <a:pt x="812" y="322"/>
                      <a:pt x="856" y="278"/>
                      <a:pt x="901" y="233"/>
                    </a:cubicBezTo>
                    <a:cubicBezTo>
                      <a:pt x="910" y="215"/>
                      <a:pt x="928" y="197"/>
                      <a:pt x="946" y="188"/>
                    </a:cubicBezTo>
                    <a:cubicBezTo>
                      <a:pt x="972" y="170"/>
                      <a:pt x="990" y="153"/>
                      <a:pt x="1008" y="135"/>
                    </a:cubicBezTo>
                    <a:cubicBezTo>
                      <a:pt x="1044" y="108"/>
                      <a:pt x="1071" y="90"/>
                      <a:pt x="1097" y="63"/>
                    </a:cubicBezTo>
                    <a:lnTo>
                      <a:pt x="1097" y="402"/>
                    </a:lnTo>
                    <a:cubicBezTo>
                      <a:pt x="1302" y="331"/>
                      <a:pt x="1463" y="385"/>
                      <a:pt x="1570" y="518"/>
                    </a:cubicBezTo>
                    <a:lnTo>
                      <a:pt x="2123" y="1"/>
                    </a:lnTo>
                    <a:cubicBezTo>
                      <a:pt x="2159" y="117"/>
                      <a:pt x="2177" y="251"/>
                      <a:pt x="2177" y="349"/>
                    </a:cubicBezTo>
                    <a:lnTo>
                      <a:pt x="1677" y="822"/>
                    </a:lnTo>
                    <a:cubicBezTo>
                      <a:pt x="1677" y="840"/>
                      <a:pt x="1677" y="866"/>
                      <a:pt x="1677" y="893"/>
                    </a:cubicBezTo>
                    <a:cubicBezTo>
                      <a:pt x="1677" y="1107"/>
                      <a:pt x="1615" y="1339"/>
                      <a:pt x="1499" y="1544"/>
                    </a:cubicBezTo>
                    <a:lnTo>
                      <a:pt x="1740" y="1794"/>
                    </a:lnTo>
                    <a:cubicBezTo>
                      <a:pt x="1659" y="1928"/>
                      <a:pt x="1570" y="2053"/>
                      <a:pt x="1481" y="2178"/>
                    </a:cubicBezTo>
                    <a:lnTo>
                      <a:pt x="1231" y="1928"/>
                    </a:lnTo>
                    <a:cubicBezTo>
                      <a:pt x="1151" y="2026"/>
                      <a:pt x="1044" y="2106"/>
                      <a:pt x="937" y="2169"/>
                    </a:cubicBezTo>
                    <a:cubicBezTo>
                      <a:pt x="839" y="2231"/>
                      <a:pt x="740" y="2258"/>
                      <a:pt x="651" y="2267"/>
                    </a:cubicBezTo>
                    <a:lnTo>
                      <a:pt x="294" y="3034"/>
                    </a:lnTo>
                    <a:cubicBezTo>
                      <a:pt x="259" y="3043"/>
                      <a:pt x="223" y="3043"/>
                      <a:pt x="187" y="3043"/>
                    </a:cubicBezTo>
                    <a:cubicBezTo>
                      <a:pt x="152" y="3043"/>
                      <a:pt x="125" y="3043"/>
                      <a:pt x="89" y="3034"/>
                    </a:cubicBezTo>
                    <a:lnTo>
                      <a:pt x="89" y="3034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43" name="Google Shape;3143;p67"/>
              <p:cNvSpPr/>
              <p:nvPr/>
            </p:nvSpPr>
            <p:spPr>
              <a:xfrm>
                <a:off x="7005282" y="4919845"/>
                <a:ext cx="23256" cy="28378"/>
              </a:xfrm>
              <a:custGeom>
                <a:avLst/>
                <a:gdLst/>
                <a:ahLst/>
                <a:cxnLst/>
                <a:rect l="l" t="t" r="r" b="b"/>
                <a:pathLst>
                  <a:path w="563" h="687" extrusionOk="0">
                    <a:moveTo>
                      <a:pt x="0" y="446"/>
                    </a:moveTo>
                    <a:cubicBezTo>
                      <a:pt x="0" y="294"/>
                      <a:pt x="98" y="116"/>
                      <a:pt x="232" y="45"/>
                    </a:cubicBezTo>
                    <a:cubicBezTo>
                      <a:pt x="295" y="9"/>
                      <a:pt x="348" y="0"/>
                      <a:pt x="393" y="27"/>
                    </a:cubicBezTo>
                    <a:lnTo>
                      <a:pt x="393" y="27"/>
                    </a:lnTo>
                    <a:lnTo>
                      <a:pt x="393" y="27"/>
                    </a:lnTo>
                    <a:lnTo>
                      <a:pt x="393" y="27"/>
                    </a:lnTo>
                    <a:lnTo>
                      <a:pt x="562" y="125"/>
                    </a:lnTo>
                    <a:lnTo>
                      <a:pt x="232" y="687"/>
                    </a:lnTo>
                    <a:lnTo>
                      <a:pt x="63" y="589"/>
                    </a:lnTo>
                    <a:cubicBezTo>
                      <a:pt x="63" y="589"/>
                      <a:pt x="63" y="589"/>
                      <a:pt x="63" y="589"/>
                    </a:cubicBezTo>
                    <a:lnTo>
                      <a:pt x="63" y="589"/>
                    </a:lnTo>
                    <a:cubicBezTo>
                      <a:pt x="27" y="571"/>
                      <a:pt x="0" y="517"/>
                      <a:pt x="0" y="44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44" name="Google Shape;3144;p67"/>
              <p:cNvSpPr/>
              <p:nvPr/>
            </p:nvSpPr>
            <p:spPr>
              <a:xfrm>
                <a:off x="7011891" y="4922406"/>
                <a:ext cx="19208" cy="28048"/>
              </a:xfrm>
              <a:custGeom>
                <a:avLst/>
                <a:gdLst/>
                <a:ahLst/>
                <a:cxnLst/>
                <a:rect l="l" t="t" r="r" b="b"/>
                <a:pathLst>
                  <a:path w="465" h="679" extrusionOk="0">
                    <a:moveTo>
                      <a:pt x="1" y="473"/>
                    </a:moveTo>
                    <a:cubicBezTo>
                      <a:pt x="1" y="616"/>
                      <a:pt x="108" y="678"/>
                      <a:pt x="233" y="607"/>
                    </a:cubicBezTo>
                    <a:cubicBezTo>
                      <a:pt x="358" y="536"/>
                      <a:pt x="465" y="348"/>
                      <a:pt x="465" y="206"/>
                    </a:cubicBezTo>
                    <a:cubicBezTo>
                      <a:pt x="465" y="63"/>
                      <a:pt x="358" y="1"/>
                      <a:pt x="233" y="72"/>
                    </a:cubicBezTo>
                    <a:cubicBezTo>
                      <a:pt x="108" y="152"/>
                      <a:pt x="1" y="331"/>
                      <a:pt x="1" y="473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45" name="Google Shape;3145;p67"/>
              <p:cNvSpPr/>
              <p:nvPr/>
            </p:nvSpPr>
            <p:spPr>
              <a:xfrm>
                <a:off x="6136337" y="4386607"/>
                <a:ext cx="1074986" cy="1038842"/>
              </a:xfrm>
              <a:custGeom>
                <a:avLst/>
                <a:gdLst/>
                <a:ahLst/>
                <a:cxnLst/>
                <a:rect l="l" t="t" r="r" b="b"/>
                <a:pathLst>
                  <a:path w="26024" h="25149" extrusionOk="0">
                    <a:moveTo>
                      <a:pt x="0" y="18850"/>
                    </a:moveTo>
                    <a:lnTo>
                      <a:pt x="0" y="25149"/>
                    </a:lnTo>
                    <a:lnTo>
                      <a:pt x="9" y="25149"/>
                    </a:lnTo>
                    <a:lnTo>
                      <a:pt x="3016" y="23373"/>
                    </a:lnTo>
                    <a:lnTo>
                      <a:pt x="3016" y="22035"/>
                    </a:lnTo>
                    <a:cubicBezTo>
                      <a:pt x="3016" y="21884"/>
                      <a:pt x="3042" y="21723"/>
                      <a:pt x="3096" y="21562"/>
                    </a:cubicBezTo>
                    <a:cubicBezTo>
                      <a:pt x="3149" y="21375"/>
                      <a:pt x="3230" y="21188"/>
                      <a:pt x="3337" y="21009"/>
                    </a:cubicBezTo>
                    <a:cubicBezTo>
                      <a:pt x="3515" y="20706"/>
                      <a:pt x="3765" y="20438"/>
                      <a:pt x="4042" y="20278"/>
                    </a:cubicBezTo>
                    <a:lnTo>
                      <a:pt x="6281" y="18984"/>
                    </a:lnTo>
                    <a:cubicBezTo>
                      <a:pt x="6834" y="18663"/>
                      <a:pt x="7298" y="18922"/>
                      <a:pt x="7298" y="19573"/>
                    </a:cubicBezTo>
                    <a:lnTo>
                      <a:pt x="7298" y="20902"/>
                    </a:lnTo>
                    <a:lnTo>
                      <a:pt x="7298" y="20902"/>
                    </a:lnTo>
                    <a:lnTo>
                      <a:pt x="19279" y="13980"/>
                    </a:lnTo>
                    <a:lnTo>
                      <a:pt x="19279" y="12650"/>
                    </a:lnTo>
                    <a:cubicBezTo>
                      <a:pt x="19279" y="11999"/>
                      <a:pt x="19734" y="11214"/>
                      <a:pt x="20296" y="10893"/>
                    </a:cubicBezTo>
                    <a:lnTo>
                      <a:pt x="22535" y="9599"/>
                    </a:lnTo>
                    <a:cubicBezTo>
                      <a:pt x="22972" y="9350"/>
                      <a:pt x="23338" y="9448"/>
                      <a:pt x="23481" y="9796"/>
                    </a:cubicBezTo>
                    <a:cubicBezTo>
                      <a:pt x="23534" y="9903"/>
                      <a:pt x="23552" y="10028"/>
                      <a:pt x="23552" y="10179"/>
                    </a:cubicBezTo>
                    <a:lnTo>
                      <a:pt x="23552" y="11517"/>
                    </a:lnTo>
                    <a:lnTo>
                      <a:pt x="24444" y="11000"/>
                    </a:lnTo>
                    <a:lnTo>
                      <a:pt x="25184" y="10572"/>
                    </a:lnTo>
                    <a:lnTo>
                      <a:pt x="25247" y="10072"/>
                    </a:lnTo>
                    <a:lnTo>
                      <a:pt x="25461" y="8315"/>
                    </a:lnTo>
                    <a:lnTo>
                      <a:pt x="25470" y="8279"/>
                    </a:lnTo>
                    <a:lnTo>
                      <a:pt x="25488" y="8110"/>
                    </a:lnTo>
                    <a:lnTo>
                      <a:pt x="25550" y="7610"/>
                    </a:lnTo>
                    <a:lnTo>
                      <a:pt x="25577" y="7432"/>
                    </a:lnTo>
                    <a:lnTo>
                      <a:pt x="25622" y="7057"/>
                    </a:lnTo>
                    <a:lnTo>
                      <a:pt x="25622" y="7030"/>
                    </a:lnTo>
                    <a:lnTo>
                      <a:pt x="25639" y="6861"/>
                    </a:lnTo>
                    <a:lnTo>
                      <a:pt x="25702" y="6379"/>
                    </a:lnTo>
                    <a:lnTo>
                      <a:pt x="25702" y="6352"/>
                    </a:lnTo>
                    <a:lnTo>
                      <a:pt x="25729" y="6183"/>
                    </a:lnTo>
                    <a:lnTo>
                      <a:pt x="25773" y="5808"/>
                    </a:lnTo>
                    <a:lnTo>
                      <a:pt x="25791" y="5656"/>
                    </a:lnTo>
                    <a:lnTo>
                      <a:pt x="25827" y="5389"/>
                    </a:lnTo>
                    <a:lnTo>
                      <a:pt x="25845" y="5237"/>
                    </a:lnTo>
                    <a:lnTo>
                      <a:pt x="26023" y="3783"/>
                    </a:lnTo>
                    <a:lnTo>
                      <a:pt x="25184" y="0"/>
                    </a:lnTo>
                    <a:lnTo>
                      <a:pt x="12044" y="7583"/>
                    </a:lnTo>
                    <a:lnTo>
                      <a:pt x="8475" y="13917"/>
                    </a:lnTo>
                    <a:close/>
                  </a:path>
                </a:pathLst>
              </a:custGeom>
              <a:solidFill>
                <a:srgbClr val="D7461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46" name="Google Shape;3146;p67"/>
              <p:cNvSpPr/>
              <p:nvPr/>
            </p:nvSpPr>
            <p:spPr>
              <a:xfrm>
                <a:off x="7109170" y="4802656"/>
                <a:ext cx="70058" cy="59731"/>
              </a:xfrm>
              <a:custGeom>
                <a:avLst/>
                <a:gdLst/>
                <a:ahLst/>
                <a:cxnLst/>
                <a:rect l="l" t="t" r="r" b="b"/>
                <a:pathLst>
                  <a:path w="1696" h="1446" extrusionOk="0">
                    <a:moveTo>
                      <a:pt x="1696" y="0"/>
                    </a:moveTo>
                    <a:lnTo>
                      <a:pt x="1" y="973"/>
                    </a:lnTo>
                    <a:lnTo>
                      <a:pt x="1" y="1445"/>
                    </a:lnTo>
                    <a:lnTo>
                      <a:pt x="893" y="928"/>
                    </a:lnTo>
                    <a:lnTo>
                      <a:pt x="1633" y="500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47" name="Google Shape;3147;p67"/>
              <p:cNvSpPr/>
              <p:nvPr/>
            </p:nvSpPr>
            <p:spPr>
              <a:xfrm>
                <a:off x="6437758" y="4944506"/>
                <a:ext cx="494946" cy="305552"/>
              </a:xfrm>
              <a:custGeom>
                <a:avLst/>
                <a:gdLst/>
                <a:ahLst/>
                <a:cxnLst/>
                <a:rect l="l" t="t" r="r" b="b"/>
                <a:pathLst>
                  <a:path w="11982" h="7397" extrusionOk="0">
                    <a:moveTo>
                      <a:pt x="1" y="6906"/>
                    </a:moveTo>
                    <a:lnTo>
                      <a:pt x="1" y="7396"/>
                    </a:lnTo>
                    <a:lnTo>
                      <a:pt x="11982" y="474"/>
                    </a:lnTo>
                    <a:lnTo>
                      <a:pt x="11982" y="1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48" name="Google Shape;3148;p67"/>
              <p:cNvSpPr/>
              <p:nvPr/>
            </p:nvSpPr>
            <p:spPr>
              <a:xfrm>
                <a:off x="7171462" y="4745899"/>
                <a:ext cx="49404" cy="102856"/>
              </a:xfrm>
              <a:custGeom>
                <a:avLst/>
                <a:gdLst/>
                <a:ahLst/>
                <a:cxnLst/>
                <a:rect l="l" t="t" r="r" b="b"/>
                <a:pathLst>
                  <a:path w="1196" h="2490" extrusionOk="0">
                    <a:moveTo>
                      <a:pt x="1" y="714"/>
                    </a:moveTo>
                    <a:lnTo>
                      <a:pt x="1196" y="0"/>
                    </a:lnTo>
                    <a:lnTo>
                      <a:pt x="1196" y="1776"/>
                    </a:lnTo>
                    <a:lnTo>
                      <a:pt x="1" y="2489"/>
                    </a:ln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49" name="Google Shape;3149;p67"/>
              <p:cNvSpPr/>
              <p:nvPr/>
            </p:nvSpPr>
            <p:spPr>
              <a:xfrm>
                <a:off x="7152295" y="4763951"/>
                <a:ext cx="19208" cy="84804"/>
              </a:xfrm>
              <a:custGeom>
                <a:avLst/>
                <a:gdLst/>
                <a:ahLst/>
                <a:cxnLst/>
                <a:rect l="l" t="t" r="r" b="b"/>
                <a:pathLst>
                  <a:path w="465" h="2053" extrusionOk="0">
                    <a:moveTo>
                      <a:pt x="465" y="2052"/>
                    </a:moveTo>
                    <a:lnTo>
                      <a:pt x="1" y="1776"/>
                    </a:lnTo>
                    <a:lnTo>
                      <a:pt x="1" y="0"/>
                    </a:lnTo>
                    <a:lnTo>
                      <a:pt x="465" y="277"/>
                    </a:ln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50" name="Google Shape;3150;p67"/>
              <p:cNvSpPr/>
              <p:nvPr/>
            </p:nvSpPr>
            <p:spPr>
              <a:xfrm>
                <a:off x="7152295" y="4734829"/>
                <a:ext cx="68570" cy="40605"/>
              </a:xfrm>
              <a:custGeom>
                <a:avLst/>
                <a:gdLst/>
                <a:ahLst/>
                <a:cxnLst/>
                <a:rect l="l" t="t" r="r" b="b"/>
                <a:pathLst>
                  <a:path w="1660" h="983" extrusionOk="0">
                    <a:moveTo>
                      <a:pt x="1660" y="268"/>
                    </a:moveTo>
                    <a:lnTo>
                      <a:pt x="1196" y="1"/>
                    </a:lnTo>
                    <a:lnTo>
                      <a:pt x="1" y="705"/>
                    </a:lnTo>
                    <a:lnTo>
                      <a:pt x="465" y="982"/>
                    </a:ln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51" name="Google Shape;3151;p67"/>
              <p:cNvSpPr/>
              <p:nvPr/>
            </p:nvSpPr>
            <p:spPr>
              <a:xfrm>
                <a:off x="6136337" y="4602893"/>
                <a:ext cx="1067592" cy="608831"/>
              </a:xfrm>
              <a:custGeom>
                <a:avLst/>
                <a:gdLst/>
                <a:ahLst/>
                <a:cxnLst/>
                <a:rect l="l" t="t" r="r" b="b"/>
                <a:pathLst>
                  <a:path w="25845" h="14739" extrusionOk="0">
                    <a:moveTo>
                      <a:pt x="0" y="14346"/>
                    </a:moveTo>
                    <a:lnTo>
                      <a:pt x="0" y="14738"/>
                    </a:lnTo>
                    <a:lnTo>
                      <a:pt x="25791" y="420"/>
                    </a:lnTo>
                    <a:lnTo>
                      <a:pt x="25827" y="153"/>
                    </a:lnTo>
                    <a:lnTo>
                      <a:pt x="25845" y="1"/>
                    </a:lnTo>
                    <a:close/>
                  </a:path>
                </a:pathLst>
              </a:custGeom>
              <a:solidFill>
                <a:srgbClr val="D7461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52" name="Google Shape;3152;p67"/>
              <p:cNvSpPr/>
              <p:nvPr/>
            </p:nvSpPr>
            <p:spPr>
              <a:xfrm>
                <a:off x="6136337" y="4609172"/>
                <a:ext cx="1066849" cy="608088"/>
              </a:xfrm>
              <a:custGeom>
                <a:avLst/>
                <a:gdLst/>
                <a:ahLst/>
                <a:cxnLst/>
                <a:rect l="l" t="t" r="r" b="b"/>
                <a:pathLst>
                  <a:path w="25827" h="14721" extrusionOk="0">
                    <a:moveTo>
                      <a:pt x="0" y="14328"/>
                    </a:moveTo>
                    <a:lnTo>
                      <a:pt x="0" y="14720"/>
                    </a:lnTo>
                    <a:lnTo>
                      <a:pt x="25773" y="420"/>
                    </a:lnTo>
                    <a:lnTo>
                      <a:pt x="25791" y="268"/>
                    </a:lnTo>
                    <a:lnTo>
                      <a:pt x="25827" y="1"/>
                    </a:lnTo>
                    <a:close/>
                  </a:path>
                </a:pathLst>
              </a:custGeom>
              <a:solidFill>
                <a:srgbClr val="D7461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53" name="Google Shape;3153;p67"/>
              <p:cNvSpPr/>
              <p:nvPr/>
            </p:nvSpPr>
            <p:spPr>
              <a:xfrm>
                <a:off x="6500421" y="4632386"/>
                <a:ext cx="487181" cy="556866"/>
              </a:xfrm>
              <a:custGeom>
                <a:avLst/>
                <a:gdLst/>
                <a:ahLst/>
                <a:cxnLst/>
                <a:rect l="l" t="t" r="r" b="b"/>
                <a:pathLst>
                  <a:path w="11794" h="13481" extrusionOk="0">
                    <a:moveTo>
                      <a:pt x="206" y="7869"/>
                    </a:moveTo>
                    <a:lnTo>
                      <a:pt x="1258" y="6317"/>
                    </a:lnTo>
                    <a:lnTo>
                      <a:pt x="5335" y="3962"/>
                    </a:lnTo>
                    <a:lnTo>
                      <a:pt x="5335" y="10162"/>
                    </a:lnTo>
                    <a:lnTo>
                      <a:pt x="206" y="13123"/>
                    </a:lnTo>
                    <a:close/>
                    <a:moveTo>
                      <a:pt x="9742" y="7120"/>
                    </a:moveTo>
                    <a:lnTo>
                      <a:pt x="9742" y="7619"/>
                    </a:lnTo>
                    <a:lnTo>
                      <a:pt x="5576" y="10019"/>
                    </a:lnTo>
                    <a:lnTo>
                      <a:pt x="5576" y="3819"/>
                    </a:lnTo>
                    <a:lnTo>
                      <a:pt x="11589" y="358"/>
                    </a:lnTo>
                    <a:lnTo>
                      <a:pt x="11589" y="4051"/>
                    </a:lnTo>
                    <a:lnTo>
                      <a:pt x="11482" y="4113"/>
                    </a:lnTo>
                    <a:cubicBezTo>
                      <a:pt x="10527" y="4666"/>
                      <a:pt x="9742" y="6013"/>
                      <a:pt x="9742" y="7120"/>
                    </a:cubicBezTo>
                    <a:close/>
                    <a:moveTo>
                      <a:pt x="0" y="7869"/>
                    </a:moveTo>
                    <a:lnTo>
                      <a:pt x="0" y="13480"/>
                    </a:lnTo>
                    <a:lnTo>
                      <a:pt x="9947" y="7735"/>
                    </a:lnTo>
                    <a:lnTo>
                      <a:pt x="9947" y="6995"/>
                    </a:lnTo>
                    <a:cubicBezTo>
                      <a:pt x="9947" y="6022"/>
                      <a:pt x="10643" y="4836"/>
                      <a:pt x="11482" y="4345"/>
                    </a:cubicBezTo>
                    <a:lnTo>
                      <a:pt x="11794" y="4167"/>
                    </a:lnTo>
                    <a:lnTo>
                      <a:pt x="11794" y="1"/>
                    </a:lnTo>
                    <a:lnTo>
                      <a:pt x="5576" y="3587"/>
                    </a:lnTo>
                    <a:lnTo>
                      <a:pt x="5335" y="3721"/>
                    </a:lnTo>
                    <a:lnTo>
                      <a:pt x="1187" y="6120"/>
                    </a:lnTo>
                    <a:close/>
                  </a:path>
                </a:pathLst>
              </a:custGeom>
              <a:solidFill>
                <a:srgbClr val="D7461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54" name="Google Shape;3154;p67"/>
              <p:cNvSpPr/>
              <p:nvPr/>
            </p:nvSpPr>
            <p:spPr>
              <a:xfrm>
                <a:off x="6720797" y="4790098"/>
                <a:ext cx="9955" cy="262055"/>
              </a:xfrm>
              <a:custGeom>
                <a:avLst/>
                <a:gdLst/>
                <a:ahLst/>
                <a:cxnLst/>
                <a:rect l="l" t="t" r="r" b="b"/>
                <a:pathLst>
                  <a:path w="241" h="6344" extrusionOk="0">
                    <a:moveTo>
                      <a:pt x="0" y="144"/>
                    </a:moveTo>
                    <a:lnTo>
                      <a:pt x="0" y="6344"/>
                    </a:lnTo>
                    <a:lnTo>
                      <a:pt x="241" y="6201"/>
                    </a:lnTo>
                    <a:lnTo>
                      <a:pt x="241" y="1"/>
                    </a:lnTo>
                    <a:close/>
                  </a:path>
                </a:pathLst>
              </a:custGeom>
              <a:solidFill>
                <a:srgbClr val="D7461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55" name="Google Shape;3155;p67"/>
              <p:cNvSpPr/>
              <p:nvPr/>
            </p:nvSpPr>
            <p:spPr>
              <a:xfrm>
                <a:off x="6720797" y="4733011"/>
                <a:ext cx="9955" cy="322446"/>
              </a:xfrm>
              <a:custGeom>
                <a:avLst/>
                <a:gdLst/>
                <a:ahLst/>
                <a:cxnLst/>
                <a:rect l="l" t="t" r="r" b="b"/>
                <a:pathLst>
                  <a:path w="241" h="7806" extrusionOk="0">
                    <a:moveTo>
                      <a:pt x="0" y="143"/>
                    </a:moveTo>
                    <a:lnTo>
                      <a:pt x="0" y="7806"/>
                    </a:lnTo>
                    <a:lnTo>
                      <a:pt x="241" y="7672"/>
                    </a:lnTo>
                    <a:lnTo>
                      <a:pt x="241" y="0"/>
                    </a:lnTo>
                    <a:close/>
                  </a:path>
                </a:pathLst>
              </a:custGeom>
              <a:solidFill>
                <a:srgbClr val="D7461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56" name="Google Shape;3156;p67"/>
              <p:cNvSpPr/>
              <p:nvPr/>
            </p:nvSpPr>
            <p:spPr>
              <a:xfrm>
                <a:off x="6500421" y="4407219"/>
                <a:ext cx="695040" cy="550216"/>
              </a:xfrm>
              <a:custGeom>
                <a:avLst/>
                <a:gdLst/>
                <a:ahLst/>
                <a:cxnLst/>
                <a:rect l="l" t="t" r="r" b="b"/>
                <a:pathLst>
                  <a:path w="16826" h="13320" extrusionOk="0">
                    <a:moveTo>
                      <a:pt x="16825" y="3614"/>
                    </a:moveTo>
                    <a:lnTo>
                      <a:pt x="16121" y="1"/>
                    </a:lnTo>
                    <a:lnTo>
                      <a:pt x="3364" y="7361"/>
                    </a:lnTo>
                    <a:lnTo>
                      <a:pt x="0" y="13320"/>
                    </a:lnTo>
                    <a:close/>
                  </a:path>
                </a:pathLst>
              </a:custGeom>
              <a:solidFill>
                <a:srgbClr val="21202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57" name="Google Shape;3157;p67"/>
              <p:cNvSpPr/>
              <p:nvPr/>
            </p:nvSpPr>
            <p:spPr>
              <a:xfrm>
                <a:off x="6520662" y="4420892"/>
                <a:ext cx="664101" cy="515187"/>
              </a:xfrm>
              <a:custGeom>
                <a:avLst/>
                <a:gdLst/>
                <a:ahLst/>
                <a:cxnLst/>
                <a:rect l="l" t="t" r="r" b="b"/>
                <a:pathLst>
                  <a:path w="16077" h="12472" extrusionOk="0">
                    <a:moveTo>
                      <a:pt x="1" y="12472"/>
                    </a:moveTo>
                    <a:lnTo>
                      <a:pt x="2142" y="11240"/>
                    </a:lnTo>
                    <a:lnTo>
                      <a:pt x="6183" y="8903"/>
                    </a:lnTo>
                    <a:lnTo>
                      <a:pt x="11679" y="5736"/>
                    </a:lnTo>
                    <a:lnTo>
                      <a:pt x="13918" y="4443"/>
                    </a:lnTo>
                    <a:lnTo>
                      <a:pt x="16077" y="3194"/>
                    </a:lnTo>
                    <a:lnTo>
                      <a:pt x="15461" y="0"/>
                    </a:lnTo>
                    <a:lnTo>
                      <a:pt x="13008" y="1418"/>
                    </a:lnTo>
                    <a:lnTo>
                      <a:pt x="10367" y="2944"/>
                    </a:lnTo>
                    <a:lnTo>
                      <a:pt x="8119" y="4238"/>
                    </a:lnTo>
                    <a:lnTo>
                      <a:pt x="2963" y="7217"/>
                    </a:lnTo>
                    <a:lnTo>
                      <a:pt x="2811" y="7485"/>
                    </a:lnTo>
                    <a:lnTo>
                      <a:pt x="973" y="1075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58" name="Google Shape;3158;p67"/>
              <p:cNvSpPr/>
              <p:nvPr/>
            </p:nvSpPr>
            <p:spPr>
              <a:xfrm>
                <a:off x="6520662" y="4864906"/>
                <a:ext cx="88522" cy="71173"/>
              </a:xfrm>
              <a:custGeom>
                <a:avLst/>
                <a:gdLst/>
                <a:ahLst/>
                <a:cxnLst/>
                <a:rect l="l" t="t" r="r" b="b"/>
                <a:pathLst>
                  <a:path w="2143" h="1723" extrusionOk="0">
                    <a:moveTo>
                      <a:pt x="1" y="1723"/>
                    </a:moveTo>
                    <a:lnTo>
                      <a:pt x="2142" y="491"/>
                    </a:lnTo>
                    <a:lnTo>
                      <a:pt x="97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59" name="Google Shape;3159;p67"/>
              <p:cNvSpPr/>
              <p:nvPr/>
            </p:nvSpPr>
            <p:spPr>
              <a:xfrm>
                <a:off x="7057949" y="4420892"/>
                <a:ext cx="126814" cy="131936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194" extrusionOk="0">
                    <a:moveTo>
                      <a:pt x="1" y="1418"/>
                    </a:moveTo>
                    <a:lnTo>
                      <a:pt x="3070" y="3194"/>
                    </a:lnTo>
                    <a:lnTo>
                      <a:pt x="2454" y="0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60" name="Google Shape;3160;p67"/>
              <p:cNvSpPr/>
              <p:nvPr/>
            </p:nvSpPr>
            <p:spPr>
              <a:xfrm>
                <a:off x="6954432" y="4420892"/>
                <a:ext cx="230331" cy="183529"/>
              </a:xfrm>
              <a:custGeom>
                <a:avLst/>
                <a:gdLst/>
                <a:ahLst/>
                <a:cxnLst/>
                <a:rect l="l" t="t" r="r" b="b"/>
                <a:pathLst>
                  <a:path w="5576" h="4443" extrusionOk="0">
                    <a:moveTo>
                      <a:pt x="0" y="2864"/>
                    </a:moveTo>
                    <a:lnTo>
                      <a:pt x="3417" y="4443"/>
                    </a:lnTo>
                    <a:lnTo>
                      <a:pt x="5576" y="3194"/>
                    </a:lnTo>
                    <a:lnTo>
                      <a:pt x="4960" y="0"/>
                    </a:lnTo>
                    <a:lnTo>
                      <a:pt x="2507" y="1418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61" name="Google Shape;3161;p67"/>
              <p:cNvSpPr/>
              <p:nvPr/>
            </p:nvSpPr>
            <p:spPr>
              <a:xfrm>
                <a:off x="6636777" y="4595912"/>
                <a:ext cx="366315" cy="192782"/>
              </a:xfrm>
              <a:custGeom>
                <a:avLst/>
                <a:gdLst/>
                <a:ahLst/>
                <a:cxnLst/>
                <a:rect l="l" t="t" r="r" b="b"/>
                <a:pathLst>
                  <a:path w="8868" h="4667" extrusionOk="0">
                    <a:moveTo>
                      <a:pt x="0" y="3248"/>
                    </a:moveTo>
                    <a:lnTo>
                      <a:pt x="3372" y="4666"/>
                    </a:lnTo>
                    <a:lnTo>
                      <a:pt x="8868" y="1499"/>
                    </a:lnTo>
                    <a:lnTo>
                      <a:pt x="5308" y="1"/>
                    </a:lnTo>
                    <a:lnTo>
                      <a:pt x="152" y="298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62" name="Google Shape;3162;p67"/>
              <p:cNvSpPr/>
              <p:nvPr/>
            </p:nvSpPr>
            <p:spPr>
              <a:xfrm>
                <a:off x="6977647" y="4510405"/>
                <a:ext cx="9955" cy="171757"/>
              </a:xfrm>
              <a:custGeom>
                <a:avLst/>
                <a:gdLst/>
                <a:ahLst/>
                <a:cxnLst/>
                <a:rect l="l" t="t" r="r" b="b"/>
                <a:pathLst>
                  <a:path w="241" h="4158" extrusionOk="0">
                    <a:moveTo>
                      <a:pt x="0" y="4158"/>
                    </a:moveTo>
                    <a:lnTo>
                      <a:pt x="241" y="4015"/>
                    </a:lnTo>
                    <a:lnTo>
                      <a:pt x="241" y="1"/>
                    </a:lnTo>
                    <a:lnTo>
                      <a:pt x="0" y="135"/>
                    </a:lnTo>
                    <a:close/>
                  </a:path>
                </a:pathLst>
              </a:custGeom>
              <a:solidFill>
                <a:srgbClr val="21202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63" name="Google Shape;3163;p67"/>
              <p:cNvSpPr/>
              <p:nvPr/>
            </p:nvSpPr>
            <p:spPr>
              <a:xfrm>
                <a:off x="6720797" y="4658575"/>
                <a:ext cx="9955" cy="171757"/>
              </a:xfrm>
              <a:custGeom>
                <a:avLst/>
                <a:gdLst/>
                <a:ahLst/>
                <a:cxnLst/>
                <a:rect l="l" t="t" r="r" b="b"/>
                <a:pathLst>
                  <a:path w="241" h="4158" extrusionOk="0">
                    <a:moveTo>
                      <a:pt x="0" y="4157"/>
                    </a:moveTo>
                    <a:lnTo>
                      <a:pt x="241" y="4023"/>
                    </a:lnTo>
                    <a:lnTo>
                      <a:pt x="241" y="0"/>
                    </a:lnTo>
                    <a:lnTo>
                      <a:pt x="0" y="143"/>
                    </a:lnTo>
                    <a:close/>
                  </a:path>
                </a:pathLst>
              </a:custGeom>
              <a:solidFill>
                <a:srgbClr val="21202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64" name="Google Shape;3164;p67"/>
              <p:cNvSpPr/>
              <p:nvPr/>
            </p:nvSpPr>
            <p:spPr>
              <a:xfrm>
                <a:off x="5669438" y="4892913"/>
                <a:ext cx="466940" cy="532908"/>
              </a:xfrm>
              <a:custGeom>
                <a:avLst/>
                <a:gdLst/>
                <a:ahLst/>
                <a:cxnLst/>
                <a:rect l="l" t="t" r="r" b="b"/>
                <a:pathLst>
                  <a:path w="11304" h="12901" extrusionOk="0">
                    <a:moveTo>
                      <a:pt x="11303" y="6593"/>
                    </a:moveTo>
                    <a:lnTo>
                      <a:pt x="0" y="1"/>
                    </a:lnTo>
                    <a:lnTo>
                      <a:pt x="0" y="6308"/>
                    </a:lnTo>
                    <a:lnTo>
                      <a:pt x="11303" y="12901"/>
                    </a:lnTo>
                    <a:close/>
                  </a:path>
                </a:pathLst>
              </a:custGeom>
              <a:solidFill>
                <a:srgbClr val="D7461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65" name="Google Shape;3165;p67"/>
              <p:cNvSpPr/>
              <p:nvPr/>
            </p:nvSpPr>
            <p:spPr>
              <a:xfrm>
                <a:off x="5669438" y="4689515"/>
                <a:ext cx="817021" cy="475780"/>
              </a:xfrm>
              <a:custGeom>
                <a:avLst/>
                <a:gdLst/>
                <a:ahLst/>
                <a:cxnLst/>
                <a:rect l="l" t="t" r="r" b="b"/>
                <a:pathLst>
                  <a:path w="19779" h="11518" extrusionOk="0">
                    <a:moveTo>
                      <a:pt x="11303" y="11517"/>
                    </a:moveTo>
                    <a:lnTo>
                      <a:pt x="19778" y="6584"/>
                    </a:lnTo>
                    <a:lnTo>
                      <a:pt x="8475" y="0"/>
                    </a:lnTo>
                    <a:lnTo>
                      <a:pt x="0" y="4925"/>
                    </a:lnTo>
                    <a:close/>
                  </a:path>
                </a:pathLst>
              </a:custGeom>
              <a:solidFill>
                <a:srgbClr val="D7461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66" name="Google Shape;3166;p67"/>
              <p:cNvSpPr/>
              <p:nvPr/>
            </p:nvSpPr>
            <p:spPr>
              <a:xfrm>
                <a:off x="6019520" y="4427501"/>
                <a:ext cx="614325" cy="534023"/>
              </a:xfrm>
              <a:custGeom>
                <a:avLst/>
                <a:gdLst/>
                <a:ahLst/>
                <a:cxnLst/>
                <a:rect l="l" t="t" r="r" b="b"/>
                <a:pathLst>
                  <a:path w="14872" h="12928" extrusionOk="0">
                    <a:moveTo>
                      <a:pt x="11303" y="12927"/>
                    </a:moveTo>
                    <a:lnTo>
                      <a:pt x="14872" y="6593"/>
                    </a:lnTo>
                    <a:lnTo>
                      <a:pt x="3569" y="1"/>
                    </a:lnTo>
                    <a:lnTo>
                      <a:pt x="0" y="6343"/>
                    </a:lnTo>
                    <a:close/>
                  </a:path>
                </a:pathLst>
              </a:custGeom>
              <a:solidFill>
                <a:srgbClr val="D7461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67" name="Google Shape;3167;p67"/>
              <p:cNvSpPr/>
              <p:nvPr/>
            </p:nvSpPr>
            <p:spPr>
              <a:xfrm>
                <a:off x="6038314" y="4447040"/>
                <a:ext cx="576364" cy="495318"/>
              </a:xfrm>
              <a:custGeom>
                <a:avLst/>
                <a:gdLst/>
                <a:ahLst/>
                <a:cxnLst/>
                <a:rect l="l" t="t" r="r" b="b"/>
                <a:pathLst>
                  <a:path w="13953" h="11991" extrusionOk="0">
                    <a:moveTo>
                      <a:pt x="13953" y="6245"/>
                    </a:moveTo>
                    <a:lnTo>
                      <a:pt x="3239" y="0"/>
                    </a:lnTo>
                    <a:lnTo>
                      <a:pt x="0" y="5746"/>
                    </a:lnTo>
                    <a:lnTo>
                      <a:pt x="10715" y="11990"/>
                    </a:lnTo>
                    <a:close/>
                  </a:path>
                </a:pathLst>
              </a:custGeom>
              <a:solidFill>
                <a:srgbClr val="21202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68" name="Google Shape;3168;p67"/>
              <p:cNvSpPr/>
              <p:nvPr/>
            </p:nvSpPr>
            <p:spPr>
              <a:xfrm>
                <a:off x="6047898" y="4456623"/>
                <a:ext cx="557197" cy="475780"/>
              </a:xfrm>
              <a:custGeom>
                <a:avLst/>
                <a:gdLst/>
                <a:ahLst/>
                <a:cxnLst/>
                <a:rect l="l" t="t" r="r" b="b"/>
                <a:pathLst>
                  <a:path w="13489" h="11518" extrusionOk="0">
                    <a:moveTo>
                      <a:pt x="0" y="5451"/>
                    </a:moveTo>
                    <a:lnTo>
                      <a:pt x="10420" y="11517"/>
                    </a:lnTo>
                    <a:lnTo>
                      <a:pt x="13489" y="6076"/>
                    </a:lnTo>
                    <a:lnTo>
                      <a:pt x="6236" y="1847"/>
                    </a:lnTo>
                    <a:lnTo>
                      <a:pt x="3078" y="0"/>
                    </a:lnTo>
                    <a:lnTo>
                      <a:pt x="9" y="5442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69" name="Google Shape;3169;p67"/>
              <p:cNvSpPr/>
              <p:nvPr/>
            </p:nvSpPr>
            <p:spPr>
              <a:xfrm>
                <a:off x="6166905" y="4114266"/>
                <a:ext cx="1009762" cy="585616"/>
              </a:xfrm>
              <a:custGeom>
                <a:avLst/>
                <a:gdLst/>
                <a:ahLst/>
                <a:cxnLst/>
                <a:rect l="l" t="t" r="r" b="b"/>
                <a:pathLst>
                  <a:path w="24445" h="14177" extrusionOk="0">
                    <a:moveTo>
                      <a:pt x="1" y="7584"/>
                    </a:moveTo>
                    <a:lnTo>
                      <a:pt x="11304" y="14176"/>
                    </a:lnTo>
                    <a:lnTo>
                      <a:pt x="24444" y="6593"/>
                    </a:lnTo>
                    <a:lnTo>
                      <a:pt x="13141" y="1"/>
                    </a:lnTo>
                    <a:close/>
                  </a:path>
                </a:pathLst>
              </a:custGeom>
              <a:solidFill>
                <a:srgbClr val="D7461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70" name="Google Shape;3170;p67"/>
              <p:cNvSpPr/>
              <p:nvPr/>
            </p:nvSpPr>
            <p:spPr>
              <a:xfrm>
                <a:off x="6619800" y="4649364"/>
                <a:ext cx="14045" cy="18464"/>
              </a:xfrm>
              <a:custGeom>
                <a:avLst/>
                <a:gdLst/>
                <a:ahLst/>
                <a:cxnLst/>
                <a:rect l="l" t="t" r="r" b="b"/>
                <a:pathLst>
                  <a:path w="340" h="447" extrusionOk="0">
                    <a:moveTo>
                      <a:pt x="1" y="0"/>
                    </a:moveTo>
                    <a:lnTo>
                      <a:pt x="1" y="241"/>
                    </a:lnTo>
                    <a:lnTo>
                      <a:pt x="340" y="446"/>
                    </a:lnTo>
                    <a:lnTo>
                      <a:pt x="340" y="196"/>
                    </a:lnTo>
                    <a:close/>
                  </a:path>
                </a:pathLst>
              </a:custGeom>
              <a:solidFill>
                <a:srgbClr val="1C1C1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71" name="Google Shape;3171;p67"/>
              <p:cNvSpPr/>
              <p:nvPr/>
            </p:nvSpPr>
            <p:spPr>
              <a:xfrm>
                <a:off x="6633803" y="4375536"/>
                <a:ext cx="490527" cy="292292"/>
              </a:xfrm>
              <a:custGeom>
                <a:avLst/>
                <a:gdLst/>
                <a:ahLst/>
                <a:cxnLst/>
                <a:rect l="l" t="t" r="r" b="b"/>
                <a:pathLst>
                  <a:path w="11875" h="7076" extrusionOk="0">
                    <a:moveTo>
                      <a:pt x="11875" y="1"/>
                    </a:moveTo>
                    <a:lnTo>
                      <a:pt x="11875" y="242"/>
                    </a:lnTo>
                    <a:lnTo>
                      <a:pt x="1" y="7075"/>
                    </a:lnTo>
                    <a:lnTo>
                      <a:pt x="1" y="6825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72" name="Google Shape;3172;p67"/>
              <p:cNvSpPr/>
              <p:nvPr/>
            </p:nvSpPr>
            <p:spPr>
              <a:xfrm>
                <a:off x="6619800" y="4367068"/>
                <a:ext cx="504530" cy="290433"/>
              </a:xfrm>
              <a:custGeom>
                <a:avLst/>
                <a:gdLst/>
                <a:ahLst/>
                <a:cxnLst/>
                <a:rect l="l" t="t" r="r" b="b"/>
                <a:pathLst>
                  <a:path w="12214" h="7031" extrusionOk="0">
                    <a:moveTo>
                      <a:pt x="340" y="7030"/>
                    </a:moveTo>
                    <a:lnTo>
                      <a:pt x="1" y="6834"/>
                    </a:lnTo>
                    <a:lnTo>
                      <a:pt x="11884" y="1"/>
                    </a:lnTo>
                    <a:lnTo>
                      <a:pt x="12214" y="20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73" name="Google Shape;3173;p67"/>
              <p:cNvSpPr/>
              <p:nvPr/>
            </p:nvSpPr>
            <p:spPr>
              <a:xfrm>
                <a:off x="6219613" y="4419777"/>
                <a:ext cx="14045" cy="18464"/>
              </a:xfrm>
              <a:custGeom>
                <a:avLst/>
                <a:gdLst/>
                <a:ahLst/>
                <a:cxnLst/>
                <a:rect l="l" t="t" r="r" b="b"/>
                <a:pathLst>
                  <a:path w="340" h="447" extrusionOk="0">
                    <a:moveTo>
                      <a:pt x="0" y="0"/>
                    </a:moveTo>
                    <a:lnTo>
                      <a:pt x="0" y="241"/>
                    </a:lnTo>
                    <a:lnTo>
                      <a:pt x="339" y="446"/>
                    </a:lnTo>
                    <a:lnTo>
                      <a:pt x="339" y="197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74" name="Google Shape;3174;p67"/>
              <p:cNvSpPr/>
              <p:nvPr/>
            </p:nvSpPr>
            <p:spPr>
              <a:xfrm>
                <a:off x="6233616" y="4145949"/>
                <a:ext cx="490898" cy="292292"/>
              </a:xfrm>
              <a:custGeom>
                <a:avLst/>
                <a:gdLst/>
                <a:ahLst/>
                <a:cxnLst/>
                <a:rect l="l" t="t" r="r" b="b"/>
                <a:pathLst>
                  <a:path w="11884" h="7076" extrusionOk="0">
                    <a:moveTo>
                      <a:pt x="11883" y="1"/>
                    </a:moveTo>
                    <a:lnTo>
                      <a:pt x="11883" y="242"/>
                    </a:lnTo>
                    <a:lnTo>
                      <a:pt x="0" y="7075"/>
                    </a:lnTo>
                    <a:lnTo>
                      <a:pt x="0" y="6826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75" name="Google Shape;3175;p67"/>
              <p:cNvSpPr/>
              <p:nvPr/>
            </p:nvSpPr>
            <p:spPr>
              <a:xfrm>
                <a:off x="6219613" y="4137481"/>
                <a:ext cx="504902" cy="290433"/>
              </a:xfrm>
              <a:custGeom>
                <a:avLst/>
                <a:gdLst/>
                <a:ahLst/>
                <a:cxnLst/>
                <a:rect l="l" t="t" r="r" b="b"/>
                <a:pathLst>
                  <a:path w="12223" h="7031" extrusionOk="0">
                    <a:moveTo>
                      <a:pt x="339" y="7031"/>
                    </a:moveTo>
                    <a:lnTo>
                      <a:pt x="0" y="6834"/>
                    </a:lnTo>
                    <a:lnTo>
                      <a:pt x="11883" y="1"/>
                    </a:lnTo>
                    <a:lnTo>
                      <a:pt x="12222" y="20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76" name="Google Shape;3176;p67"/>
              <p:cNvSpPr/>
              <p:nvPr/>
            </p:nvSpPr>
            <p:spPr>
              <a:xfrm>
                <a:off x="6527313" y="4318408"/>
                <a:ext cx="550216" cy="317696"/>
              </a:xfrm>
              <a:custGeom>
                <a:avLst/>
                <a:gdLst/>
                <a:ahLst/>
                <a:cxnLst/>
                <a:rect l="l" t="t" r="r" b="b"/>
                <a:pathLst>
                  <a:path w="13320" h="7691" extrusionOk="0">
                    <a:moveTo>
                      <a:pt x="13320" y="786"/>
                    </a:moveTo>
                    <a:lnTo>
                      <a:pt x="11955" y="1"/>
                    </a:lnTo>
                    <a:lnTo>
                      <a:pt x="1" y="6906"/>
                    </a:lnTo>
                    <a:lnTo>
                      <a:pt x="1365" y="7691"/>
                    </a:lnTo>
                    <a:close/>
                  </a:path>
                </a:pathLst>
              </a:custGeom>
              <a:solidFill>
                <a:srgbClr val="D7461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77" name="Google Shape;3177;p67"/>
              <p:cNvSpPr/>
              <p:nvPr/>
            </p:nvSpPr>
            <p:spPr>
              <a:xfrm>
                <a:off x="6527313" y="4318408"/>
                <a:ext cx="550216" cy="289689"/>
              </a:xfrm>
              <a:custGeom>
                <a:avLst/>
                <a:gdLst/>
                <a:ahLst/>
                <a:cxnLst/>
                <a:rect l="l" t="t" r="r" b="b"/>
                <a:pathLst>
                  <a:path w="13320" h="7013" extrusionOk="0">
                    <a:moveTo>
                      <a:pt x="11955" y="215"/>
                    </a:moveTo>
                    <a:lnTo>
                      <a:pt x="13132" y="893"/>
                    </a:lnTo>
                    <a:lnTo>
                      <a:pt x="13320" y="786"/>
                    </a:lnTo>
                    <a:lnTo>
                      <a:pt x="11955" y="1"/>
                    </a:lnTo>
                    <a:lnTo>
                      <a:pt x="1" y="6906"/>
                    </a:lnTo>
                    <a:lnTo>
                      <a:pt x="188" y="7013"/>
                    </a:lnTo>
                    <a:close/>
                  </a:path>
                </a:pathLst>
              </a:custGeom>
              <a:solidFill>
                <a:srgbClr val="D7461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78" name="Google Shape;3178;p67"/>
              <p:cNvSpPr/>
              <p:nvPr/>
            </p:nvSpPr>
            <p:spPr>
              <a:xfrm>
                <a:off x="6437758" y="4266485"/>
                <a:ext cx="550216" cy="317696"/>
              </a:xfrm>
              <a:custGeom>
                <a:avLst/>
                <a:gdLst/>
                <a:ahLst/>
                <a:cxnLst/>
                <a:rect l="l" t="t" r="r" b="b"/>
                <a:pathLst>
                  <a:path w="13320" h="7691" extrusionOk="0">
                    <a:moveTo>
                      <a:pt x="13320" y="785"/>
                    </a:moveTo>
                    <a:lnTo>
                      <a:pt x="11955" y="0"/>
                    </a:lnTo>
                    <a:lnTo>
                      <a:pt x="1" y="6905"/>
                    </a:lnTo>
                    <a:lnTo>
                      <a:pt x="1366" y="7690"/>
                    </a:lnTo>
                    <a:close/>
                  </a:path>
                </a:pathLst>
              </a:custGeom>
              <a:solidFill>
                <a:srgbClr val="D7461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79" name="Google Shape;3179;p67"/>
              <p:cNvSpPr/>
              <p:nvPr/>
            </p:nvSpPr>
            <p:spPr>
              <a:xfrm>
                <a:off x="6437758" y="4266485"/>
                <a:ext cx="550216" cy="289689"/>
              </a:xfrm>
              <a:custGeom>
                <a:avLst/>
                <a:gdLst/>
                <a:ahLst/>
                <a:cxnLst/>
                <a:rect l="l" t="t" r="r" b="b"/>
                <a:pathLst>
                  <a:path w="13320" h="7013" extrusionOk="0">
                    <a:moveTo>
                      <a:pt x="11955" y="214"/>
                    </a:moveTo>
                    <a:lnTo>
                      <a:pt x="13133" y="892"/>
                    </a:lnTo>
                    <a:lnTo>
                      <a:pt x="13320" y="785"/>
                    </a:lnTo>
                    <a:lnTo>
                      <a:pt x="11955" y="0"/>
                    </a:lnTo>
                    <a:lnTo>
                      <a:pt x="1" y="6905"/>
                    </a:lnTo>
                    <a:lnTo>
                      <a:pt x="188" y="7012"/>
                    </a:lnTo>
                    <a:close/>
                  </a:path>
                </a:pathLst>
              </a:custGeom>
              <a:solidFill>
                <a:srgbClr val="D7461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80" name="Google Shape;3180;p67"/>
              <p:cNvSpPr/>
              <p:nvPr/>
            </p:nvSpPr>
            <p:spPr>
              <a:xfrm>
                <a:off x="6348203" y="4214520"/>
                <a:ext cx="550257" cy="317324"/>
              </a:xfrm>
              <a:custGeom>
                <a:avLst/>
                <a:gdLst/>
                <a:ahLst/>
                <a:cxnLst/>
                <a:rect l="l" t="t" r="r" b="b"/>
                <a:pathLst>
                  <a:path w="13321" h="7682" extrusionOk="0">
                    <a:moveTo>
                      <a:pt x="13320" y="785"/>
                    </a:moveTo>
                    <a:lnTo>
                      <a:pt x="11955" y="0"/>
                    </a:lnTo>
                    <a:lnTo>
                      <a:pt x="1" y="6896"/>
                    </a:lnTo>
                    <a:lnTo>
                      <a:pt x="1366" y="7681"/>
                    </a:lnTo>
                    <a:close/>
                  </a:path>
                </a:pathLst>
              </a:custGeom>
              <a:solidFill>
                <a:srgbClr val="D7461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81" name="Google Shape;3181;p67"/>
              <p:cNvSpPr/>
              <p:nvPr/>
            </p:nvSpPr>
            <p:spPr>
              <a:xfrm>
                <a:off x="6348203" y="4214520"/>
                <a:ext cx="550257" cy="289689"/>
              </a:xfrm>
              <a:custGeom>
                <a:avLst/>
                <a:gdLst/>
                <a:ahLst/>
                <a:cxnLst/>
                <a:rect l="l" t="t" r="r" b="b"/>
                <a:pathLst>
                  <a:path w="13321" h="7013" extrusionOk="0">
                    <a:moveTo>
                      <a:pt x="11955" y="214"/>
                    </a:moveTo>
                    <a:lnTo>
                      <a:pt x="13133" y="892"/>
                    </a:lnTo>
                    <a:lnTo>
                      <a:pt x="13320" y="785"/>
                    </a:lnTo>
                    <a:lnTo>
                      <a:pt x="11955" y="0"/>
                    </a:lnTo>
                    <a:lnTo>
                      <a:pt x="1" y="6896"/>
                    </a:lnTo>
                    <a:lnTo>
                      <a:pt x="188" y="7012"/>
                    </a:lnTo>
                    <a:close/>
                  </a:path>
                </a:pathLst>
              </a:custGeom>
              <a:solidFill>
                <a:srgbClr val="D7461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82" name="Google Shape;3182;p67"/>
              <p:cNvSpPr/>
              <p:nvPr/>
            </p:nvSpPr>
            <p:spPr>
              <a:xfrm>
                <a:off x="6258690" y="4162555"/>
                <a:ext cx="550216" cy="317324"/>
              </a:xfrm>
              <a:custGeom>
                <a:avLst/>
                <a:gdLst/>
                <a:ahLst/>
                <a:cxnLst/>
                <a:rect l="l" t="t" r="r" b="b"/>
                <a:pathLst>
                  <a:path w="13320" h="7682" extrusionOk="0">
                    <a:moveTo>
                      <a:pt x="13319" y="785"/>
                    </a:moveTo>
                    <a:lnTo>
                      <a:pt x="11954" y="0"/>
                    </a:lnTo>
                    <a:lnTo>
                      <a:pt x="0" y="6896"/>
                    </a:lnTo>
                    <a:lnTo>
                      <a:pt x="1365" y="7681"/>
                    </a:lnTo>
                    <a:close/>
                  </a:path>
                </a:pathLst>
              </a:custGeom>
              <a:solidFill>
                <a:srgbClr val="D7461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83" name="Google Shape;3183;p67"/>
              <p:cNvSpPr/>
              <p:nvPr/>
            </p:nvSpPr>
            <p:spPr>
              <a:xfrm>
                <a:off x="6258690" y="4162555"/>
                <a:ext cx="550216" cy="289318"/>
              </a:xfrm>
              <a:custGeom>
                <a:avLst/>
                <a:gdLst/>
                <a:ahLst/>
                <a:cxnLst/>
                <a:rect l="l" t="t" r="r" b="b"/>
                <a:pathLst>
                  <a:path w="13320" h="7004" extrusionOk="0">
                    <a:moveTo>
                      <a:pt x="11954" y="215"/>
                    </a:moveTo>
                    <a:lnTo>
                      <a:pt x="13132" y="893"/>
                    </a:lnTo>
                    <a:lnTo>
                      <a:pt x="13319" y="785"/>
                    </a:lnTo>
                    <a:lnTo>
                      <a:pt x="11954" y="0"/>
                    </a:lnTo>
                    <a:lnTo>
                      <a:pt x="0" y="6896"/>
                    </a:lnTo>
                    <a:lnTo>
                      <a:pt x="187" y="7003"/>
                    </a:lnTo>
                    <a:close/>
                  </a:path>
                </a:pathLst>
              </a:custGeom>
              <a:solidFill>
                <a:srgbClr val="D7461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84" name="Google Shape;3184;p67"/>
              <p:cNvSpPr/>
              <p:nvPr/>
            </p:nvSpPr>
            <p:spPr>
              <a:xfrm>
                <a:off x="6272321" y="4322869"/>
                <a:ext cx="433027" cy="294812"/>
              </a:xfrm>
              <a:custGeom>
                <a:avLst/>
                <a:gdLst/>
                <a:ahLst/>
                <a:cxnLst/>
                <a:rect l="l" t="t" r="r" b="b"/>
                <a:pathLst>
                  <a:path w="10483" h="7137" extrusionOk="0">
                    <a:moveTo>
                      <a:pt x="10233" y="7137"/>
                    </a:moveTo>
                    <a:lnTo>
                      <a:pt x="10233" y="7137"/>
                    </a:lnTo>
                    <a:cubicBezTo>
                      <a:pt x="10375" y="7137"/>
                      <a:pt x="10482" y="7021"/>
                      <a:pt x="10482" y="6878"/>
                    </a:cubicBezTo>
                    <a:lnTo>
                      <a:pt x="10482" y="6263"/>
                    </a:lnTo>
                    <a:cubicBezTo>
                      <a:pt x="10482" y="5950"/>
                      <a:pt x="10322" y="5656"/>
                      <a:pt x="10045" y="5504"/>
                    </a:cubicBezTo>
                    <a:lnTo>
                      <a:pt x="705" y="98"/>
                    </a:lnTo>
                    <a:cubicBezTo>
                      <a:pt x="535" y="0"/>
                      <a:pt x="339" y="9"/>
                      <a:pt x="179" y="134"/>
                    </a:cubicBezTo>
                    <a:cubicBezTo>
                      <a:pt x="63" y="223"/>
                      <a:pt x="0" y="366"/>
                      <a:pt x="0" y="517"/>
                    </a:cubicBezTo>
                    <a:lnTo>
                      <a:pt x="0" y="1517"/>
                    </a:lnTo>
                    <a:cubicBezTo>
                      <a:pt x="0" y="1659"/>
                      <a:pt x="116" y="1775"/>
                      <a:pt x="259" y="1775"/>
                    </a:cubicBezTo>
                    <a:cubicBezTo>
                      <a:pt x="393" y="1775"/>
                      <a:pt x="509" y="1659"/>
                      <a:pt x="509" y="1517"/>
                    </a:cubicBezTo>
                    <a:lnTo>
                      <a:pt x="509" y="678"/>
                    </a:lnTo>
                    <a:cubicBezTo>
                      <a:pt x="509" y="633"/>
                      <a:pt x="562" y="607"/>
                      <a:pt x="598" y="633"/>
                    </a:cubicBezTo>
                    <a:lnTo>
                      <a:pt x="9796" y="5950"/>
                    </a:lnTo>
                    <a:cubicBezTo>
                      <a:pt x="9903" y="6013"/>
                      <a:pt x="9974" y="6129"/>
                      <a:pt x="9974" y="6263"/>
                    </a:cubicBezTo>
                    <a:lnTo>
                      <a:pt x="9974" y="6878"/>
                    </a:lnTo>
                    <a:cubicBezTo>
                      <a:pt x="9974" y="7021"/>
                      <a:pt x="10090" y="7137"/>
                      <a:pt x="10233" y="713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85" name="Google Shape;3185;p67"/>
              <p:cNvSpPr/>
              <p:nvPr/>
            </p:nvSpPr>
            <p:spPr>
              <a:xfrm>
                <a:off x="6272321" y="4322869"/>
                <a:ext cx="433027" cy="269408"/>
              </a:xfrm>
              <a:custGeom>
                <a:avLst/>
                <a:gdLst/>
                <a:ahLst/>
                <a:cxnLst/>
                <a:rect l="l" t="t" r="r" b="b"/>
                <a:pathLst>
                  <a:path w="10483" h="6522" extrusionOk="0">
                    <a:moveTo>
                      <a:pt x="10045" y="5763"/>
                    </a:moveTo>
                    <a:lnTo>
                      <a:pt x="705" y="357"/>
                    </a:lnTo>
                    <a:cubicBezTo>
                      <a:pt x="535" y="259"/>
                      <a:pt x="339" y="277"/>
                      <a:pt x="179" y="393"/>
                    </a:cubicBezTo>
                    <a:cubicBezTo>
                      <a:pt x="63" y="482"/>
                      <a:pt x="0" y="633"/>
                      <a:pt x="0" y="776"/>
                    </a:cubicBezTo>
                    <a:lnTo>
                      <a:pt x="0" y="517"/>
                    </a:lnTo>
                    <a:cubicBezTo>
                      <a:pt x="0" y="366"/>
                      <a:pt x="63" y="223"/>
                      <a:pt x="179" y="134"/>
                    </a:cubicBezTo>
                    <a:cubicBezTo>
                      <a:pt x="339" y="9"/>
                      <a:pt x="535" y="0"/>
                      <a:pt x="705" y="98"/>
                    </a:cubicBezTo>
                    <a:lnTo>
                      <a:pt x="10045" y="5504"/>
                    </a:lnTo>
                    <a:cubicBezTo>
                      <a:pt x="10322" y="5656"/>
                      <a:pt x="10482" y="5950"/>
                      <a:pt x="10482" y="6263"/>
                    </a:cubicBezTo>
                    <a:lnTo>
                      <a:pt x="10482" y="6521"/>
                    </a:lnTo>
                    <a:cubicBezTo>
                      <a:pt x="10482" y="6209"/>
                      <a:pt x="10322" y="5924"/>
                      <a:pt x="10045" y="5763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86" name="Google Shape;3186;p67"/>
              <p:cNvSpPr/>
              <p:nvPr/>
            </p:nvSpPr>
            <p:spPr>
              <a:xfrm>
                <a:off x="6628640" y="4119802"/>
                <a:ext cx="433068" cy="294481"/>
              </a:xfrm>
              <a:custGeom>
                <a:avLst/>
                <a:gdLst/>
                <a:ahLst/>
                <a:cxnLst/>
                <a:rect l="l" t="t" r="r" b="b"/>
                <a:pathLst>
                  <a:path w="10484" h="7129" extrusionOk="0">
                    <a:moveTo>
                      <a:pt x="10224" y="7128"/>
                    </a:moveTo>
                    <a:lnTo>
                      <a:pt x="10224" y="7128"/>
                    </a:lnTo>
                    <a:cubicBezTo>
                      <a:pt x="10367" y="7128"/>
                      <a:pt x="10483" y="7021"/>
                      <a:pt x="10483" y="6879"/>
                    </a:cubicBezTo>
                    <a:lnTo>
                      <a:pt x="10483" y="6254"/>
                    </a:lnTo>
                    <a:cubicBezTo>
                      <a:pt x="10483" y="5942"/>
                      <a:pt x="10314" y="5656"/>
                      <a:pt x="10046" y="5496"/>
                    </a:cubicBezTo>
                    <a:lnTo>
                      <a:pt x="697" y="90"/>
                    </a:lnTo>
                    <a:cubicBezTo>
                      <a:pt x="536" y="1"/>
                      <a:pt x="331" y="9"/>
                      <a:pt x="179" y="125"/>
                    </a:cubicBezTo>
                    <a:cubicBezTo>
                      <a:pt x="63" y="215"/>
                      <a:pt x="1" y="366"/>
                      <a:pt x="1" y="518"/>
                    </a:cubicBezTo>
                    <a:lnTo>
                      <a:pt x="1" y="1508"/>
                    </a:lnTo>
                    <a:cubicBezTo>
                      <a:pt x="1" y="1651"/>
                      <a:pt x="108" y="1767"/>
                      <a:pt x="251" y="1767"/>
                    </a:cubicBezTo>
                    <a:cubicBezTo>
                      <a:pt x="393" y="1767"/>
                      <a:pt x="509" y="1651"/>
                      <a:pt x="509" y="1508"/>
                    </a:cubicBezTo>
                    <a:lnTo>
                      <a:pt x="509" y="679"/>
                    </a:lnTo>
                    <a:cubicBezTo>
                      <a:pt x="509" y="634"/>
                      <a:pt x="563" y="607"/>
                      <a:pt x="599" y="625"/>
                    </a:cubicBezTo>
                    <a:lnTo>
                      <a:pt x="9787" y="5942"/>
                    </a:lnTo>
                    <a:cubicBezTo>
                      <a:pt x="9903" y="6004"/>
                      <a:pt x="9975" y="6129"/>
                      <a:pt x="9975" y="6254"/>
                    </a:cubicBezTo>
                    <a:lnTo>
                      <a:pt x="9975" y="6879"/>
                    </a:lnTo>
                    <a:cubicBezTo>
                      <a:pt x="9975" y="7021"/>
                      <a:pt x="10091" y="7128"/>
                      <a:pt x="10224" y="7128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87" name="Google Shape;3187;p67"/>
              <p:cNvSpPr/>
              <p:nvPr/>
            </p:nvSpPr>
            <p:spPr>
              <a:xfrm>
                <a:off x="6628640" y="4119802"/>
                <a:ext cx="433068" cy="269036"/>
              </a:xfrm>
              <a:custGeom>
                <a:avLst/>
                <a:gdLst/>
                <a:ahLst/>
                <a:cxnLst/>
                <a:rect l="l" t="t" r="r" b="b"/>
                <a:pathLst>
                  <a:path w="10484" h="6513" extrusionOk="0">
                    <a:moveTo>
                      <a:pt x="10046" y="5764"/>
                    </a:moveTo>
                    <a:lnTo>
                      <a:pt x="697" y="348"/>
                    </a:lnTo>
                    <a:cubicBezTo>
                      <a:pt x="536" y="259"/>
                      <a:pt x="331" y="268"/>
                      <a:pt x="179" y="384"/>
                    </a:cubicBezTo>
                    <a:cubicBezTo>
                      <a:pt x="63" y="473"/>
                      <a:pt x="1" y="625"/>
                      <a:pt x="1" y="777"/>
                    </a:cubicBezTo>
                    <a:lnTo>
                      <a:pt x="1" y="518"/>
                    </a:lnTo>
                    <a:cubicBezTo>
                      <a:pt x="1" y="366"/>
                      <a:pt x="63" y="215"/>
                      <a:pt x="179" y="125"/>
                    </a:cubicBezTo>
                    <a:cubicBezTo>
                      <a:pt x="331" y="9"/>
                      <a:pt x="536" y="1"/>
                      <a:pt x="697" y="90"/>
                    </a:cubicBezTo>
                    <a:lnTo>
                      <a:pt x="10046" y="5496"/>
                    </a:lnTo>
                    <a:cubicBezTo>
                      <a:pt x="10314" y="5656"/>
                      <a:pt x="10483" y="5942"/>
                      <a:pt x="10483" y="6254"/>
                    </a:cubicBezTo>
                    <a:lnTo>
                      <a:pt x="10483" y="6513"/>
                    </a:lnTo>
                    <a:cubicBezTo>
                      <a:pt x="10483" y="6210"/>
                      <a:pt x="10314" y="5915"/>
                      <a:pt x="10046" y="576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88" name="Google Shape;3188;p67"/>
              <p:cNvSpPr/>
              <p:nvPr/>
            </p:nvSpPr>
            <p:spPr>
              <a:xfrm>
                <a:off x="6290745" y="4397677"/>
                <a:ext cx="386225" cy="227026"/>
              </a:xfrm>
              <a:custGeom>
                <a:avLst/>
                <a:gdLst/>
                <a:ahLst/>
                <a:cxnLst/>
                <a:rect l="l" t="t" r="r" b="b"/>
                <a:pathLst>
                  <a:path w="9350" h="5496" extrusionOk="0">
                    <a:moveTo>
                      <a:pt x="9011" y="5495"/>
                    </a:moveTo>
                    <a:lnTo>
                      <a:pt x="9350" y="5299"/>
                    </a:lnTo>
                    <a:lnTo>
                      <a:pt x="321" y="0"/>
                    </a:lnTo>
                    <a:lnTo>
                      <a:pt x="0" y="187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89" name="Google Shape;3189;p67"/>
              <p:cNvSpPr/>
              <p:nvPr/>
            </p:nvSpPr>
            <p:spPr>
              <a:xfrm>
                <a:off x="6638967" y="4197171"/>
                <a:ext cx="386597" cy="227067"/>
              </a:xfrm>
              <a:custGeom>
                <a:avLst/>
                <a:gdLst/>
                <a:ahLst/>
                <a:cxnLst/>
                <a:rect l="l" t="t" r="r" b="b"/>
                <a:pathLst>
                  <a:path w="9359" h="5497" extrusionOk="0">
                    <a:moveTo>
                      <a:pt x="9020" y="5496"/>
                    </a:moveTo>
                    <a:lnTo>
                      <a:pt x="9359" y="5300"/>
                    </a:lnTo>
                    <a:lnTo>
                      <a:pt x="331" y="1"/>
                    </a:lnTo>
                    <a:lnTo>
                      <a:pt x="1" y="18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90" name="Google Shape;3190;p67"/>
              <p:cNvSpPr/>
              <p:nvPr/>
            </p:nvSpPr>
            <p:spPr>
              <a:xfrm>
                <a:off x="6048270" y="4456623"/>
                <a:ext cx="257263" cy="224837"/>
              </a:xfrm>
              <a:custGeom>
                <a:avLst/>
                <a:gdLst/>
                <a:ahLst/>
                <a:cxnLst/>
                <a:rect l="l" t="t" r="r" b="b"/>
                <a:pathLst>
                  <a:path w="6228" h="5443" extrusionOk="0">
                    <a:moveTo>
                      <a:pt x="0" y="5442"/>
                    </a:moveTo>
                    <a:lnTo>
                      <a:pt x="6227" y="1847"/>
                    </a:lnTo>
                    <a:lnTo>
                      <a:pt x="3069" y="0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91" name="Google Shape;3191;p67"/>
              <p:cNvSpPr/>
              <p:nvPr/>
            </p:nvSpPr>
            <p:spPr>
              <a:xfrm>
                <a:off x="6048270" y="4651925"/>
                <a:ext cx="460661" cy="280478"/>
              </a:xfrm>
              <a:custGeom>
                <a:avLst/>
                <a:gdLst/>
                <a:ahLst/>
                <a:cxnLst/>
                <a:rect l="l" t="t" r="r" b="b"/>
                <a:pathLst>
                  <a:path w="11152" h="6790" extrusionOk="0">
                    <a:moveTo>
                      <a:pt x="0" y="714"/>
                    </a:moveTo>
                    <a:lnTo>
                      <a:pt x="1231" y="0"/>
                    </a:lnTo>
                    <a:lnTo>
                      <a:pt x="11152" y="5540"/>
                    </a:lnTo>
                    <a:lnTo>
                      <a:pt x="10411" y="6789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92" name="Google Shape;3192;p67"/>
              <p:cNvSpPr/>
              <p:nvPr/>
            </p:nvSpPr>
            <p:spPr>
              <a:xfrm>
                <a:off x="6048270" y="4456623"/>
                <a:ext cx="556825" cy="250984"/>
              </a:xfrm>
              <a:custGeom>
                <a:avLst/>
                <a:gdLst/>
                <a:ahLst/>
                <a:cxnLst/>
                <a:rect l="l" t="t" r="r" b="b"/>
                <a:pathLst>
                  <a:path w="13480" h="6076" extrusionOk="0">
                    <a:moveTo>
                      <a:pt x="13480" y="6076"/>
                    </a:moveTo>
                    <a:lnTo>
                      <a:pt x="0" y="5442"/>
                    </a:lnTo>
                    <a:lnTo>
                      <a:pt x="306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93" name="Google Shape;3193;p67"/>
              <p:cNvSpPr/>
              <p:nvPr/>
            </p:nvSpPr>
            <p:spPr>
              <a:xfrm>
                <a:off x="6325732" y="4568649"/>
                <a:ext cx="78526" cy="80384"/>
              </a:xfrm>
              <a:custGeom>
                <a:avLst/>
                <a:gdLst/>
                <a:ahLst/>
                <a:cxnLst/>
                <a:rect l="l" t="t" r="r" b="b"/>
                <a:pathLst>
                  <a:path w="1901" h="1946" extrusionOk="0">
                    <a:moveTo>
                      <a:pt x="126" y="1115"/>
                    </a:moveTo>
                    <a:lnTo>
                      <a:pt x="1428" y="1883"/>
                    </a:lnTo>
                    <a:cubicBezTo>
                      <a:pt x="1535" y="1945"/>
                      <a:pt x="1669" y="1892"/>
                      <a:pt x="1714" y="1767"/>
                    </a:cubicBezTo>
                    <a:lnTo>
                      <a:pt x="1874" y="1267"/>
                    </a:lnTo>
                    <a:cubicBezTo>
                      <a:pt x="1901" y="1169"/>
                      <a:pt x="1865" y="1071"/>
                      <a:pt x="1785" y="1026"/>
                    </a:cubicBezTo>
                    <a:lnTo>
                      <a:pt x="1241" y="705"/>
                    </a:lnTo>
                    <a:lnTo>
                      <a:pt x="1508" y="116"/>
                    </a:lnTo>
                    <a:lnTo>
                      <a:pt x="1312" y="0"/>
                    </a:lnTo>
                    <a:lnTo>
                      <a:pt x="1045" y="589"/>
                    </a:lnTo>
                    <a:lnTo>
                      <a:pt x="482" y="259"/>
                    </a:lnTo>
                    <a:cubicBezTo>
                      <a:pt x="375" y="197"/>
                      <a:pt x="233" y="250"/>
                      <a:pt x="197" y="366"/>
                    </a:cubicBezTo>
                    <a:lnTo>
                      <a:pt x="28" y="884"/>
                    </a:lnTo>
                    <a:cubicBezTo>
                      <a:pt x="1" y="973"/>
                      <a:pt x="36" y="1071"/>
                      <a:pt x="126" y="1115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94" name="Google Shape;3194;p67"/>
              <p:cNvSpPr/>
              <p:nvPr/>
            </p:nvSpPr>
            <p:spPr>
              <a:xfrm>
                <a:off x="6166905" y="4751063"/>
                <a:ext cx="401715" cy="181340"/>
              </a:xfrm>
              <a:custGeom>
                <a:avLst/>
                <a:gdLst/>
                <a:ahLst/>
                <a:cxnLst/>
                <a:rect l="l" t="t" r="r" b="b"/>
                <a:pathLst>
                  <a:path w="9725" h="4390" extrusionOk="0">
                    <a:moveTo>
                      <a:pt x="7539" y="4389"/>
                    </a:moveTo>
                    <a:lnTo>
                      <a:pt x="1" y="0"/>
                    </a:lnTo>
                    <a:lnTo>
                      <a:pt x="9725" y="509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95" name="Google Shape;3195;p67"/>
              <p:cNvSpPr/>
              <p:nvPr/>
            </p:nvSpPr>
            <p:spPr>
              <a:xfrm>
                <a:off x="6548338" y="4915054"/>
                <a:ext cx="76667" cy="70760"/>
              </a:xfrm>
              <a:custGeom>
                <a:avLst/>
                <a:gdLst/>
                <a:ahLst/>
                <a:cxnLst/>
                <a:rect l="l" t="t" r="r" b="b"/>
                <a:pathLst>
                  <a:path w="1856" h="1713" extrusionOk="0">
                    <a:moveTo>
                      <a:pt x="232" y="883"/>
                    </a:moveTo>
                    <a:cubicBezTo>
                      <a:pt x="232" y="883"/>
                      <a:pt x="241" y="883"/>
                      <a:pt x="241" y="883"/>
                    </a:cubicBezTo>
                    <a:cubicBezTo>
                      <a:pt x="419" y="990"/>
                      <a:pt x="598" y="1088"/>
                      <a:pt x="776" y="1195"/>
                    </a:cubicBezTo>
                    <a:cubicBezTo>
                      <a:pt x="883" y="1258"/>
                      <a:pt x="990" y="1311"/>
                      <a:pt x="1088" y="1374"/>
                    </a:cubicBezTo>
                    <a:cubicBezTo>
                      <a:pt x="1124" y="1392"/>
                      <a:pt x="1151" y="1419"/>
                      <a:pt x="1169" y="1445"/>
                    </a:cubicBezTo>
                    <a:cubicBezTo>
                      <a:pt x="1187" y="1472"/>
                      <a:pt x="1195" y="1490"/>
                      <a:pt x="1204" y="1517"/>
                    </a:cubicBezTo>
                    <a:cubicBezTo>
                      <a:pt x="1240" y="1561"/>
                      <a:pt x="1311" y="1606"/>
                      <a:pt x="1365" y="1633"/>
                    </a:cubicBezTo>
                    <a:cubicBezTo>
                      <a:pt x="1579" y="1713"/>
                      <a:pt x="1758" y="1508"/>
                      <a:pt x="1802" y="1320"/>
                    </a:cubicBezTo>
                    <a:cubicBezTo>
                      <a:pt x="1856" y="1080"/>
                      <a:pt x="1766" y="785"/>
                      <a:pt x="1579" y="625"/>
                    </a:cubicBezTo>
                    <a:cubicBezTo>
                      <a:pt x="1410" y="473"/>
                      <a:pt x="1204" y="357"/>
                      <a:pt x="1008" y="250"/>
                    </a:cubicBezTo>
                    <a:cubicBezTo>
                      <a:pt x="794" y="134"/>
                      <a:pt x="562" y="0"/>
                      <a:pt x="312" y="71"/>
                    </a:cubicBezTo>
                    <a:cubicBezTo>
                      <a:pt x="196" y="107"/>
                      <a:pt x="89" y="179"/>
                      <a:pt x="36" y="286"/>
                    </a:cubicBezTo>
                    <a:cubicBezTo>
                      <a:pt x="0" y="348"/>
                      <a:pt x="9" y="384"/>
                      <a:pt x="36" y="437"/>
                    </a:cubicBezTo>
                    <a:cubicBezTo>
                      <a:pt x="63" y="491"/>
                      <a:pt x="89" y="544"/>
                      <a:pt x="89" y="607"/>
                    </a:cubicBezTo>
                    <a:cubicBezTo>
                      <a:pt x="98" y="660"/>
                      <a:pt x="80" y="696"/>
                      <a:pt x="107" y="741"/>
                    </a:cubicBezTo>
                    <a:cubicBezTo>
                      <a:pt x="134" y="803"/>
                      <a:pt x="178" y="848"/>
                      <a:pt x="232" y="883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96" name="Google Shape;3196;p67"/>
              <p:cNvSpPr/>
              <p:nvPr/>
            </p:nvSpPr>
            <p:spPr>
              <a:xfrm>
                <a:off x="6544992" y="4914682"/>
                <a:ext cx="71916" cy="75551"/>
              </a:xfrm>
              <a:custGeom>
                <a:avLst/>
                <a:gdLst/>
                <a:ahLst/>
                <a:cxnLst/>
                <a:rect l="l" t="t" r="r" b="b"/>
                <a:pathLst>
                  <a:path w="1741" h="1829" extrusionOk="0">
                    <a:moveTo>
                      <a:pt x="188" y="990"/>
                    </a:moveTo>
                    <a:cubicBezTo>
                      <a:pt x="259" y="1053"/>
                      <a:pt x="349" y="1097"/>
                      <a:pt x="429" y="1151"/>
                    </a:cubicBezTo>
                    <a:cubicBezTo>
                      <a:pt x="590" y="1240"/>
                      <a:pt x="741" y="1329"/>
                      <a:pt x="893" y="1419"/>
                    </a:cubicBezTo>
                    <a:cubicBezTo>
                      <a:pt x="1089" y="1526"/>
                      <a:pt x="1464" y="1829"/>
                      <a:pt x="1651" y="1570"/>
                    </a:cubicBezTo>
                    <a:cubicBezTo>
                      <a:pt x="1740" y="1436"/>
                      <a:pt x="1731" y="1240"/>
                      <a:pt x="1696" y="1097"/>
                    </a:cubicBezTo>
                    <a:cubicBezTo>
                      <a:pt x="1651" y="964"/>
                      <a:pt x="1571" y="857"/>
                      <a:pt x="1482" y="750"/>
                    </a:cubicBezTo>
                    <a:cubicBezTo>
                      <a:pt x="1410" y="669"/>
                      <a:pt x="1285" y="625"/>
                      <a:pt x="1196" y="571"/>
                    </a:cubicBezTo>
                    <a:cubicBezTo>
                      <a:pt x="1080" y="500"/>
                      <a:pt x="955" y="428"/>
                      <a:pt x="839" y="366"/>
                    </a:cubicBezTo>
                    <a:cubicBezTo>
                      <a:pt x="634" y="250"/>
                      <a:pt x="375" y="0"/>
                      <a:pt x="144" y="188"/>
                    </a:cubicBezTo>
                    <a:cubicBezTo>
                      <a:pt x="45" y="259"/>
                      <a:pt x="19" y="384"/>
                      <a:pt x="10" y="500"/>
                    </a:cubicBezTo>
                    <a:cubicBezTo>
                      <a:pt x="10" y="625"/>
                      <a:pt x="1" y="767"/>
                      <a:pt x="81" y="874"/>
                    </a:cubicBezTo>
                    <a:cubicBezTo>
                      <a:pt x="108" y="919"/>
                      <a:pt x="144" y="955"/>
                      <a:pt x="188" y="99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97" name="Google Shape;3197;p67"/>
              <p:cNvSpPr/>
              <p:nvPr/>
            </p:nvSpPr>
            <p:spPr>
              <a:xfrm>
                <a:off x="5766718" y="4722313"/>
                <a:ext cx="699460" cy="418280"/>
              </a:xfrm>
              <a:custGeom>
                <a:avLst/>
                <a:gdLst/>
                <a:ahLst/>
                <a:cxnLst/>
                <a:rect l="l" t="t" r="r" b="b"/>
                <a:pathLst>
                  <a:path w="16933" h="10126" extrusionOk="0">
                    <a:moveTo>
                      <a:pt x="7940" y="10126"/>
                    </a:moveTo>
                    <a:lnTo>
                      <a:pt x="16933" y="5505"/>
                    </a:lnTo>
                    <a:lnTo>
                      <a:pt x="7485" y="0"/>
                    </a:lnTo>
                    <a:lnTo>
                      <a:pt x="1" y="5505"/>
                    </a:lnTo>
                    <a:close/>
                  </a:path>
                </a:pathLst>
              </a:custGeom>
              <a:solidFill>
                <a:srgbClr val="D7461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98" name="Google Shape;3198;p67"/>
              <p:cNvSpPr/>
              <p:nvPr/>
            </p:nvSpPr>
            <p:spPr>
              <a:xfrm>
                <a:off x="5716240" y="4699841"/>
                <a:ext cx="740354" cy="433770"/>
              </a:xfrm>
              <a:custGeom>
                <a:avLst/>
                <a:gdLst/>
                <a:ahLst/>
                <a:cxnLst/>
                <a:rect l="l" t="t" r="r" b="b"/>
                <a:pathLst>
                  <a:path w="17923" h="10501" extrusionOk="0">
                    <a:moveTo>
                      <a:pt x="8868" y="10500"/>
                    </a:moveTo>
                    <a:lnTo>
                      <a:pt x="17923" y="5915"/>
                    </a:lnTo>
                    <a:lnTo>
                      <a:pt x="7797" y="0"/>
                    </a:lnTo>
                    <a:lnTo>
                      <a:pt x="0" y="5335"/>
                    </a:lnTo>
                    <a:close/>
                  </a:path>
                </a:pathLst>
              </a:custGeom>
              <a:solidFill>
                <a:srgbClr val="D7461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99" name="Google Shape;3199;p67"/>
              <p:cNvSpPr/>
              <p:nvPr/>
            </p:nvSpPr>
            <p:spPr>
              <a:xfrm>
                <a:off x="5876885" y="4812239"/>
                <a:ext cx="361936" cy="206001"/>
              </a:xfrm>
              <a:custGeom>
                <a:avLst/>
                <a:gdLst/>
                <a:ahLst/>
                <a:cxnLst/>
                <a:rect l="l" t="t" r="r" b="b"/>
                <a:pathLst>
                  <a:path w="8762" h="4987" extrusionOk="0">
                    <a:moveTo>
                      <a:pt x="179" y="4987"/>
                    </a:moveTo>
                    <a:lnTo>
                      <a:pt x="8761" y="107"/>
                    </a:lnTo>
                    <a:lnTo>
                      <a:pt x="8574" y="0"/>
                    </a:lnTo>
                    <a:lnTo>
                      <a:pt x="1" y="4880"/>
                    </a:lnTo>
                    <a:close/>
                  </a:path>
                </a:pathLst>
              </a:custGeom>
              <a:solidFill>
                <a:srgbClr val="D7461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00" name="Google Shape;3200;p67"/>
              <p:cNvSpPr/>
              <p:nvPr/>
            </p:nvSpPr>
            <p:spPr>
              <a:xfrm>
                <a:off x="6359645" y="4922406"/>
                <a:ext cx="30609" cy="16275"/>
              </a:xfrm>
              <a:custGeom>
                <a:avLst/>
                <a:gdLst/>
                <a:ahLst/>
                <a:cxnLst/>
                <a:rect l="l" t="t" r="r" b="b"/>
                <a:pathLst>
                  <a:path w="741" h="394" extrusionOk="0">
                    <a:moveTo>
                      <a:pt x="0" y="357"/>
                    </a:moveTo>
                    <a:lnTo>
                      <a:pt x="661" y="1"/>
                    </a:lnTo>
                    <a:lnTo>
                      <a:pt x="741" y="36"/>
                    </a:lnTo>
                    <a:lnTo>
                      <a:pt x="72" y="393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01" name="Google Shape;3201;p67"/>
              <p:cNvSpPr/>
              <p:nvPr/>
            </p:nvSpPr>
            <p:spPr>
              <a:xfrm>
                <a:off x="6351921" y="4917986"/>
                <a:ext cx="30609" cy="16234"/>
              </a:xfrm>
              <a:custGeom>
                <a:avLst/>
                <a:gdLst/>
                <a:ahLst/>
                <a:cxnLst/>
                <a:rect l="l" t="t" r="r" b="b"/>
                <a:pathLst>
                  <a:path w="741" h="393" extrusionOk="0">
                    <a:moveTo>
                      <a:pt x="0" y="357"/>
                    </a:moveTo>
                    <a:lnTo>
                      <a:pt x="669" y="0"/>
                    </a:lnTo>
                    <a:lnTo>
                      <a:pt x="741" y="45"/>
                    </a:lnTo>
                    <a:lnTo>
                      <a:pt x="72" y="393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02" name="Google Shape;3202;p67"/>
              <p:cNvSpPr/>
              <p:nvPr/>
            </p:nvSpPr>
            <p:spPr>
              <a:xfrm>
                <a:off x="6344155" y="4913566"/>
                <a:ext cx="30650" cy="16606"/>
              </a:xfrm>
              <a:custGeom>
                <a:avLst/>
                <a:gdLst/>
                <a:ahLst/>
                <a:cxnLst/>
                <a:rect l="l" t="t" r="r" b="b"/>
                <a:pathLst>
                  <a:path w="742" h="402" extrusionOk="0">
                    <a:moveTo>
                      <a:pt x="1" y="357"/>
                    </a:moveTo>
                    <a:lnTo>
                      <a:pt x="670" y="0"/>
                    </a:lnTo>
                    <a:lnTo>
                      <a:pt x="741" y="45"/>
                    </a:lnTo>
                    <a:lnTo>
                      <a:pt x="81" y="402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03" name="Google Shape;3203;p67"/>
              <p:cNvSpPr/>
              <p:nvPr/>
            </p:nvSpPr>
            <p:spPr>
              <a:xfrm>
                <a:off x="6336431" y="4909147"/>
                <a:ext cx="30609" cy="16606"/>
              </a:xfrm>
              <a:custGeom>
                <a:avLst/>
                <a:gdLst/>
                <a:ahLst/>
                <a:cxnLst/>
                <a:rect l="l" t="t" r="r" b="b"/>
                <a:pathLst>
                  <a:path w="741" h="402" extrusionOk="0">
                    <a:moveTo>
                      <a:pt x="0" y="357"/>
                    </a:moveTo>
                    <a:lnTo>
                      <a:pt x="670" y="0"/>
                    </a:lnTo>
                    <a:lnTo>
                      <a:pt x="741" y="45"/>
                    </a:lnTo>
                    <a:lnTo>
                      <a:pt x="81" y="402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04" name="Google Shape;3204;p67"/>
              <p:cNvSpPr/>
              <p:nvPr/>
            </p:nvSpPr>
            <p:spPr>
              <a:xfrm>
                <a:off x="6329078" y="4904727"/>
                <a:ext cx="30609" cy="16606"/>
              </a:xfrm>
              <a:custGeom>
                <a:avLst/>
                <a:gdLst/>
                <a:ahLst/>
                <a:cxnLst/>
                <a:rect l="l" t="t" r="r" b="b"/>
                <a:pathLst>
                  <a:path w="741" h="402" extrusionOk="0">
                    <a:moveTo>
                      <a:pt x="0" y="357"/>
                    </a:moveTo>
                    <a:lnTo>
                      <a:pt x="660" y="0"/>
                    </a:lnTo>
                    <a:lnTo>
                      <a:pt x="740" y="45"/>
                    </a:lnTo>
                    <a:lnTo>
                      <a:pt x="71" y="402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05" name="Google Shape;3205;p67"/>
              <p:cNvSpPr/>
              <p:nvPr/>
            </p:nvSpPr>
            <p:spPr>
              <a:xfrm>
                <a:off x="6321312" y="4900307"/>
                <a:ext cx="30650" cy="16606"/>
              </a:xfrm>
              <a:custGeom>
                <a:avLst/>
                <a:gdLst/>
                <a:ahLst/>
                <a:cxnLst/>
                <a:rect l="l" t="t" r="r" b="b"/>
                <a:pathLst>
                  <a:path w="742" h="402" extrusionOk="0">
                    <a:moveTo>
                      <a:pt x="1" y="357"/>
                    </a:moveTo>
                    <a:lnTo>
                      <a:pt x="661" y="0"/>
                    </a:lnTo>
                    <a:lnTo>
                      <a:pt x="741" y="45"/>
                    </a:lnTo>
                    <a:lnTo>
                      <a:pt x="72" y="402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06" name="Google Shape;3206;p67"/>
              <p:cNvSpPr/>
              <p:nvPr/>
            </p:nvSpPr>
            <p:spPr>
              <a:xfrm>
                <a:off x="6313588" y="4895887"/>
                <a:ext cx="30609" cy="16606"/>
              </a:xfrm>
              <a:custGeom>
                <a:avLst/>
                <a:gdLst/>
                <a:ahLst/>
                <a:cxnLst/>
                <a:rect l="l" t="t" r="r" b="b"/>
                <a:pathLst>
                  <a:path w="741" h="402" extrusionOk="0">
                    <a:moveTo>
                      <a:pt x="0" y="357"/>
                    </a:moveTo>
                    <a:lnTo>
                      <a:pt x="661" y="0"/>
                    </a:lnTo>
                    <a:lnTo>
                      <a:pt x="741" y="45"/>
                    </a:lnTo>
                    <a:lnTo>
                      <a:pt x="72" y="402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07" name="Google Shape;3207;p67"/>
              <p:cNvSpPr/>
              <p:nvPr/>
            </p:nvSpPr>
            <p:spPr>
              <a:xfrm>
                <a:off x="6305863" y="4891467"/>
                <a:ext cx="30609" cy="16606"/>
              </a:xfrm>
              <a:custGeom>
                <a:avLst/>
                <a:gdLst/>
                <a:ahLst/>
                <a:cxnLst/>
                <a:rect l="l" t="t" r="r" b="b"/>
                <a:pathLst>
                  <a:path w="741" h="402" extrusionOk="0">
                    <a:moveTo>
                      <a:pt x="0" y="357"/>
                    </a:moveTo>
                    <a:lnTo>
                      <a:pt x="669" y="0"/>
                    </a:lnTo>
                    <a:lnTo>
                      <a:pt x="740" y="45"/>
                    </a:lnTo>
                    <a:lnTo>
                      <a:pt x="80" y="402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08" name="Google Shape;3208;p67"/>
              <p:cNvSpPr/>
              <p:nvPr/>
            </p:nvSpPr>
            <p:spPr>
              <a:xfrm>
                <a:off x="6298097" y="4887047"/>
                <a:ext cx="30650" cy="16606"/>
              </a:xfrm>
              <a:custGeom>
                <a:avLst/>
                <a:gdLst/>
                <a:ahLst/>
                <a:cxnLst/>
                <a:rect l="l" t="t" r="r" b="b"/>
                <a:pathLst>
                  <a:path w="742" h="402" extrusionOk="0">
                    <a:moveTo>
                      <a:pt x="1" y="357"/>
                    </a:moveTo>
                    <a:lnTo>
                      <a:pt x="670" y="0"/>
                    </a:lnTo>
                    <a:lnTo>
                      <a:pt x="741" y="45"/>
                    </a:lnTo>
                    <a:lnTo>
                      <a:pt x="81" y="402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09" name="Google Shape;3209;p67"/>
              <p:cNvSpPr/>
              <p:nvPr/>
            </p:nvSpPr>
            <p:spPr>
              <a:xfrm>
                <a:off x="6290373" y="4882627"/>
                <a:ext cx="30609" cy="16606"/>
              </a:xfrm>
              <a:custGeom>
                <a:avLst/>
                <a:gdLst/>
                <a:ahLst/>
                <a:cxnLst/>
                <a:rect l="l" t="t" r="r" b="b"/>
                <a:pathLst>
                  <a:path w="741" h="402" extrusionOk="0">
                    <a:moveTo>
                      <a:pt x="0" y="357"/>
                    </a:moveTo>
                    <a:lnTo>
                      <a:pt x="669" y="0"/>
                    </a:lnTo>
                    <a:lnTo>
                      <a:pt x="741" y="45"/>
                    </a:lnTo>
                    <a:lnTo>
                      <a:pt x="81" y="401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10" name="Google Shape;3210;p67"/>
              <p:cNvSpPr/>
              <p:nvPr/>
            </p:nvSpPr>
            <p:spPr>
              <a:xfrm>
                <a:off x="6282979" y="4878166"/>
                <a:ext cx="30650" cy="16647"/>
              </a:xfrm>
              <a:custGeom>
                <a:avLst/>
                <a:gdLst/>
                <a:ahLst/>
                <a:cxnLst/>
                <a:rect l="l" t="t" r="r" b="b"/>
                <a:pathLst>
                  <a:path w="742" h="403" extrusionOk="0">
                    <a:moveTo>
                      <a:pt x="1" y="358"/>
                    </a:moveTo>
                    <a:lnTo>
                      <a:pt x="661" y="1"/>
                    </a:lnTo>
                    <a:lnTo>
                      <a:pt x="741" y="46"/>
                    </a:lnTo>
                    <a:lnTo>
                      <a:pt x="72" y="402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11" name="Google Shape;3211;p67"/>
              <p:cNvSpPr/>
              <p:nvPr/>
            </p:nvSpPr>
            <p:spPr>
              <a:xfrm>
                <a:off x="6275254" y="4873746"/>
                <a:ext cx="30650" cy="16647"/>
              </a:xfrm>
              <a:custGeom>
                <a:avLst/>
                <a:gdLst/>
                <a:ahLst/>
                <a:cxnLst/>
                <a:rect l="l" t="t" r="r" b="b"/>
                <a:pathLst>
                  <a:path w="742" h="403" extrusionOk="0">
                    <a:moveTo>
                      <a:pt x="1" y="358"/>
                    </a:moveTo>
                    <a:lnTo>
                      <a:pt x="661" y="1"/>
                    </a:lnTo>
                    <a:lnTo>
                      <a:pt x="741" y="46"/>
                    </a:lnTo>
                    <a:lnTo>
                      <a:pt x="72" y="402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12" name="Google Shape;3212;p67"/>
              <p:cNvSpPr/>
              <p:nvPr/>
            </p:nvSpPr>
            <p:spPr>
              <a:xfrm>
                <a:off x="6267530" y="4869326"/>
                <a:ext cx="30609" cy="16647"/>
              </a:xfrm>
              <a:custGeom>
                <a:avLst/>
                <a:gdLst/>
                <a:ahLst/>
                <a:cxnLst/>
                <a:rect l="l" t="t" r="r" b="b"/>
                <a:pathLst>
                  <a:path w="741" h="403" extrusionOk="0">
                    <a:moveTo>
                      <a:pt x="0" y="358"/>
                    </a:moveTo>
                    <a:lnTo>
                      <a:pt x="669" y="1"/>
                    </a:lnTo>
                    <a:lnTo>
                      <a:pt x="741" y="45"/>
                    </a:lnTo>
                    <a:lnTo>
                      <a:pt x="72" y="402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13" name="Google Shape;3213;p67"/>
              <p:cNvSpPr/>
              <p:nvPr/>
            </p:nvSpPr>
            <p:spPr>
              <a:xfrm>
                <a:off x="6259764" y="4864906"/>
                <a:ext cx="30650" cy="16647"/>
              </a:xfrm>
              <a:custGeom>
                <a:avLst/>
                <a:gdLst/>
                <a:ahLst/>
                <a:cxnLst/>
                <a:rect l="l" t="t" r="r" b="b"/>
                <a:pathLst>
                  <a:path w="742" h="403" extrusionOk="0">
                    <a:moveTo>
                      <a:pt x="1" y="358"/>
                    </a:moveTo>
                    <a:lnTo>
                      <a:pt x="670" y="1"/>
                    </a:lnTo>
                    <a:lnTo>
                      <a:pt x="741" y="45"/>
                    </a:lnTo>
                    <a:lnTo>
                      <a:pt x="81" y="402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14" name="Google Shape;3214;p67"/>
              <p:cNvSpPr/>
              <p:nvPr/>
            </p:nvSpPr>
            <p:spPr>
              <a:xfrm>
                <a:off x="6252039" y="4860486"/>
                <a:ext cx="30609" cy="16647"/>
              </a:xfrm>
              <a:custGeom>
                <a:avLst/>
                <a:gdLst/>
                <a:ahLst/>
                <a:cxnLst/>
                <a:rect l="l" t="t" r="r" b="b"/>
                <a:pathLst>
                  <a:path w="741" h="403" extrusionOk="0">
                    <a:moveTo>
                      <a:pt x="1" y="358"/>
                    </a:moveTo>
                    <a:lnTo>
                      <a:pt x="670" y="1"/>
                    </a:lnTo>
                    <a:lnTo>
                      <a:pt x="741" y="45"/>
                    </a:lnTo>
                    <a:lnTo>
                      <a:pt x="81" y="402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15" name="Google Shape;3215;p67"/>
              <p:cNvSpPr/>
              <p:nvPr/>
            </p:nvSpPr>
            <p:spPr>
              <a:xfrm>
                <a:off x="6244315" y="4856066"/>
                <a:ext cx="30609" cy="16647"/>
              </a:xfrm>
              <a:custGeom>
                <a:avLst/>
                <a:gdLst/>
                <a:ahLst/>
                <a:cxnLst/>
                <a:rect l="l" t="t" r="r" b="b"/>
                <a:pathLst>
                  <a:path w="741" h="403" extrusionOk="0">
                    <a:moveTo>
                      <a:pt x="0" y="358"/>
                    </a:moveTo>
                    <a:lnTo>
                      <a:pt x="669" y="1"/>
                    </a:lnTo>
                    <a:lnTo>
                      <a:pt x="741" y="45"/>
                    </a:lnTo>
                    <a:lnTo>
                      <a:pt x="80" y="402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16" name="Google Shape;3216;p67"/>
              <p:cNvSpPr/>
              <p:nvPr/>
            </p:nvSpPr>
            <p:spPr>
              <a:xfrm>
                <a:off x="6236921" y="4851647"/>
                <a:ext cx="30650" cy="16647"/>
              </a:xfrm>
              <a:custGeom>
                <a:avLst/>
                <a:gdLst/>
                <a:ahLst/>
                <a:cxnLst/>
                <a:rect l="l" t="t" r="r" b="b"/>
                <a:pathLst>
                  <a:path w="742" h="403" extrusionOk="0">
                    <a:moveTo>
                      <a:pt x="1" y="358"/>
                    </a:moveTo>
                    <a:lnTo>
                      <a:pt x="661" y="1"/>
                    </a:lnTo>
                    <a:lnTo>
                      <a:pt x="741" y="45"/>
                    </a:lnTo>
                    <a:lnTo>
                      <a:pt x="72" y="402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17" name="Google Shape;3217;p67"/>
              <p:cNvSpPr/>
              <p:nvPr/>
            </p:nvSpPr>
            <p:spPr>
              <a:xfrm>
                <a:off x="6229196" y="4847227"/>
                <a:ext cx="30609" cy="16647"/>
              </a:xfrm>
              <a:custGeom>
                <a:avLst/>
                <a:gdLst/>
                <a:ahLst/>
                <a:cxnLst/>
                <a:rect l="l" t="t" r="r" b="b"/>
                <a:pathLst>
                  <a:path w="741" h="403" extrusionOk="0">
                    <a:moveTo>
                      <a:pt x="0" y="357"/>
                    </a:moveTo>
                    <a:lnTo>
                      <a:pt x="661" y="1"/>
                    </a:lnTo>
                    <a:lnTo>
                      <a:pt x="741" y="45"/>
                    </a:lnTo>
                    <a:lnTo>
                      <a:pt x="72" y="402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18" name="Google Shape;3218;p67"/>
              <p:cNvSpPr/>
              <p:nvPr/>
            </p:nvSpPr>
            <p:spPr>
              <a:xfrm>
                <a:off x="6151456" y="4797121"/>
                <a:ext cx="30609" cy="16606"/>
              </a:xfrm>
              <a:custGeom>
                <a:avLst/>
                <a:gdLst/>
                <a:ahLst/>
                <a:cxnLst/>
                <a:rect l="l" t="t" r="r" b="b"/>
                <a:pathLst>
                  <a:path w="741" h="402" extrusionOk="0">
                    <a:moveTo>
                      <a:pt x="0" y="357"/>
                    </a:moveTo>
                    <a:lnTo>
                      <a:pt x="669" y="0"/>
                    </a:lnTo>
                    <a:lnTo>
                      <a:pt x="741" y="45"/>
                    </a:lnTo>
                    <a:lnTo>
                      <a:pt x="71" y="402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19" name="Google Shape;3219;p67"/>
              <p:cNvSpPr/>
              <p:nvPr/>
            </p:nvSpPr>
            <p:spPr>
              <a:xfrm>
                <a:off x="6143690" y="4792701"/>
                <a:ext cx="30650" cy="16606"/>
              </a:xfrm>
              <a:custGeom>
                <a:avLst/>
                <a:gdLst/>
                <a:ahLst/>
                <a:cxnLst/>
                <a:rect l="l" t="t" r="r" b="b"/>
                <a:pathLst>
                  <a:path w="742" h="402" extrusionOk="0">
                    <a:moveTo>
                      <a:pt x="1" y="357"/>
                    </a:moveTo>
                    <a:lnTo>
                      <a:pt x="670" y="0"/>
                    </a:lnTo>
                    <a:lnTo>
                      <a:pt x="741" y="45"/>
                    </a:lnTo>
                    <a:lnTo>
                      <a:pt x="81" y="402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20" name="Google Shape;3220;p67"/>
              <p:cNvSpPr/>
              <p:nvPr/>
            </p:nvSpPr>
            <p:spPr>
              <a:xfrm>
                <a:off x="6135965" y="4788281"/>
                <a:ext cx="30609" cy="16606"/>
              </a:xfrm>
              <a:custGeom>
                <a:avLst/>
                <a:gdLst/>
                <a:ahLst/>
                <a:cxnLst/>
                <a:rect l="l" t="t" r="r" b="b"/>
                <a:pathLst>
                  <a:path w="741" h="402" extrusionOk="0">
                    <a:moveTo>
                      <a:pt x="0" y="357"/>
                    </a:moveTo>
                    <a:lnTo>
                      <a:pt x="669" y="0"/>
                    </a:lnTo>
                    <a:lnTo>
                      <a:pt x="741" y="45"/>
                    </a:lnTo>
                    <a:lnTo>
                      <a:pt x="81" y="402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21" name="Google Shape;3221;p67"/>
              <p:cNvSpPr/>
              <p:nvPr/>
            </p:nvSpPr>
            <p:spPr>
              <a:xfrm>
                <a:off x="6128571" y="4783861"/>
                <a:ext cx="30650" cy="16606"/>
              </a:xfrm>
              <a:custGeom>
                <a:avLst/>
                <a:gdLst/>
                <a:ahLst/>
                <a:cxnLst/>
                <a:rect l="l" t="t" r="r" b="b"/>
                <a:pathLst>
                  <a:path w="742" h="402" extrusionOk="0">
                    <a:moveTo>
                      <a:pt x="1" y="357"/>
                    </a:moveTo>
                    <a:lnTo>
                      <a:pt x="661" y="0"/>
                    </a:lnTo>
                    <a:lnTo>
                      <a:pt x="741" y="45"/>
                    </a:lnTo>
                    <a:lnTo>
                      <a:pt x="72" y="402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22" name="Google Shape;3222;p67"/>
              <p:cNvSpPr/>
              <p:nvPr/>
            </p:nvSpPr>
            <p:spPr>
              <a:xfrm>
                <a:off x="6120847" y="4779813"/>
                <a:ext cx="30650" cy="16234"/>
              </a:xfrm>
              <a:custGeom>
                <a:avLst/>
                <a:gdLst/>
                <a:ahLst/>
                <a:cxnLst/>
                <a:rect l="l" t="t" r="r" b="b"/>
                <a:pathLst>
                  <a:path w="742" h="393" extrusionOk="0">
                    <a:moveTo>
                      <a:pt x="1" y="348"/>
                    </a:moveTo>
                    <a:lnTo>
                      <a:pt x="661" y="0"/>
                    </a:lnTo>
                    <a:lnTo>
                      <a:pt x="741" y="36"/>
                    </a:lnTo>
                    <a:lnTo>
                      <a:pt x="72" y="393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23" name="Google Shape;3223;p67"/>
              <p:cNvSpPr/>
              <p:nvPr/>
            </p:nvSpPr>
            <p:spPr>
              <a:xfrm>
                <a:off x="6113122" y="4775393"/>
                <a:ext cx="30609" cy="16234"/>
              </a:xfrm>
              <a:custGeom>
                <a:avLst/>
                <a:gdLst/>
                <a:ahLst/>
                <a:cxnLst/>
                <a:rect l="l" t="t" r="r" b="b"/>
                <a:pathLst>
                  <a:path w="741" h="393" extrusionOk="0">
                    <a:moveTo>
                      <a:pt x="0" y="357"/>
                    </a:moveTo>
                    <a:lnTo>
                      <a:pt x="660" y="0"/>
                    </a:lnTo>
                    <a:lnTo>
                      <a:pt x="741" y="36"/>
                    </a:lnTo>
                    <a:lnTo>
                      <a:pt x="72" y="393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24" name="Google Shape;3224;p67"/>
              <p:cNvSpPr/>
              <p:nvPr/>
            </p:nvSpPr>
            <p:spPr>
              <a:xfrm>
                <a:off x="6105356" y="4770932"/>
                <a:ext cx="30650" cy="16275"/>
              </a:xfrm>
              <a:custGeom>
                <a:avLst/>
                <a:gdLst/>
                <a:ahLst/>
                <a:cxnLst/>
                <a:rect l="l" t="t" r="r" b="b"/>
                <a:pathLst>
                  <a:path w="742" h="394" extrusionOk="0">
                    <a:moveTo>
                      <a:pt x="1" y="358"/>
                    </a:moveTo>
                    <a:lnTo>
                      <a:pt x="670" y="1"/>
                    </a:lnTo>
                    <a:lnTo>
                      <a:pt x="741" y="37"/>
                    </a:lnTo>
                    <a:lnTo>
                      <a:pt x="72" y="393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25" name="Google Shape;3225;p67"/>
              <p:cNvSpPr/>
              <p:nvPr/>
            </p:nvSpPr>
            <p:spPr>
              <a:xfrm>
                <a:off x="6097632" y="4766512"/>
                <a:ext cx="30650" cy="16275"/>
              </a:xfrm>
              <a:custGeom>
                <a:avLst/>
                <a:gdLst/>
                <a:ahLst/>
                <a:cxnLst/>
                <a:rect l="l" t="t" r="r" b="b"/>
                <a:pathLst>
                  <a:path w="742" h="394" extrusionOk="0">
                    <a:moveTo>
                      <a:pt x="1" y="358"/>
                    </a:moveTo>
                    <a:lnTo>
                      <a:pt x="670" y="1"/>
                    </a:lnTo>
                    <a:lnTo>
                      <a:pt x="741" y="46"/>
                    </a:lnTo>
                    <a:lnTo>
                      <a:pt x="81" y="393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26" name="Google Shape;3226;p67"/>
              <p:cNvSpPr/>
              <p:nvPr/>
            </p:nvSpPr>
            <p:spPr>
              <a:xfrm>
                <a:off x="6089907" y="4762092"/>
                <a:ext cx="30609" cy="16647"/>
              </a:xfrm>
              <a:custGeom>
                <a:avLst/>
                <a:gdLst/>
                <a:ahLst/>
                <a:cxnLst/>
                <a:rect l="l" t="t" r="r" b="b"/>
                <a:pathLst>
                  <a:path w="741" h="403" extrusionOk="0">
                    <a:moveTo>
                      <a:pt x="0" y="358"/>
                    </a:moveTo>
                    <a:lnTo>
                      <a:pt x="669" y="1"/>
                    </a:lnTo>
                    <a:lnTo>
                      <a:pt x="741" y="45"/>
                    </a:lnTo>
                    <a:lnTo>
                      <a:pt x="81" y="402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27" name="Google Shape;3227;p67"/>
              <p:cNvSpPr/>
              <p:nvPr/>
            </p:nvSpPr>
            <p:spPr>
              <a:xfrm>
                <a:off x="6082513" y="4757672"/>
                <a:ext cx="30650" cy="16647"/>
              </a:xfrm>
              <a:custGeom>
                <a:avLst/>
                <a:gdLst/>
                <a:ahLst/>
                <a:cxnLst/>
                <a:rect l="l" t="t" r="r" b="b"/>
                <a:pathLst>
                  <a:path w="742" h="403" extrusionOk="0">
                    <a:moveTo>
                      <a:pt x="1" y="358"/>
                    </a:moveTo>
                    <a:lnTo>
                      <a:pt x="661" y="1"/>
                    </a:lnTo>
                    <a:lnTo>
                      <a:pt x="741" y="45"/>
                    </a:lnTo>
                    <a:lnTo>
                      <a:pt x="72" y="402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28" name="Google Shape;3228;p67"/>
              <p:cNvSpPr/>
              <p:nvPr/>
            </p:nvSpPr>
            <p:spPr>
              <a:xfrm>
                <a:off x="6074789" y="4753252"/>
                <a:ext cx="30609" cy="16647"/>
              </a:xfrm>
              <a:custGeom>
                <a:avLst/>
                <a:gdLst/>
                <a:ahLst/>
                <a:cxnLst/>
                <a:rect l="l" t="t" r="r" b="b"/>
                <a:pathLst>
                  <a:path w="741" h="403" extrusionOk="0">
                    <a:moveTo>
                      <a:pt x="1" y="358"/>
                    </a:moveTo>
                    <a:lnTo>
                      <a:pt x="661" y="1"/>
                    </a:lnTo>
                    <a:lnTo>
                      <a:pt x="741" y="45"/>
                    </a:lnTo>
                    <a:lnTo>
                      <a:pt x="72" y="402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29" name="Google Shape;3229;p67"/>
              <p:cNvSpPr/>
              <p:nvPr/>
            </p:nvSpPr>
            <p:spPr>
              <a:xfrm>
                <a:off x="6067064" y="4748832"/>
                <a:ext cx="30609" cy="16647"/>
              </a:xfrm>
              <a:custGeom>
                <a:avLst/>
                <a:gdLst/>
                <a:ahLst/>
                <a:cxnLst/>
                <a:rect l="l" t="t" r="r" b="b"/>
                <a:pathLst>
                  <a:path w="741" h="403" extrusionOk="0">
                    <a:moveTo>
                      <a:pt x="0" y="358"/>
                    </a:moveTo>
                    <a:lnTo>
                      <a:pt x="660" y="1"/>
                    </a:lnTo>
                    <a:lnTo>
                      <a:pt x="741" y="45"/>
                    </a:lnTo>
                    <a:lnTo>
                      <a:pt x="72" y="402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30" name="Google Shape;3230;p67"/>
              <p:cNvSpPr/>
              <p:nvPr/>
            </p:nvSpPr>
            <p:spPr>
              <a:xfrm>
                <a:off x="6059299" y="4744412"/>
                <a:ext cx="30650" cy="16647"/>
              </a:xfrm>
              <a:custGeom>
                <a:avLst/>
                <a:gdLst/>
                <a:ahLst/>
                <a:cxnLst/>
                <a:rect l="l" t="t" r="r" b="b"/>
                <a:pathLst>
                  <a:path w="742" h="403" extrusionOk="0">
                    <a:moveTo>
                      <a:pt x="1" y="358"/>
                    </a:moveTo>
                    <a:lnTo>
                      <a:pt x="670" y="1"/>
                    </a:lnTo>
                    <a:lnTo>
                      <a:pt x="741" y="45"/>
                    </a:lnTo>
                    <a:lnTo>
                      <a:pt x="81" y="402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31" name="Google Shape;3231;p67"/>
              <p:cNvSpPr/>
              <p:nvPr/>
            </p:nvSpPr>
            <p:spPr>
              <a:xfrm>
                <a:off x="6051574" y="4739992"/>
                <a:ext cx="30609" cy="16647"/>
              </a:xfrm>
              <a:custGeom>
                <a:avLst/>
                <a:gdLst/>
                <a:ahLst/>
                <a:cxnLst/>
                <a:rect l="l" t="t" r="r" b="b"/>
                <a:pathLst>
                  <a:path w="741" h="403" extrusionOk="0">
                    <a:moveTo>
                      <a:pt x="1" y="357"/>
                    </a:moveTo>
                    <a:lnTo>
                      <a:pt x="670" y="1"/>
                    </a:lnTo>
                    <a:lnTo>
                      <a:pt x="741" y="45"/>
                    </a:lnTo>
                    <a:lnTo>
                      <a:pt x="81" y="402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32" name="Google Shape;3232;p67"/>
              <p:cNvSpPr/>
              <p:nvPr/>
            </p:nvSpPr>
            <p:spPr>
              <a:xfrm>
                <a:off x="6043850" y="4735572"/>
                <a:ext cx="30609" cy="16606"/>
              </a:xfrm>
              <a:custGeom>
                <a:avLst/>
                <a:gdLst/>
                <a:ahLst/>
                <a:cxnLst/>
                <a:rect l="l" t="t" r="r" b="b"/>
                <a:pathLst>
                  <a:path w="741" h="402" extrusionOk="0">
                    <a:moveTo>
                      <a:pt x="0" y="357"/>
                    </a:moveTo>
                    <a:lnTo>
                      <a:pt x="669" y="1"/>
                    </a:lnTo>
                    <a:lnTo>
                      <a:pt x="741" y="45"/>
                    </a:lnTo>
                    <a:lnTo>
                      <a:pt x="80" y="402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33" name="Google Shape;3233;p67"/>
              <p:cNvSpPr/>
              <p:nvPr/>
            </p:nvSpPr>
            <p:spPr>
              <a:xfrm>
                <a:off x="6036456" y="4731153"/>
                <a:ext cx="30650" cy="16606"/>
              </a:xfrm>
              <a:custGeom>
                <a:avLst/>
                <a:gdLst/>
                <a:ahLst/>
                <a:cxnLst/>
                <a:rect l="l" t="t" r="r" b="b"/>
                <a:pathLst>
                  <a:path w="742" h="402" extrusionOk="0">
                    <a:moveTo>
                      <a:pt x="1" y="357"/>
                    </a:moveTo>
                    <a:lnTo>
                      <a:pt x="661" y="1"/>
                    </a:lnTo>
                    <a:lnTo>
                      <a:pt x="741" y="45"/>
                    </a:lnTo>
                    <a:lnTo>
                      <a:pt x="72" y="402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34" name="Google Shape;3234;p67"/>
              <p:cNvSpPr/>
              <p:nvPr/>
            </p:nvSpPr>
            <p:spPr>
              <a:xfrm>
                <a:off x="6028731" y="4726733"/>
                <a:ext cx="30609" cy="16606"/>
              </a:xfrm>
              <a:custGeom>
                <a:avLst/>
                <a:gdLst/>
                <a:ahLst/>
                <a:cxnLst/>
                <a:rect l="l" t="t" r="r" b="b"/>
                <a:pathLst>
                  <a:path w="741" h="402" extrusionOk="0">
                    <a:moveTo>
                      <a:pt x="0" y="357"/>
                    </a:moveTo>
                    <a:lnTo>
                      <a:pt x="661" y="0"/>
                    </a:lnTo>
                    <a:lnTo>
                      <a:pt x="741" y="45"/>
                    </a:lnTo>
                    <a:lnTo>
                      <a:pt x="72" y="402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35" name="Google Shape;3235;p67"/>
              <p:cNvSpPr/>
              <p:nvPr/>
            </p:nvSpPr>
            <p:spPr>
              <a:xfrm>
                <a:off x="6021007" y="4722313"/>
                <a:ext cx="30609" cy="16606"/>
              </a:xfrm>
              <a:custGeom>
                <a:avLst/>
                <a:gdLst/>
                <a:ahLst/>
                <a:cxnLst/>
                <a:rect l="l" t="t" r="r" b="b"/>
                <a:pathLst>
                  <a:path w="741" h="402" extrusionOk="0">
                    <a:moveTo>
                      <a:pt x="0" y="357"/>
                    </a:moveTo>
                    <a:lnTo>
                      <a:pt x="669" y="0"/>
                    </a:lnTo>
                    <a:lnTo>
                      <a:pt x="741" y="45"/>
                    </a:lnTo>
                    <a:lnTo>
                      <a:pt x="71" y="402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36" name="Google Shape;3236;p67"/>
              <p:cNvSpPr/>
              <p:nvPr/>
            </p:nvSpPr>
            <p:spPr>
              <a:xfrm>
                <a:off x="6514053" y="4902868"/>
                <a:ext cx="60846" cy="55311"/>
              </a:xfrm>
              <a:custGeom>
                <a:avLst/>
                <a:gdLst/>
                <a:ahLst/>
                <a:cxnLst/>
                <a:rect l="l" t="t" r="r" b="b"/>
                <a:pathLst>
                  <a:path w="1473" h="1339" extrusionOk="0">
                    <a:moveTo>
                      <a:pt x="9" y="518"/>
                    </a:moveTo>
                    <a:cubicBezTo>
                      <a:pt x="27" y="616"/>
                      <a:pt x="72" y="714"/>
                      <a:pt x="179" y="732"/>
                    </a:cubicBezTo>
                    <a:cubicBezTo>
                      <a:pt x="250" y="750"/>
                      <a:pt x="322" y="750"/>
                      <a:pt x="393" y="777"/>
                    </a:cubicBezTo>
                    <a:cubicBezTo>
                      <a:pt x="616" y="830"/>
                      <a:pt x="794" y="1018"/>
                      <a:pt x="955" y="1178"/>
                    </a:cubicBezTo>
                    <a:cubicBezTo>
                      <a:pt x="1008" y="1232"/>
                      <a:pt x="1062" y="1276"/>
                      <a:pt x="1133" y="1303"/>
                    </a:cubicBezTo>
                    <a:cubicBezTo>
                      <a:pt x="1196" y="1330"/>
                      <a:pt x="1276" y="1339"/>
                      <a:pt x="1339" y="1294"/>
                    </a:cubicBezTo>
                    <a:cubicBezTo>
                      <a:pt x="1410" y="1259"/>
                      <a:pt x="1446" y="1187"/>
                      <a:pt x="1463" y="1107"/>
                    </a:cubicBezTo>
                    <a:cubicBezTo>
                      <a:pt x="1472" y="1071"/>
                      <a:pt x="1472" y="1036"/>
                      <a:pt x="1472" y="1000"/>
                    </a:cubicBezTo>
                    <a:cubicBezTo>
                      <a:pt x="1472" y="964"/>
                      <a:pt x="1463" y="920"/>
                      <a:pt x="1463" y="875"/>
                    </a:cubicBezTo>
                    <a:cubicBezTo>
                      <a:pt x="1455" y="857"/>
                      <a:pt x="1455" y="839"/>
                      <a:pt x="1446" y="821"/>
                    </a:cubicBezTo>
                    <a:cubicBezTo>
                      <a:pt x="1428" y="795"/>
                      <a:pt x="1392" y="786"/>
                      <a:pt x="1356" y="777"/>
                    </a:cubicBezTo>
                    <a:cubicBezTo>
                      <a:pt x="1133" y="714"/>
                      <a:pt x="893" y="572"/>
                      <a:pt x="768" y="366"/>
                    </a:cubicBezTo>
                    <a:cubicBezTo>
                      <a:pt x="723" y="313"/>
                      <a:pt x="696" y="242"/>
                      <a:pt x="661" y="179"/>
                    </a:cubicBezTo>
                    <a:cubicBezTo>
                      <a:pt x="554" y="1"/>
                      <a:pt x="357" y="1"/>
                      <a:pt x="215" y="108"/>
                    </a:cubicBezTo>
                    <a:cubicBezTo>
                      <a:pt x="179" y="126"/>
                      <a:pt x="152" y="152"/>
                      <a:pt x="125" y="179"/>
                    </a:cubicBezTo>
                    <a:cubicBezTo>
                      <a:pt x="63" y="250"/>
                      <a:pt x="18" y="322"/>
                      <a:pt x="9" y="411"/>
                    </a:cubicBezTo>
                    <a:cubicBezTo>
                      <a:pt x="0" y="447"/>
                      <a:pt x="0" y="482"/>
                      <a:pt x="9" y="518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37" name="Google Shape;3237;p67"/>
              <p:cNvSpPr/>
              <p:nvPr/>
            </p:nvSpPr>
            <p:spPr>
              <a:xfrm>
                <a:off x="6522893" y="4902868"/>
                <a:ext cx="52006" cy="41307"/>
              </a:xfrm>
              <a:custGeom>
                <a:avLst/>
                <a:gdLst/>
                <a:ahLst/>
                <a:cxnLst/>
                <a:rect l="l" t="t" r="r" b="b"/>
                <a:pathLst>
                  <a:path w="1259" h="1000" extrusionOk="0">
                    <a:moveTo>
                      <a:pt x="1" y="108"/>
                    </a:moveTo>
                    <a:cubicBezTo>
                      <a:pt x="18" y="197"/>
                      <a:pt x="72" y="286"/>
                      <a:pt x="134" y="358"/>
                    </a:cubicBezTo>
                    <a:cubicBezTo>
                      <a:pt x="206" y="429"/>
                      <a:pt x="295" y="491"/>
                      <a:pt x="375" y="554"/>
                    </a:cubicBezTo>
                    <a:cubicBezTo>
                      <a:pt x="518" y="652"/>
                      <a:pt x="652" y="750"/>
                      <a:pt x="803" y="839"/>
                    </a:cubicBezTo>
                    <a:cubicBezTo>
                      <a:pt x="946" y="920"/>
                      <a:pt x="1098" y="973"/>
                      <a:pt x="1258" y="1000"/>
                    </a:cubicBezTo>
                    <a:cubicBezTo>
                      <a:pt x="1258" y="964"/>
                      <a:pt x="1249" y="920"/>
                      <a:pt x="1249" y="875"/>
                    </a:cubicBezTo>
                    <a:cubicBezTo>
                      <a:pt x="1241" y="857"/>
                      <a:pt x="1241" y="839"/>
                      <a:pt x="1232" y="821"/>
                    </a:cubicBezTo>
                    <a:cubicBezTo>
                      <a:pt x="1214" y="795"/>
                      <a:pt x="1178" y="786"/>
                      <a:pt x="1142" y="777"/>
                    </a:cubicBezTo>
                    <a:cubicBezTo>
                      <a:pt x="919" y="714"/>
                      <a:pt x="679" y="572"/>
                      <a:pt x="554" y="366"/>
                    </a:cubicBezTo>
                    <a:cubicBezTo>
                      <a:pt x="509" y="313"/>
                      <a:pt x="482" y="242"/>
                      <a:pt x="447" y="179"/>
                    </a:cubicBezTo>
                    <a:cubicBezTo>
                      <a:pt x="340" y="1"/>
                      <a:pt x="143" y="1"/>
                      <a:pt x="1" y="10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38" name="Google Shape;3238;p67"/>
              <p:cNvSpPr/>
              <p:nvPr/>
            </p:nvSpPr>
            <p:spPr>
              <a:xfrm>
                <a:off x="6933035" y="4697611"/>
                <a:ext cx="37631" cy="49073"/>
              </a:xfrm>
              <a:custGeom>
                <a:avLst/>
                <a:gdLst/>
                <a:ahLst/>
                <a:cxnLst/>
                <a:rect l="l" t="t" r="r" b="b"/>
                <a:pathLst>
                  <a:path w="911" h="1188" extrusionOk="0">
                    <a:moveTo>
                      <a:pt x="911" y="1"/>
                    </a:moveTo>
                    <a:lnTo>
                      <a:pt x="911" y="643"/>
                    </a:lnTo>
                    <a:lnTo>
                      <a:pt x="1" y="1187"/>
                    </a:lnTo>
                    <a:lnTo>
                      <a:pt x="1" y="554"/>
                    </a:lnTo>
                    <a:lnTo>
                      <a:pt x="911" y="1"/>
                    </a:lnTo>
                    <a:close/>
                  </a:path>
                </a:pathLst>
              </a:custGeom>
              <a:solidFill>
                <a:srgbClr val="D7461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39" name="Google Shape;3239;p67"/>
              <p:cNvSpPr/>
              <p:nvPr/>
            </p:nvSpPr>
            <p:spPr>
              <a:xfrm>
                <a:off x="6933035" y="4697611"/>
                <a:ext cx="37631" cy="49073"/>
              </a:xfrm>
              <a:custGeom>
                <a:avLst/>
                <a:gdLst/>
                <a:ahLst/>
                <a:cxnLst/>
                <a:rect l="l" t="t" r="r" b="b"/>
                <a:pathLst>
                  <a:path w="911" h="1188" extrusionOk="0">
                    <a:moveTo>
                      <a:pt x="812" y="581"/>
                    </a:moveTo>
                    <a:lnTo>
                      <a:pt x="812" y="63"/>
                    </a:lnTo>
                    <a:lnTo>
                      <a:pt x="911" y="1"/>
                    </a:lnTo>
                    <a:lnTo>
                      <a:pt x="911" y="1"/>
                    </a:lnTo>
                    <a:lnTo>
                      <a:pt x="911" y="643"/>
                    </a:lnTo>
                    <a:lnTo>
                      <a:pt x="1" y="1187"/>
                    </a:lnTo>
                    <a:lnTo>
                      <a:pt x="1" y="1071"/>
                    </a:lnTo>
                    <a:close/>
                  </a:path>
                </a:pathLst>
              </a:custGeom>
              <a:solidFill>
                <a:srgbClr val="D7461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40" name="Google Shape;3240;p67"/>
              <p:cNvSpPr/>
              <p:nvPr/>
            </p:nvSpPr>
            <p:spPr>
              <a:xfrm>
                <a:off x="6966577" y="4697611"/>
                <a:ext cx="4089" cy="26561"/>
              </a:xfrm>
              <a:custGeom>
                <a:avLst/>
                <a:gdLst/>
                <a:ahLst/>
                <a:cxnLst/>
                <a:rect l="l" t="t" r="r" b="b"/>
                <a:pathLst>
                  <a:path w="99" h="643" extrusionOk="0">
                    <a:moveTo>
                      <a:pt x="0" y="63"/>
                    </a:moveTo>
                    <a:lnTo>
                      <a:pt x="0" y="581"/>
                    </a:lnTo>
                    <a:lnTo>
                      <a:pt x="99" y="643"/>
                    </a:lnTo>
                    <a:lnTo>
                      <a:pt x="99" y="1"/>
                    </a:lnTo>
                    <a:close/>
                  </a:path>
                </a:pathLst>
              </a:custGeom>
              <a:solidFill>
                <a:srgbClr val="D7461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41" name="Google Shape;3241;p67"/>
              <p:cNvSpPr/>
              <p:nvPr/>
            </p:nvSpPr>
            <p:spPr>
              <a:xfrm>
                <a:off x="6676928" y="4841691"/>
                <a:ext cx="37631" cy="49073"/>
              </a:xfrm>
              <a:custGeom>
                <a:avLst/>
                <a:gdLst/>
                <a:ahLst/>
                <a:cxnLst/>
                <a:rect l="l" t="t" r="r" b="b"/>
                <a:pathLst>
                  <a:path w="911" h="1188" extrusionOk="0">
                    <a:moveTo>
                      <a:pt x="910" y="1"/>
                    </a:moveTo>
                    <a:lnTo>
                      <a:pt x="910" y="643"/>
                    </a:lnTo>
                    <a:lnTo>
                      <a:pt x="1" y="1187"/>
                    </a:lnTo>
                    <a:lnTo>
                      <a:pt x="1" y="554"/>
                    </a:lnTo>
                    <a:lnTo>
                      <a:pt x="910" y="1"/>
                    </a:lnTo>
                    <a:close/>
                  </a:path>
                </a:pathLst>
              </a:custGeom>
              <a:solidFill>
                <a:srgbClr val="D7461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42" name="Google Shape;3242;p67"/>
              <p:cNvSpPr/>
              <p:nvPr/>
            </p:nvSpPr>
            <p:spPr>
              <a:xfrm>
                <a:off x="6676928" y="4841691"/>
                <a:ext cx="37631" cy="49073"/>
              </a:xfrm>
              <a:custGeom>
                <a:avLst/>
                <a:gdLst/>
                <a:ahLst/>
                <a:cxnLst/>
                <a:rect l="l" t="t" r="r" b="b"/>
                <a:pathLst>
                  <a:path w="911" h="1188" extrusionOk="0">
                    <a:moveTo>
                      <a:pt x="812" y="572"/>
                    </a:moveTo>
                    <a:lnTo>
                      <a:pt x="812" y="63"/>
                    </a:lnTo>
                    <a:lnTo>
                      <a:pt x="910" y="1"/>
                    </a:lnTo>
                    <a:lnTo>
                      <a:pt x="910" y="1"/>
                    </a:lnTo>
                    <a:lnTo>
                      <a:pt x="910" y="643"/>
                    </a:lnTo>
                    <a:lnTo>
                      <a:pt x="1" y="1187"/>
                    </a:lnTo>
                    <a:lnTo>
                      <a:pt x="1" y="1062"/>
                    </a:lnTo>
                    <a:close/>
                  </a:path>
                </a:pathLst>
              </a:custGeom>
              <a:solidFill>
                <a:srgbClr val="D7461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43" name="Google Shape;3243;p67"/>
              <p:cNvSpPr/>
              <p:nvPr/>
            </p:nvSpPr>
            <p:spPr>
              <a:xfrm>
                <a:off x="6710470" y="4841691"/>
                <a:ext cx="4089" cy="26602"/>
              </a:xfrm>
              <a:custGeom>
                <a:avLst/>
                <a:gdLst/>
                <a:ahLst/>
                <a:cxnLst/>
                <a:rect l="l" t="t" r="r" b="b"/>
                <a:pathLst>
                  <a:path w="99" h="644" extrusionOk="0">
                    <a:moveTo>
                      <a:pt x="0" y="63"/>
                    </a:moveTo>
                    <a:lnTo>
                      <a:pt x="0" y="572"/>
                    </a:lnTo>
                    <a:lnTo>
                      <a:pt x="98" y="643"/>
                    </a:lnTo>
                    <a:lnTo>
                      <a:pt x="98" y="1"/>
                    </a:lnTo>
                    <a:close/>
                  </a:path>
                </a:pathLst>
              </a:custGeom>
              <a:solidFill>
                <a:srgbClr val="D7461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44" name="Google Shape;3244;p67"/>
              <p:cNvSpPr/>
              <p:nvPr/>
            </p:nvSpPr>
            <p:spPr>
              <a:xfrm>
                <a:off x="6001840" y="5112545"/>
                <a:ext cx="120535" cy="161099"/>
              </a:xfrm>
              <a:custGeom>
                <a:avLst/>
                <a:gdLst/>
                <a:ahLst/>
                <a:cxnLst/>
                <a:rect l="l" t="t" r="r" b="b"/>
                <a:pathLst>
                  <a:path w="2918" h="3900" extrusionOk="0">
                    <a:moveTo>
                      <a:pt x="2917" y="1669"/>
                    </a:moveTo>
                    <a:lnTo>
                      <a:pt x="0" y="1"/>
                    </a:lnTo>
                    <a:lnTo>
                      <a:pt x="0" y="2240"/>
                    </a:lnTo>
                    <a:lnTo>
                      <a:pt x="2917" y="3899"/>
                    </a:lnTo>
                    <a:close/>
                  </a:path>
                </a:pathLst>
              </a:custGeom>
              <a:solidFill>
                <a:srgbClr val="D7461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45" name="Google Shape;3245;p67"/>
              <p:cNvSpPr/>
              <p:nvPr/>
            </p:nvSpPr>
            <p:spPr>
              <a:xfrm>
                <a:off x="6010308" y="5126920"/>
                <a:ext cx="103599" cy="132721"/>
              </a:xfrm>
              <a:custGeom>
                <a:avLst/>
                <a:gdLst/>
                <a:ahLst/>
                <a:cxnLst/>
                <a:rect l="l" t="t" r="r" b="b"/>
                <a:pathLst>
                  <a:path w="2508" h="3213" extrusionOk="0">
                    <a:moveTo>
                      <a:pt x="197" y="108"/>
                    </a:moveTo>
                    <a:lnTo>
                      <a:pt x="197" y="1687"/>
                    </a:lnTo>
                    <a:lnTo>
                      <a:pt x="2507" y="3007"/>
                    </a:lnTo>
                    <a:lnTo>
                      <a:pt x="2507" y="3212"/>
                    </a:lnTo>
                    <a:lnTo>
                      <a:pt x="0" y="176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D7461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46" name="Google Shape;3246;p67"/>
              <p:cNvSpPr/>
              <p:nvPr/>
            </p:nvSpPr>
            <p:spPr>
              <a:xfrm>
                <a:off x="6010308" y="5196564"/>
                <a:ext cx="103599" cy="63077"/>
              </a:xfrm>
              <a:custGeom>
                <a:avLst/>
                <a:gdLst/>
                <a:ahLst/>
                <a:cxnLst/>
                <a:rect l="l" t="t" r="r" b="b"/>
                <a:pathLst>
                  <a:path w="2508" h="1527" extrusionOk="0">
                    <a:moveTo>
                      <a:pt x="197" y="1"/>
                    </a:moveTo>
                    <a:lnTo>
                      <a:pt x="2507" y="1321"/>
                    </a:lnTo>
                    <a:lnTo>
                      <a:pt x="2507" y="1526"/>
                    </a:lnTo>
                    <a:lnTo>
                      <a:pt x="0" y="81"/>
                    </a:lnTo>
                    <a:close/>
                  </a:path>
                </a:pathLst>
              </a:custGeom>
              <a:solidFill>
                <a:srgbClr val="D7461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47" name="Google Shape;3247;p67"/>
              <p:cNvSpPr/>
              <p:nvPr/>
            </p:nvSpPr>
            <p:spPr>
              <a:xfrm>
                <a:off x="6018776" y="5131711"/>
                <a:ext cx="95131" cy="119461"/>
              </a:xfrm>
              <a:custGeom>
                <a:avLst/>
                <a:gdLst/>
                <a:ahLst/>
                <a:cxnLst/>
                <a:rect l="l" t="t" r="r" b="b"/>
                <a:pathLst>
                  <a:path w="2303" h="2892" extrusionOk="0">
                    <a:moveTo>
                      <a:pt x="1" y="1"/>
                    </a:moveTo>
                    <a:lnTo>
                      <a:pt x="1" y="1580"/>
                    </a:lnTo>
                    <a:lnTo>
                      <a:pt x="1151" y="2240"/>
                    </a:lnTo>
                    <a:lnTo>
                      <a:pt x="2302" y="2891"/>
                    </a:lnTo>
                    <a:lnTo>
                      <a:pt x="2302" y="1312"/>
                    </a:lnTo>
                    <a:lnTo>
                      <a:pt x="1151" y="652"/>
                    </a:lnTo>
                    <a:close/>
                  </a:path>
                </a:pathLst>
              </a:custGeom>
              <a:solidFill>
                <a:srgbClr val="FFED0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48" name="Google Shape;3248;p67"/>
              <p:cNvSpPr/>
              <p:nvPr/>
            </p:nvSpPr>
            <p:spPr>
              <a:xfrm>
                <a:off x="6018776" y="5131711"/>
                <a:ext cx="75593" cy="108019"/>
              </a:xfrm>
              <a:custGeom>
                <a:avLst/>
                <a:gdLst/>
                <a:ahLst/>
                <a:cxnLst/>
                <a:rect l="l" t="t" r="r" b="b"/>
                <a:pathLst>
                  <a:path w="1830" h="2615" extrusionOk="0">
                    <a:moveTo>
                      <a:pt x="1" y="1"/>
                    </a:moveTo>
                    <a:lnTo>
                      <a:pt x="1" y="1580"/>
                    </a:lnTo>
                    <a:lnTo>
                      <a:pt x="1829" y="2614"/>
                    </a:lnTo>
                    <a:lnTo>
                      <a:pt x="1829" y="1027"/>
                    </a:lnTo>
                    <a:close/>
                  </a:path>
                </a:pathLst>
              </a:custGeom>
              <a:solidFill>
                <a:srgbClr val="FFED0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49" name="Google Shape;3249;p67"/>
              <p:cNvSpPr/>
              <p:nvPr/>
            </p:nvSpPr>
            <p:spPr>
              <a:xfrm>
                <a:off x="6001840" y="5209824"/>
                <a:ext cx="120535" cy="109506"/>
              </a:xfrm>
              <a:custGeom>
                <a:avLst/>
                <a:gdLst/>
                <a:ahLst/>
                <a:cxnLst/>
                <a:rect l="l" t="t" r="r" b="b"/>
                <a:pathLst>
                  <a:path w="2918" h="2651" extrusionOk="0">
                    <a:moveTo>
                      <a:pt x="2917" y="1669"/>
                    </a:moveTo>
                    <a:lnTo>
                      <a:pt x="0" y="1"/>
                    </a:lnTo>
                    <a:lnTo>
                      <a:pt x="0" y="982"/>
                    </a:lnTo>
                    <a:lnTo>
                      <a:pt x="2917" y="2650"/>
                    </a:lnTo>
                    <a:close/>
                  </a:path>
                </a:pathLst>
              </a:custGeom>
              <a:solidFill>
                <a:srgbClr val="D7461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50" name="Google Shape;3250;p67"/>
              <p:cNvSpPr/>
              <p:nvPr/>
            </p:nvSpPr>
            <p:spPr>
              <a:xfrm>
                <a:off x="6010308" y="5224199"/>
                <a:ext cx="103599" cy="80756"/>
              </a:xfrm>
              <a:custGeom>
                <a:avLst/>
                <a:gdLst/>
                <a:ahLst/>
                <a:cxnLst/>
                <a:rect l="l" t="t" r="r" b="b"/>
                <a:pathLst>
                  <a:path w="2508" h="1955" extrusionOk="0">
                    <a:moveTo>
                      <a:pt x="197" y="108"/>
                    </a:moveTo>
                    <a:lnTo>
                      <a:pt x="197" y="438"/>
                    </a:lnTo>
                    <a:lnTo>
                      <a:pt x="2507" y="1758"/>
                    </a:lnTo>
                    <a:lnTo>
                      <a:pt x="2507" y="1954"/>
                    </a:lnTo>
                    <a:lnTo>
                      <a:pt x="0" y="51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D7461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51" name="Google Shape;3251;p67"/>
              <p:cNvSpPr/>
              <p:nvPr/>
            </p:nvSpPr>
            <p:spPr>
              <a:xfrm>
                <a:off x="6010308" y="5242250"/>
                <a:ext cx="103599" cy="62705"/>
              </a:xfrm>
              <a:custGeom>
                <a:avLst/>
                <a:gdLst/>
                <a:ahLst/>
                <a:cxnLst/>
                <a:rect l="l" t="t" r="r" b="b"/>
                <a:pathLst>
                  <a:path w="2508" h="1518" extrusionOk="0">
                    <a:moveTo>
                      <a:pt x="197" y="1"/>
                    </a:moveTo>
                    <a:lnTo>
                      <a:pt x="2507" y="1321"/>
                    </a:lnTo>
                    <a:lnTo>
                      <a:pt x="2507" y="1517"/>
                    </a:lnTo>
                    <a:lnTo>
                      <a:pt x="0" y="81"/>
                    </a:lnTo>
                    <a:close/>
                  </a:path>
                </a:pathLst>
              </a:custGeom>
              <a:solidFill>
                <a:srgbClr val="D7461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52" name="Google Shape;3252;p67"/>
              <p:cNvSpPr/>
              <p:nvPr/>
            </p:nvSpPr>
            <p:spPr>
              <a:xfrm>
                <a:off x="6018776" y="5228619"/>
                <a:ext cx="95131" cy="67868"/>
              </a:xfrm>
              <a:custGeom>
                <a:avLst/>
                <a:gdLst/>
                <a:ahLst/>
                <a:cxnLst/>
                <a:rect l="l" t="t" r="r" b="b"/>
                <a:pathLst>
                  <a:path w="2303" h="1643" extrusionOk="0">
                    <a:moveTo>
                      <a:pt x="1" y="1"/>
                    </a:moveTo>
                    <a:lnTo>
                      <a:pt x="1" y="331"/>
                    </a:lnTo>
                    <a:lnTo>
                      <a:pt x="1151" y="991"/>
                    </a:lnTo>
                    <a:lnTo>
                      <a:pt x="2302" y="1642"/>
                    </a:lnTo>
                    <a:lnTo>
                      <a:pt x="2302" y="1321"/>
                    </a:lnTo>
                    <a:lnTo>
                      <a:pt x="1151" y="661"/>
                    </a:lnTo>
                    <a:close/>
                  </a:path>
                </a:pathLst>
              </a:custGeom>
              <a:solidFill>
                <a:srgbClr val="FFED0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53" name="Google Shape;3253;p67"/>
              <p:cNvSpPr/>
              <p:nvPr/>
            </p:nvSpPr>
            <p:spPr>
              <a:xfrm>
                <a:off x="5686746" y="4928313"/>
                <a:ext cx="120164" cy="161058"/>
              </a:xfrm>
              <a:custGeom>
                <a:avLst/>
                <a:gdLst/>
                <a:ahLst/>
                <a:cxnLst/>
                <a:rect l="l" t="t" r="r" b="b"/>
                <a:pathLst>
                  <a:path w="2909" h="3899" extrusionOk="0">
                    <a:moveTo>
                      <a:pt x="2909" y="1668"/>
                    </a:moveTo>
                    <a:lnTo>
                      <a:pt x="1" y="0"/>
                    </a:lnTo>
                    <a:lnTo>
                      <a:pt x="1" y="2239"/>
                    </a:lnTo>
                    <a:lnTo>
                      <a:pt x="2909" y="3899"/>
                    </a:lnTo>
                    <a:close/>
                  </a:path>
                </a:pathLst>
              </a:custGeom>
              <a:solidFill>
                <a:srgbClr val="D7461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54" name="Google Shape;3254;p67"/>
              <p:cNvSpPr/>
              <p:nvPr/>
            </p:nvSpPr>
            <p:spPr>
              <a:xfrm>
                <a:off x="5694843" y="4942688"/>
                <a:ext cx="103599" cy="132680"/>
              </a:xfrm>
              <a:custGeom>
                <a:avLst/>
                <a:gdLst/>
                <a:ahLst/>
                <a:cxnLst/>
                <a:rect l="l" t="t" r="r" b="b"/>
                <a:pathLst>
                  <a:path w="2508" h="3212" extrusionOk="0">
                    <a:moveTo>
                      <a:pt x="206" y="116"/>
                    </a:moveTo>
                    <a:lnTo>
                      <a:pt x="206" y="1686"/>
                    </a:lnTo>
                    <a:lnTo>
                      <a:pt x="2508" y="3015"/>
                    </a:lnTo>
                    <a:lnTo>
                      <a:pt x="2508" y="3212"/>
                    </a:lnTo>
                    <a:lnTo>
                      <a:pt x="1" y="1775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D7461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55" name="Google Shape;3255;p67"/>
              <p:cNvSpPr/>
              <p:nvPr/>
            </p:nvSpPr>
            <p:spPr>
              <a:xfrm>
                <a:off x="5694843" y="5012333"/>
                <a:ext cx="103599" cy="63035"/>
              </a:xfrm>
              <a:custGeom>
                <a:avLst/>
                <a:gdLst/>
                <a:ahLst/>
                <a:cxnLst/>
                <a:rect l="l" t="t" r="r" b="b"/>
                <a:pathLst>
                  <a:path w="2508" h="1526" extrusionOk="0">
                    <a:moveTo>
                      <a:pt x="206" y="0"/>
                    </a:moveTo>
                    <a:lnTo>
                      <a:pt x="2508" y="1329"/>
                    </a:lnTo>
                    <a:lnTo>
                      <a:pt x="2508" y="1526"/>
                    </a:lnTo>
                    <a:lnTo>
                      <a:pt x="1" y="89"/>
                    </a:lnTo>
                    <a:close/>
                  </a:path>
                </a:pathLst>
              </a:custGeom>
              <a:solidFill>
                <a:srgbClr val="D7461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56" name="Google Shape;3256;p67"/>
              <p:cNvSpPr/>
              <p:nvPr/>
            </p:nvSpPr>
            <p:spPr>
              <a:xfrm>
                <a:off x="5703724" y="4947480"/>
                <a:ext cx="94718" cy="119420"/>
              </a:xfrm>
              <a:custGeom>
                <a:avLst/>
                <a:gdLst/>
                <a:ahLst/>
                <a:cxnLst/>
                <a:rect l="l" t="t" r="r" b="b"/>
                <a:pathLst>
                  <a:path w="2293" h="2891" extrusionOk="0">
                    <a:moveTo>
                      <a:pt x="0" y="0"/>
                    </a:moveTo>
                    <a:lnTo>
                      <a:pt x="0" y="1579"/>
                    </a:lnTo>
                    <a:lnTo>
                      <a:pt x="1151" y="2239"/>
                    </a:lnTo>
                    <a:lnTo>
                      <a:pt x="2293" y="2891"/>
                    </a:lnTo>
                    <a:lnTo>
                      <a:pt x="2293" y="1312"/>
                    </a:lnTo>
                    <a:lnTo>
                      <a:pt x="1151" y="651"/>
                    </a:lnTo>
                    <a:close/>
                  </a:path>
                </a:pathLst>
              </a:custGeom>
              <a:solidFill>
                <a:srgbClr val="FFED0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57" name="Google Shape;3257;p67"/>
              <p:cNvSpPr/>
              <p:nvPr/>
            </p:nvSpPr>
            <p:spPr>
              <a:xfrm>
                <a:off x="5703724" y="4947480"/>
                <a:ext cx="75180" cy="107978"/>
              </a:xfrm>
              <a:custGeom>
                <a:avLst/>
                <a:gdLst/>
                <a:ahLst/>
                <a:cxnLst/>
                <a:rect l="l" t="t" r="r" b="b"/>
                <a:pathLst>
                  <a:path w="1820" h="2614" extrusionOk="0">
                    <a:moveTo>
                      <a:pt x="0" y="0"/>
                    </a:moveTo>
                    <a:lnTo>
                      <a:pt x="0" y="1579"/>
                    </a:lnTo>
                    <a:lnTo>
                      <a:pt x="1820" y="2614"/>
                    </a:lnTo>
                    <a:lnTo>
                      <a:pt x="1820" y="1035"/>
                    </a:lnTo>
                    <a:close/>
                  </a:path>
                </a:pathLst>
              </a:custGeom>
              <a:solidFill>
                <a:srgbClr val="FFED0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58" name="Google Shape;3258;p67"/>
              <p:cNvSpPr/>
              <p:nvPr/>
            </p:nvSpPr>
            <p:spPr>
              <a:xfrm>
                <a:off x="5686746" y="5025592"/>
                <a:ext cx="120164" cy="109465"/>
              </a:xfrm>
              <a:custGeom>
                <a:avLst/>
                <a:gdLst/>
                <a:ahLst/>
                <a:cxnLst/>
                <a:rect l="l" t="t" r="r" b="b"/>
                <a:pathLst>
                  <a:path w="2909" h="2650" extrusionOk="0">
                    <a:moveTo>
                      <a:pt x="2909" y="1669"/>
                    </a:moveTo>
                    <a:lnTo>
                      <a:pt x="1" y="0"/>
                    </a:lnTo>
                    <a:lnTo>
                      <a:pt x="1" y="982"/>
                    </a:lnTo>
                    <a:lnTo>
                      <a:pt x="2909" y="2650"/>
                    </a:lnTo>
                    <a:close/>
                  </a:path>
                </a:pathLst>
              </a:custGeom>
              <a:solidFill>
                <a:srgbClr val="D7461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59" name="Google Shape;3259;p67"/>
              <p:cNvSpPr/>
              <p:nvPr/>
            </p:nvSpPr>
            <p:spPr>
              <a:xfrm>
                <a:off x="5694843" y="5039967"/>
                <a:ext cx="103599" cy="80715"/>
              </a:xfrm>
              <a:custGeom>
                <a:avLst/>
                <a:gdLst/>
                <a:ahLst/>
                <a:cxnLst/>
                <a:rect l="l" t="t" r="r" b="b"/>
                <a:pathLst>
                  <a:path w="2508" h="1954" extrusionOk="0">
                    <a:moveTo>
                      <a:pt x="206" y="116"/>
                    </a:moveTo>
                    <a:lnTo>
                      <a:pt x="206" y="437"/>
                    </a:lnTo>
                    <a:lnTo>
                      <a:pt x="2508" y="1758"/>
                    </a:lnTo>
                    <a:lnTo>
                      <a:pt x="2508" y="1954"/>
                    </a:lnTo>
                    <a:lnTo>
                      <a:pt x="1" y="5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D7461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60" name="Google Shape;3260;p67"/>
              <p:cNvSpPr/>
              <p:nvPr/>
            </p:nvSpPr>
            <p:spPr>
              <a:xfrm>
                <a:off x="5694843" y="5058019"/>
                <a:ext cx="103599" cy="62663"/>
              </a:xfrm>
              <a:custGeom>
                <a:avLst/>
                <a:gdLst/>
                <a:ahLst/>
                <a:cxnLst/>
                <a:rect l="l" t="t" r="r" b="b"/>
                <a:pathLst>
                  <a:path w="2508" h="1517" extrusionOk="0">
                    <a:moveTo>
                      <a:pt x="206" y="0"/>
                    </a:moveTo>
                    <a:lnTo>
                      <a:pt x="2508" y="1321"/>
                    </a:lnTo>
                    <a:lnTo>
                      <a:pt x="2508" y="1517"/>
                    </a:lnTo>
                    <a:lnTo>
                      <a:pt x="1" y="81"/>
                    </a:lnTo>
                    <a:close/>
                  </a:path>
                </a:pathLst>
              </a:custGeom>
              <a:solidFill>
                <a:srgbClr val="D7461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61" name="Google Shape;3261;p67"/>
              <p:cNvSpPr/>
              <p:nvPr/>
            </p:nvSpPr>
            <p:spPr>
              <a:xfrm>
                <a:off x="5703724" y="5044759"/>
                <a:ext cx="94718" cy="67827"/>
              </a:xfrm>
              <a:custGeom>
                <a:avLst/>
                <a:gdLst/>
                <a:ahLst/>
                <a:cxnLst/>
                <a:rect l="l" t="t" r="r" b="b"/>
                <a:pathLst>
                  <a:path w="2293" h="1642" extrusionOk="0">
                    <a:moveTo>
                      <a:pt x="0" y="0"/>
                    </a:moveTo>
                    <a:lnTo>
                      <a:pt x="0" y="330"/>
                    </a:lnTo>
                    <a:lnTo>
                      <a:pt x="1151" y="982"/>
                    </a:lnTo>
                    <a:lnTo>
                      <a:pt x="2293" y="1642"/>
                    </a:lnTo>
                    <a:lnTo>
                      <a:pt x="2293" y="1312"/>
                    </a:lnTo>
                    <a:lnTo>
                      <a:pt x="1151" y="652"/>
                    </a:lnTo>
                    <a:close/>
                  </a:path>
                </a:pathLst>
              </a:custGeom>
              <a:solidFill>
                <a:srgbClr val="FFED0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62" name="Google Shape;3262;p67"/>
              <p:cNvSpPr/>
              <p:nvPr/>
            </p:nvSpPr>
            <p:spPr>
              <a:xfrm>
                <a:off x="5806869" y="4997214"/>
                <a:ext cx="195013" cy="253215"/>
              </a:xfrm>
              <a:custGeom>
                <a:avLst/>
                <a:gdLst/>
                <a:ahLst/>
                <a:cxnLst/>
                <a:rect l="l" t="t" r="r" b="b"/>
                <a:pathLst>
                  <a:path w="4721" h="6130" extrusionOk="0">
                    <a:moveTo>
                      <a:pt x="4720" y="2793"/>
                    </a:moveTo>
                    <a:lnTo>
                      <a:pt x="4720" y="6129"/>
                    </a:lnTo>
                    <a:lnTo>
                      <a:pt x="1" y="333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6216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63" name="Google Shape;3263;p67"/>
              <p:cNvSpPr/>
              <p:nvPr/>
            </p:nvSpPr>
            <p:spPr>
              <a:xfrm>
                <a:off x="5978253" y="5107753"/>
                <a:ext cx="15862" cy="131977"/>
              </a:xfrm>
              <a:custGeom>
                <a:avLst/>
                <a:gdLst/>
                <a:ahLst/>
                <a:cxnLst/>
                <a:rect l="l" t="t" r="r" b="b"/>
                <a:pathLst>
                  <a:path w="384" h="3195" extrusionOk="0">
                    <a:moveTo>
                      <a:pt x="27" y="1"/>
                    </a:moveTo>
                    <a:lnTo>
                      <a:pt x="0" y="2989"/>
                    </a:lnTo>
                    <a:lnTo>
                      <a:pt x="357" y="3194"/>
                    </a:lnTo>
                    <a:lnTo>
                      <a:pt x="384" y="215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64" name="Google Shape;3264;p67"/>
              <p:cNvSpPr/>
              <p:nvPr/>
            </p:nvSpPr>
            <p:spPr>
              <a:xfrm>
                <a:off x="5978253" y="5107753"/>
                <a:ext cx="15119" cy="131977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195" extrusionOk="0">
                    <a:moveTo>
                      <a:pt x="27" y="1"/>
                    </a:moveTo>
                    <a:lnTo>
                      <a:pt x="152" y="72"/>
                    </a:lnTo>
                    <a:lnTo>
                      <a:pt x="161" y="2954"/>
                    </a:lnTo>
                    <a:lnTo>
                      <a:pt x="366" y="3070"/>
                    </a:lnTo>
                    <a:lnTo>
                      <a:pt x="357" y="3194"/>
                    </a:lnTo>
                    <a:lnTo>
                      <a:pt x="0" y="2989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65" name="Google Shape;3265;p67"/>
              <p:cNvSpPr/>
              <p:nvPr/>
            </p:nvSpPr>
            <p:spPr>
              <a:xfrm>
                <a:off x="5978253" y="5107753"/>
                <a:ext cx="6651" cy="123509"/>
              </a:xfrm>
              <a:custGeom>
                <a:avLst/>
                <a:gdLst/>
                <a:ahLst/>
                <a:cxnLst/>
                <a:rect l="l" t="t" r="r" b="b"/>
                <a:pathLst>
                  <a:path w="161" h="2990" extrusionOk="0">
                    <a:moveTo>
                      <a:pt x="161" y="2954"/>
                    </a:moveTo>
                    <a:lnTo>
                      <a:pt x="0" y="2989"/>
                    </a:lnTo>
                    <a:lnTo>
                      <a:pt x="27" y="1"/>
                    </a:lnTo>
                    <a:lnTo>
                      <a:pt x="152" y="72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66" name="Google Shape;3266;p67"/>
              <p:cNvSpPr/>
              <p:nvPr/>
            </p:nvSpPr>
            <p:spPr>
              <a:xfrm>
                <a:off x="5959830" y="5097096"/>
                <a:ext cx="15862" cy="131564"/>
              </a:xfrm>
              <a:custGeom>
                <a:avLst/>
                <a:gdLst/>
                <a:ahLst/>
                <a:cxnLst/>
                <a:rect l="l" t="t" r="r" b="b"/>
                <a:pathLst>
                  <a:path w="384" h="3185" extrusionOk="0">
                    <a:moveTo>
                      <a:pt x="27" y="0"/>
                    </a:moveTo>
                    <a:lnTo>
                      <a:pt x="0" y="2980"/>
                    </a:lnTo>
                    <a:lnTo>
                      <a:pt x="357" y="3185"/>
                    </a:lnTo>
                    <a:lnTo>
                      <a:pt x="384" y="214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67" name="Google Shape;3267;p67"/>
              <p:cNvSpPr/>
              <p:nvPr/>
            </p:nvSpPr>
            <p:spPr>
              <a:xfrm>
                <a:off x="5959830" y="5097096"/>
                <a:ext cx="14747" cy="131564"/>
              </a:xfrm>
              <a:custGeom>
                <a:avLst/>
                <a:gdLst/>
                <a:ahLst/>
                <a:cxnLst/>
                <a:rect l="l" t="t" r="r" b="b"/>
                <a:pathLst>
                  <a:path w="357" h="3185" extrusionOk="0">
                    <a:moveTo>
                      <a:pt x="27" y="0"/>
                    </a:moveTo>
                    <a:lnTo>
                      <a:pt x="143" y="71"/>
                    </a:lnTo>
                    <a:lnTo>
                      <a:pt x="161" y="2944"/>
                    </a:lnTo>
                    <a:lnTo>
                      <a:pt x="357" y="3060"/>
                    </a:lnTo>
                    <a:lnTo>
                      <a:pt x="357" y="3185"/>
                    </a:lnTo>
                    <a:lnTo>
                      <a:pt x="0" y="2980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68" name="Google Shape;3268;p67"/>
              <p:cNvSpPr/>
              <p:nvPr/>
            </p:nvSpPr>
            <p:spPr>
              <a:xfrm>
                <a:off x="5959830" y="5097096"/>
                <a:ext cx="6651" cy="123096"/>
              </a:xfrm>
              <a:custGeom>
                <a:avLst/>
                <a:gdLst/>
                <a:ahLst/>
                <a:cxnLst/>
                <a:rect l="l" t="t" r="r" b="b"/>
                <a:pathLst>
                  <a:path w="161" h="2980" extrusionOk="0">
                    <a:moveTo>
                      <a:pt x="161" y="2944"/>
                    </a:moveTo>
                    <a:lnTo>
                      <a:pt x="0" y="2980"/>
                    </a:lnTo>
                    <a:lnTo>
                      <a:pt x="27" y="0"/>
                    </a:lnTo>
                    <a:lnTo>
                      <a:pt x="143" y="71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69" name="Google Shape;3269;p67"/>
              <p:cNvSpPr/>
              <p:nvPr/>
            </p:nvSpPr>
            <p:spPr>
              <a:xfrm>
                <a:off x="5941035" y="5086025"/>
                <a:ext cx="15862" cy="131606"/>
              </a:xfrm>
              <a:custGeom>
                <a:avLst/>
                <a:gdLst/>
                <a:ahLst/>
                <a:cxnLst/>
                <a:rect l="l" t="t" r="r" b="b"/>
                <a:pathLst>
                  <a:path w="384" h="3186" extrusionOk="0">
                    <a:moveTo>
                      <a:pt x="27" y="0"/>
                    </a:moveTo>
                    <a:lnTo>
                      <a:pt x="0" y="2980"/>
                    </a:lnTo>
                    <a:lnTo>
                      <a:pt x="357" y="3185"/>
                    </a:lnTo>
                    <a:lnTo>
                      <a:pt x="384" y="215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70" name="Google Shape;3270;p67"/>
              <p:cNvSpPr/>
              <p:nvPr/>
            </p:nvSpPr>
            <p:spPr>
              <a:xfrm>
                <a:off x="5941035" y="5086025"/>
                <a:ext cx="14788" cy="131606"/>
              </a:xfrm>
              <a:custGeom>
                <a:avLst/>
                <a:gdLst/>
                <a:ahLst/>
                <a:cxnLst/>
                <a:rect l="l" t="t" r="r" b="b"/>
                <a:pathLst>
                  <a:path w="358" h="3186" extrusionOk="0">
                    <a:moveTo>
                      <a:pt x="27" y="0"/>
                    </a:moveTo>
                    <a:lnTo>
                      <a:pt x="143" y="72"/>
                    </a:lnTo>
                    <a:lnTo>
                      <a:pt x="161" y="2953"/>
                    </a:lnTo>
                    <a:lnTo>
                      <a:pt x="357" y="3060"/>
                    </a:lnTo>
                    <a:lnTo>
                      <a:pt x="357" y="3185"/>
                    </a:lnTo>
                    <a:lnTo>
                      <a:pt x="0" y="2980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71" name="Google Shape;3271;p67"/>
              <p:cNvSpPr/>
              <p:nvPr/>
            </p:nvSpPr>
            <p:spPr>
              <a:xfrm>
                <a:off x="5941035" y="5086025"/>
                <a:ext cx="6651" cy="123138"/>
              </a:xfrm>
              <a:custGeom>
                <a:avLst/>
                <a:gdLst/>
                <a:ahLst/>
                <a:cxnLst/>
                <a:rect l="l" t="t" r="r" b="b"/>
                <a:pathLst>
                  <a:path w="161" h="2981" extrusionOk="0">
                    <a:moveTo>
                      <a:pt x="161" y="2953"/>
                    </a:moveTo>
                    <a:lnTo>
                      <a:pt x="0" y="2980"/>
                    </a:lnTo>
                    <a:lnTo>
                      <a:pt x="27" y="0"/>
                    </a:lnTo>
                    <a:lnTo>
                      <a:pt x="143" y="72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72" name="Google Shape;3272;p67"/>
              <p:cNvSpPr/>
              <p:nvPr/>
            </p:nvSpPr>
            <p:spPr>
              <a:xfrm>
                <a:off x="5922240" y="5074955"/>
                <a:ext cx="15862" cy="131977"/>
              </a:xfrm>
              <a:custGeom>
                <a:avLst/>
                <a:gdLst/>
                <a:ahLst/>
                <a:cxnLst/>
                <a:rect l="l" t="t" r="r" b="b"/>
                <a:pathLst>
                  <a:path w="384" h="3195" extrusionOk="0">
                    <a:moveTo>
                      <a:pt x="27" y="1"/>
                    </a:moveTo>
                    <a:lnTo>
                      <a:pt x="0" y="2989"/>
                    </a:lnTo>
                    <a:lnTo>
                      <a:pt x="357" y="3195"/>
                    </a:lnTo>
                    <a:lnTo>
                      <a:pt x="384" y="215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73" name="Google Shape;3273;p67"/>
              <p:cNvSpPr/>
              <p:nvPr/>
            </p:nvSpPr>
            <p:spPr>
              <a:xfrm>
                <a:off x="5922240" y="5074955"/>
                <a:ext cx="14788" cy="131977"/>
              </a:xfrm>
              <a:custGeom>
                <a:avLst/>
                <a:gdLst/>
                <a:ahLst/>
                <a:cxnLst/>
                <a:rect l="l" t="t" r="r" b="b"/>
                <a:pathLst>
                  <a:path w="358" h="3195" extrusionOk="0">
                    <a:moveTo>
                      <a:pt x="27" y="1"/>
                    </a:moveTo>
                    <a:lnTo>
                      <a:pt x="152" y="72"/>
                    </a:lnTo>
                    <a:lnTo>
                      <a:pt x="161" y="2954"/>
                    </a:lnTo>
                    <a:lnTo>
                      <a:pt x="357" y="3070"/>
                    </a:lnTo>
                    <a:lnTo>
                      <a:pt x="357" y="3195"/>
                    </a:lnTo>
                    <a:lnTo>
                      <a:pt x="0" y="2989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74" name="Google Shape;3274;p67"/>
              <p:cNvSpPr/>
              <p:nvPr/>
            </p:nvSpPr>
            <p:spPr>
              <a:xfrm>
                <a:off x="5922240" y="5074955"/>
                <a:ext cx="6651" cy="123509"/>
              </a:xfrm>
              <a:custGeom>
                <a:avLst/>
                <a:gdLst/>
                <a:ahLst/>
                <a:cxnLst/>
                <a:rect l="l" t="t" r="r" b="b"/>
                <a:pathLst>
                  <a:path w="161" h="2990" extrusionOk="0">
                    <a:moveTo>
                      <a:pt x="161" y="2954"/>
                    </a:moveTo>
                    <a:lnTo>
                      <a:pt x="0" y="2989"/>
                    </a:lnTo>
                    <a:lnTo>
                      <a:pt x="27" y="1"/>
                    </a:lnTo>
                    <a:lnTo>
                      <a:pt x="152" y="72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75" name="Google Shape;3275;p67"/>
              <p:cNvSpPr/>
              <p:nvPr/>
            </p:nvSpPr>
            <p:spPr>
              <a:xfrm>
                <a:off x="5903817" y="5064298"/>
                <a:ext cx="15862" cy="131564"/>
              </a:xfrm>
              <a:custGeom>
                <a:avLst/>
                <a:gdLst/>
                <a:ahLst/>
                <a:cxnLst/>
                <a:rect l="l" t="t" r="r" b="b"/>
                <a:pathLst>
                  <a:path w="384" h="3185" extrusionOk="0">
                    <a:moveTo>
                      <a:pt x="27" y="0"/>
                    </a:moveTo>
                    <a:lnTo>
                      <a:pt x="0" y="2980"/>
                    </a:lnTo>
                    <a:lnTo>
                      <a:pt x="357" y="3185"/>
                    </a:lnTo>
                    <a:lnTo>
                      <a:pt x="384" y="214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76" name="Google Shape;3276;p67"/>
              <p:cNvSpPr/>
              <p:nvPr/>
            </p:nvSpPr>
            <p:spPr>
              <a:xfrm>
                <a:off x="5903817" y="5064298"/>
                <a:ext cx="14747" cy="131564"/>
              </a:xfrm>
              <a:custGeom>
                <a:avLst/>
                <a:gdLst/>
                <a:ahLst/>
                <a:cxnLst/>
                <a:rect l="l" t="t" r="r" b="b"/>
                <a:pathLst>
                  <a:path w="357" h="3185" extrusionOk="0">
                    <a:moveTo>
                      <a:pt x="27" y="0"/>
                    </a:moveTo>
                    <a:lnTo>
                      <a:pt x="143" y="63"/>
                    </a:lnTo>
                    <a:lnTo>
                      <a:pt x="152" y="2944"/>
                    </a:lnTo>
                    <a:lnTo>
                      <a:pt x="357" y="3060"/>
                    </a:lnTo>
                    <a:lnTo>
                      <a:pt x="357" y="3185"/>
                    </a:lnTo>
                    <a:lnTo>
                      <a:pt x="0" y="2980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77" name="Google Shape;3277;p67"/>
              <p:cNvSpPr/>
              <p:nvPr/>
            </p:nvSpPr>
            <p:spPr>
              <a:xfrm>
                <a:off x="5903817" y="5064298"/>
                <a:ext cx="6279" cy="123096"/>
              </a:xfrm>
              <a:custGeom>
                <a:avLst/>
                <a:gdLst/>
                <a:ahLst/>
                <a:cxnLst/>
                <a:rect l="l" t="t" r="r" b="b"/>
                <a:pathLst>
                  <a:path w="152" h="2980" extrusionOk="0">
                    <a:moveTo>
                      <a:pt x="152" y="2944"/>
                    </a:moveTo>
                    <a:lnTo>
                      <a:pt x="0" y="2980"/>
                    </a:lnTo>
                    <a:lnTo>
                      <a:pt x="27" y="0"/>
                    </a:lnTo>
                    <a:lnTo>
                      <a:pt x="143" y="71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78" name="Google Shape;3278;p67"/>
              <p:cNvSpPr/>
              <p:nvPr/>
            </p:nvSpPr>
            <p:spPr>
              <a:xfrm>
                <a:off x="5885022" y="5053227"/>
                <a:ext cx="15862" cy="131606"/>
              </a:xfrm>
              <a:custGeom>
                <a:avLst/>
                <a:gdLst/>
                <a:ahLst/>
                <a:cxnLst/>
                <a:rect l="l" t="t" r="r" b="b"/>
                <a:pathLst>
                  <a:path w="384" h="3186" extrusionOk="0">
                    <a:moveTo>
                      <a:pt x="27" y="0"/>
                    </a:moveTo>
                    <a:lnTo>
                      <a:pt x="0" y="2980"/>
                    </a:lnTo>
                    <a:lnTo>
                      <a:pt x="357" y="3185"/>
                    </a:lnTo>
                    <a:lnTo>
                      <a:pt x="384" y="215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79" name="Google Shape;3279;p67"/>
              <p:cNvSpPr/>
              <p:nvPr/>
            </p:nvSpPr>
            <p:spPr>
              <a:xfrm>
                <a:off x="5885022" y="5053227"/>
                <a:ext cx="14788" cy="131606"/>
              </a:xfrm>
              <a:custGeom>
                <a:avLst/>
                <a:gdLst/>
                <a:ahLst/>
                <a:cxnLst/>
                <a:rect l="l" t="t" r="r" b="b"/>
                <a:pathLst>
                  <a:path w="358" h="3186" extrusionOk="0">
                    <a:moveTo>
                      <a:pt x="27" y="0"/>
                    </a:moveTo>
                    <a:lnTo>
                      <a:pt x="143" y="72"/>
                    </a:lnTo>
                    <a:lnTo>
                      <a:pt x="161" y="2944"/>
                    </a:lnTo>
                    <a:lnTo>
                      <a:pt x="357" y="3060"/>
                    </a:lnTo>
                    <a:lnTo>
                      <a:pt x="357" y="3185"/>
                    </a:lnTo>
                    <a:lnTo>
                      <a:pt x="0" y="2980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80" name="Google Shape;3280;p67"/>
              <p:cNvSpPr/>
              <p:nvPr/>
            </p:nvSpPr>
            <p:spPr>
              <a:xfrm>
                <a:off x="5885022" y="5053227"/>
                <a:ext cx="6651" cy="123138"/>
              </a:xfrm>
              <a:custGeom>
                <a:avLst/>
                <a:gdLst/>
                <a:ahLst/>
                <a:cxnLst/>
                <a:rect l="l" t="t" r="r" b="b"/>
                <a:pathLst>
                  <a:path w="161" h="2981" extrusionOk="0">
                    <a:moveTo>
                      <a:pt x="161" y="2944"/>
                    </a:moveTo>
                    <a:lnTo>
                      <a:pt x="0" y="2980"/>
                    </a:lnTo>
                    <a:lnTo>
                      <a:pt x="27" y="0"/>
                    </a:lnTo>
                    <a:lnTo>
                      <a:pt x="143" y="72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81" name="Google Shape;3281;p67"/>
              <p:cNvSpPr/>
              <p:nvPr/>
            </p:nvSpPr>
            <p:spPr>
              <a:xfrm>
                <a:off x="5866227" y="5042157"/>
                <a:ext cx="15862" cy="131977"/>
              </a:xfrm>
              <a:custGeom>
                <a:avLst/>
                <a:gdLst/>
                <a:ahLst/>
                <a:cxnLst/>
                <a:rect l="l" t="t" r="r" b="b"/>
                <a:pathLst>
                  <a:path w="384" h="3195" extrusionOk="0">
                    <a:moveTo>
                      <a:pt x="27" y="1"/>
                    </a:moveTo>
                    <a:lnTo>
                      <a:pt x="0" y="2989"/>
                    </a:lnTo>
                    <a:lnTo>
                      <a:pt x="357" y="3195"/>
                    </a:lnTo>
                    <a:lnTo>
                      <a:pt x="384" y="215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82" name="Google Shape;3282;p67"/>
              <p:cNvSpPr/>
              <p:nvPr/>
            </p:nvSpPr>
            <p:spPr>
              <a:xfrm>
                <a:off x="5866227" y="5042157"/>
                <a:ext cx="14788" cy="131977"/>
              </a:xfrm>
              <a:custGeom>
                <a:avLst/>
                <a:gdLst/>
                <a:ahLst/>
                <a:cxnLst/>
                <a:rect l="l" t="t" r="r" b="b"/>
                <a:pathLst>
                  <a:path w="358" h="3195" extrusionOk="0">
                    <a:moveTo>
                      <a:pt x="27" y="1"/>
                    </a:moveTo>
                    <a:lnTo>
                      <a:pt x="152" y="72"/>
                    </a:lnTo>
                    <a:lnTo>
                      <a:pt x="161" y="2954"/>
                    </a:lnTo>
                    <a:lnTo>
                      <a:pt x="357" y="3070"/>
                    </a:lnTo>
                    <a:lnTo>
                      <a:pt x="357" y="3195"/>
                    </a:lnTo>
                    <a:lnTo>
                      <a:pt x="0" y="2989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83" name="Google Shape;3283;p67"/>
              <p:cNvSpPr/>
              <p:nvPr/>
            </p:nvSpPr>
            <p:spPr>
              <a:xfrm>
                <a:off x="5866227" y="5042157"/>
                <a:ext cx="6651" cy="123509"/>
              </a:xfrm>
              <a:custGeom>
                <a:avLst/>
                <a:gdLst/>
                <a:ahLst/>
                <a:cxnLst/>
                <a:rect l="l" t="t" r="r" b="b"/>
                <a:pathLst>
                  <a:path w="161" h="2990" extrusionOk="0">
                    <a:moveTo>
                      <a:pt x="161" y="2954"/>
                    </a:moveTo>
                    <a:lnTo>
                      <a:pt x="0" y="2989"/>
                    </a:lnTo>
                    <a:lnTo>
                      <a:pt x="27" y="1"/>
                    </a:lnTo>
                    <a:lnTo>
                      <a:pt x="152" y="72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84" name="Google Shape;3284;p67"/>
              <p:cNvSpPr/>
              <p:nvPr/>
            </p:nvSpPr>
            <p:spPr>
              <a:xfrm>
                <a:off x="5847804" y="5031128"/>
                <a:ext cx="15862" cy="131936"/>
              </a:xfrm>
              <a:custGeom>
                <a:avLst/>
                <a:gdLst/>
                <a:ahLst/>
                <a:cxnLst/>
                <a:rect l="l" t="t" r="r" b="b"/>
                <a:pathLst>
                  <a:path w="384" h="3194" extrusionOk="0">
                    <a:moveTo>
                      <a:pt x="27" y="0"/>
                    </a:moveTo>
                    <a:lnTo>
                      <a:pt x="0" y="2989"/>
                    </a:lnTo>
                    <a:lnTo>
                      <a:pt x="357" y="3194"/>
                    </a:lnTo>
                    <a:lnTo>
                      <a:pt x="384" y="223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85" name="Google Shape;3285;p67"/>
              <p:cNvSpPr/>
              <p:nvPr/>
            </p:nvSpPr>
            <p:spPr>
              <a:xfrm>
                <a:off x="5847804" y="5031128"/>
                <a:ext cx="14747" cy="131936"/>
              </a:xfrm>
              <a:custGeom>
                <a:avLst/>
                <a:gdLst/>
                <a:ahLst/>
                <a:cxnLst/>
                <a:rect l="l" t="t" r="r" b="b"/>
                <a:pathLst>
                  <a:path w="357" h="3194" extrusionOk="0">
                    <a:moveTo>
                      <a:pt x="27" y="0"/>
                    </a:moveTo>
                    <a:lnTo>
                      <a:pt x="143" y="72"/>
                    </a:lnTo>
                    <a:lnTo>
                      <a:pt x="152" y="2953"/>
                    </a:lnTo>
                    <a:lnTo>
                      <a:pt x="357" y="3069"/>
                    </a:lnTo>
                    <a:lnTo>
                      <a:pt x="357" y="3194"/>
                    </a:lnTo>
                    <a:lnTo>
                      <a:pt x="0" y="2989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86" name="Google Shape;3286;p67"/>
              <p:cNvSpPr/>
              <p:nvPr/>
            </p:nvSpPr>
            <p:spPr>
              <a:xfrm>
                <a:off x="5847804" y="5031128"/>
                <a:ext cx="6279" cy="123468"/>
              </a:xfrm>
              <a:custGeom>
                <a:avLst/>
                <a:gdLst/>
                <a:ahLst/>
                <a:cxnLst/>
                <a:rect l="l" t="t" r="r" b="b"/>
                <a:pathLst>
                  <a:path w="152" h="2989" extrusionOk="0">
                    <a:moveTo>
                      <a:pt x="152" y="2953"/>
                    </a:moveTo>
                    <a:lnTo>
                      <a:pt x="0" y="2989"/>
                    </a:lnTo>
                    <a:lnTo>
                      <a:pt x="27" y="0"/>
                    </a:lnTo>
                    <a:lnTo>
                      <a:pt x="143" y="72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87" name="Google Shape;3287;p67"/>
              <p:cNvSpPr/>
              <p:nvPr/>
            </p:nvSpPr>
            <p:spPr>
              <a:xfrm>
                <a:off x="5829009" y="5020429"/>
                <a:ext cx="15862" cy="131606"/>
              </a:xfrm>
              <a:custGeom>
                <a:avLst/>
                <a:gdLst/>
                <a:ahLst/>
                <a:cxnLst/>
                <a:rect l="l" t="t" r="r" b="b"/>
                <a:pathLst>
                  <a:path w="384" h="3186" extrusionOk="0">
                    <a:moveTo>
                      <a:pt x="27" y="0"/>
                    </a:moveTo>
                    <a:lnTo>
                      <a:pt x="0" y="2980"/>
                    </a:lnTo>
                    <a:lnTo>
                      <a:pt x="357" y="3185"/>
                    </a:lnTo>
                    <a:lnTo>
                      <a:pt x="384" y="215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88" name="Google Shape;3288;p67"/>
              <p:cNvSpPr/>
              <p:nvPr/>
            </p:nvSpPr>
            <p:spPr>
              <a:xfrm>
                <a:off x="5829009" y="5020429"/>
                <a:ext cx="14788" cy="131606"/>
              </a:xfrm>
              <a:custGeom>
                <a:avLst/>
                <a:gdLst/>
                <a:ahLst/>
                <a:cxnLst/>
                <a:rect l="l" t="t" r="r" b="b"/>
                <a:pathLst>
                  <a:path w="358" h="3186" extrusionOk="0">
                    <a:moveTo>
                      <a:pt x="27" y="0"/>
                    </a:moveTo>
                    <a:lnTo>
                      <a:pt x="143" y="72"/>
                    </a:lnTo>
                    <a:lnTo>
                      <a:pt x="161" y="2944"/>
                    </a:lnTo>
                    <a:lnTo>
                      <a:pt x="357" y="3060"/>
                    </a:lnTo>
                    <a:lnTo>
                      <a:pt x="357" y="3185"/>
                    </a:lnTo>
                    <a:lnTo>
                      <a:pt x="0" y="2980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89" name="Google Shape;3289;p67"/>
              <p:cNvSpPr/>
              <p:nvPr/>
            </p:nvSpPr>
            <p:spPr>
              <a:xfrm>
                <a:off x="5829009" y="5020429"/>
                <a:ext cx="6651" cy="123138"/>
              </a:xfrm>
              <a:custGeom>
                <a:avLst/>
                <a:gdLst/>
                <a:ahLst/>
                <a:cxnLst/>
                <a:rect l="l" t="t" r="r" b="b"/>
                <a:pathLst>
                  <a:path w="161" h="2981" extrusionOk="0">
                    <a:moveTo>
                      <a:pt x="161" y="2944"/>
                    </a:moveTo>
                    <a:lnTo>
                      <a:pt x="0" y="2980"/>
                    </a:lnTo>
                    <a:lnTo>
                      <a:pt x="27" y="0"/>
                    </a:lnTo>
                    <a:lnTo>
                      <a:pt x="143" y="72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90" name="Google Shape;3290;p67"/>
              <p:cNvSpPr/>
              <p:nvPr/>
            </p:nvSpPr>
            <p:spPr>
              <a:xfrm>
                <a:off x="5810214" y="5009359"/>
                <a:ext cx="15862" cy="131977"/>
              </a:xfrm>
              <a:custGeom>
                <a:avLst/>
                <a:gdLst/>
                <a:ahLst/>
                <a:cxnLst/>
                <a:rect l="l" t="t" r="r" b="b"/>
                <a:pathLst>
                  <a:path w="384" h="3195" extrusionOk="0">
                    <a:moveTo>
                      <a:pt x="27" y="1"/>
                    </a:moveTo>
                    <a:lnTo>
                      <a:pt x="0" y="2980"/>
                    </a:lnTo>
                    <a:lnTo>
                      <a:pt x="357" y="3195"/>
                    </a:lnTo>
                    <a:lnTo>
                      <a:pt x="384" y="215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91" name="Google Shape;3291;p67"/>
              <p:cNvSpPr/>
              <p:nvPr/>
            </p:nvSpPr>
            <p:spPr>
              <a:xfrm>
                <a:off x="5810214" y="5009359"/>
                <a:ext cx="14788" cy="131977"/>
              </a:xfrm>
              <a:custGeom>
                <a:avLst/>
                <a:gdLst/>
                <a:ahLst/>
                <a:cxnLst/>
                <a:rect l="l" t="t" r="r" b="b"/>
                <a:pathLst>
                  <a:path w="358" h="3195" extrusionOk="0">
                    <a:moveTo>
                      <a:pt x="27" y="1"/>
                    </a:moveTo>
                    <a:lnTo>
                      <a:pt x="143" y="72"/>
                    </a:lnTo>
                    <a:lnTo>
                      <a:pt x="161" y="2954"/>
                    </a:lnTo>
                    <a:lnTo>
                      <a:pt x="357" y="3070"/>
                    </a:lnTo>
                    <a:lnTo>
                      <a:pt x="357" y="3195"/>
                    </a:lnTo>
                    <a:lnTo>
                      <a:pt x="0" y="2980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92" name="Google Shape;3292;p67"/>
              <p:cNvSpPr/>
              <p:nvPr/>
            </p:nvSpPr>
            <p:spPr>
              <a:xfrm>
                <a:off x="5810214" y="5009359"/>
                <a:ext cx="6651" cy="123509"/>
              </a:xfrm>
              <a:custGeom>
                <a:avLst/>
                <a:gdLst/>
                <a:ahLst/>
                <a:cxnLst/>
                <a:rect l="l" t="t" r="r" b="b"/>
                <a:pathLst>
                  <a:path w="161" h="2990" extrusionOk="0">
                    <a:moveTo>
                      <a:pt x="161" y="2954"/>
                    </a:moveTo>
                    <a:lnTo>
                      <a:pt x="0" y="2989"/>
                    </a:lnTo>
                    <a:lnTo>
                      <a:pt x="27" y="1"/>
                    </a:lnTo>
                    <a:lnTo>
                      <a:pt x="143" y="72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93" name="Google Shape;3293;p67"/>
              <p:cNvSpPr/>
              <p:nvPr/>
            </p:nvSpPr>
            <p:spPr>
              <a:xfrm>
                <a:off x="5650272" y="5074583"/>
                <a:ext cx="467312" cy="339837"/>
              </a:xfrm>
              <a:custGeom>
                <a:avLst/>
                <a:gdLst/>
                <a:ahLst/>
                <a:cxnLst/>
                <a:rect l="l" t="t" r="r" b="b"/>
                <a:pathLst>
                  <a:path w="11313" h="8227" extrusionOk="0">
                    <a:moveTo>
                      <a:pt x="11312" y="6451"/>
                    </a:moveTo>
                    <a:lnTo>
                      <a:pt x="0" y="1"/>
                    </a:lnTo>
                    <a:lnTo>
                      <a:pt x="0" y="1776"/>
                    </a:lnTo>
                    <a:lnTo>
                      <a:pt x="11312" y="8226"/>
                    </a:ln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94" name="Google Shape;3294;p67"/>
              <p:cNvSpPr/>
              <p:nvPr/>
            </p:nvSpPr>
            <p:spPr>
              <a:xfrm>
                <a:off x="6117542" y="5329616"/>
                <a:ext cx="19208" cy="84804"/>
              </a:xfrm>
              <a:custGeom>
                <a:avLst/>
                <a:gdLst/>
                <a:ahLst/>
                <a:cxnLst/>
                <a:rect l="l" t="t" r="r" b="b"/>
                <a:pathLst>
                  <a:path w="465" h="2053" extrusionOk="0">
                    <a:moveTo>
                      <a:pt x="0" y="2052"/>
                    </a:moveTo>
                    <a:lnTo>
                      <a:pt x="464" y="696"/>
                    </a:lnTo>
                    <a:lnTo>
                      <a:pt x="464" y="0"/>
                    </a:lnTo>
                    <a:lnTo>
                      <a:pt x="0" y="277"/>
                    </a:ln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95" name="Google Shape;3295;p67"/>
              <p:cNvSpPr/>
              <p:nvPr/>
            </p:nvSpPr>
            <p:spPr>
              <a:xfrm>
                <a:off x="5650272" y="5063182"/>
                <a:ext cx="486478" cy="277876"/>
              </a:xfrm>
              <a:custGeom>
                <a:avLst/>
                <a:gdLst/>
                <a:ahLst/>
                <a:cxnLst/>
                <a:rect l="l" t="t" r="r" b="b"/>
                <a:pathLst>
                  <a:path w="11777" h="6727" extrusionOk="0">
                    <a:moveTo>
                      <a:pt x="0" y="277"/>
                    </a:moveTo>
                    <a:lnTo>
                      <a:pt x="464" y="0"/>
                    </a:lnTo>
                    <a:lnTo>
                      <a:pt x="11776" y="6450"/>
                    </a:lnTo>
                    <a:lnTo>
                      <a:pt x="11312" y="6727"/>
                    </a:ln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96" name="Google Shape;3296;p67"/>
              <p:cNvSpPr/>
              <p:nvPr/>
            </p:nvSpPr>
            <p:spPr>
              <a:xfrm>
                <a:off x="6136709" y="5277279"/>
                <a:ext cx="127516" cy="148170"/>
              </a:xfrm>
              <a:custGeom>
                <a:avLst/>
                <a:gdLst/>
                <a:ahLst/>
                <a:cxnLst/>
                <a:rect l="l" t="t" r="r" b="b"/>
                <a:pathLst>
                  <a:path w="3087" h="3587" extrusionOk="0">
                    <a:moveTo>
                      <a:pt x="0" y="1811"/>
                    </a:moveTo>
                    <a:lnTo>
                      <a:pt x="0" y="3587"/>
                    </a:lnTo>
                    <a:lnTo>
                      <a:pt x="3007" y="1811"/>
                    </a:lnTo>
                    <a:lnTo>
                      <a:pt x="3007" y="473"/>
                    </a:lnTo>
                    <a:cubicBezTo>
                      <a:pt x="3007" y="322"/>
                      <a:pt x="3033" y="161"/>
                      <a:pt x="3087" y="0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97" name="Google Shape;3297;p67"/>
              <p:cNvSpPr/>
              <p:nvPr/>
            </p:nvSpPr>
            <p:spPr>
              <a:xfrm>
                <a:off x="6117542" y="5341017"/>
                <a:ext cx="19208" cy="84804"/>
              </a:xfrm>
              <a:custGeom>
                <a:avLst/>
                <a:gdLst/>
                <a:ahLst/>
                <a:cxnLst/>
                <a:rect l="l" t="t" r="r" b="b"/>
                <a:pathLst>
                  <a:path w="465" h="2053" extrusionOk="0">
                    <a:moveTo>
                      <a:pt x="464" y="2053"/>
                    </a:moveTo>
                    <a:lnTo>
                      <a:pt x="0" y="1776"/>
                    </a:lnTo>
                    <a:lnTo>
                      <a:pt x="0" y="1"/>
                    </a:lnTo>
                    <a:lnTo>
                      <a:pt x="464" y="268"/>
                    </a:ln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98" name="Google Shape;3298;p67"/>
              <p:cNvSpPr/>
              <p:nvPr/>
            </p:nvSpPr>
            <p:spPr>
              <a:xfrm>
                <a:off x="6117542" y="5251462"/>
                <a:ext cx="156638" cy="100666"/>
              </a:xfrm>
              <a:custGeom>
                <a:avLst/>
                <a:gdLst/>
                <a:ahLst/>
                <a:cxnLst/>
                <a:rect l="l" t="t" r="r" b="b"/>
                <a:pathLst>
                  <a:path w="3792" h="2437" extrusionOk="0">
                    <a:moveTo>
                      <a:pt x="0" y="2169"/>
                    </a:moveTo>
                    <a:lnTo>
                      <a:pt x="455" y="2436"/>
                    </a:lnTo>
                    <a:lnTo>
                      <a:pt x="464" y="2436"/>
                    </a:lnTo>
                    <a:lnTo>
                      <a:pt x="3551" y="625"/>
                    </a:lnTo>
                    <a:cubicBezTo>
                      <a:pt x="3604" y="438"/>
                      <a:pt x="3685" y="251"/>
                      <a:pt x="3792" y="72"/>
                    </a:cubicBezTo>
                    <a:lnTo>
                      <a:pt x="3667" y="1"/>
                    </a:lnTo>
                    <a:lnTo>
                      <a:pt x="455" y="1892"/>
                    </a:ln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99" name="Google Shape;3299;p67"/>
              <p:cNvSpPr/>
              <p:nvPr/>
            </p:nvSpPr>
            <p:spPr>
              <a:xfrm>
                <a:off x="6926054" y="4758787"/>
                <a:ext cx="190180" cy="209346"/>
              </a:xfrm>
              <a:custGeom>
                <a:avLst/>
                <a:gdLst/>
                <a:ahLst/>
                <a:cxnLst/>
                <a:rect l="l" t="t" r="r" b="b"/>
                <a:pathLst>
                  <a:path w="4604" h="5068" extrusionOk="0">
                    <a:moveTo>
                      <a:pt x="0" y="3631"/>
                    </a:moveTo>
                    <a:lnTo>
                      <a:pt x="0" y="5068"/>
                    </a:lnTo>
                    <a:lnTo>
                      <a:pt x="161" y="4970"/>
                    </a:lnTo>
                    <a:lnTo>
                      <a:pt x="161" y="3640"/>
                    </a:lnTo>
                    <a:cubicBezTo>
                      <a:pt x="161" y="2989"/>
                      <a:pt x="625" y="2204"/>
                      <a:pt x="1178" y="1883"/>
                    </a:cubicBezTo>
                    <a:lnTo>
                      <a:pt x="3417" y="589"/>
                    </a:lnTo>
                    <a:cubicBezTo>
                      <a:pt x="3979" y="268"/>
                      <a:pt x="4434" y="527"/>
                      <a:pt x="4434" y="1169"/>
                    </a:cubicBezTo>
                    <a:lnTo>
                      <a:pt x="4434" y="2507"/>
                    </a:lnTo>
                    <a:lnTo>
                      <a:pt x="4603" y="2409"/>
                    </a:lnTo>
                    <a:lnTo>
                      <a:pt x="4603" y="973"/>
                    </a:lnTo>
                    <a:cubicBezTo>
                      <a:pt x="4603" y="277"/>
                      <a:pt x="4113" y="1"/>
                      <a:pt x="3506" y="340"/>
                    </a:cubicBezTo>
                    <a:lnTo>
                      <a:pt x="1097" y="1740"/>
                    </a:lnTo>
                    <a:cubicBezTo>
                      <a:pt x="491" y="2088"/>
                      <a:pt x="0" y="2936"/>
                      <a:pt x="0" y="3631"/>
                    </a:cubicBezTo>
                    <a:close/>
                  </a:path>
                </a:pathLst>
              </a:custGeom>
              <a:solidFill>
                <a:srgbClr val="D7461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300" name="Google Shape;3300;p67"/>
              <p:cNvSpPr/>
              <p:nvPr/>
            </p:nvSpPr>
            <p:spPr>
              <a:xfrm>
                <a:off x="6254270" y="5146458"/>
                <a:ext cx="190180" cy="209718"/>
              </a:xfrm>
              <a:custGeom>
                <a:avLst/>
                <a:gdLst/>
                <a:ahLst/>
                <a:cxnLst/>
                <a:rect l="l" t="t" r="r" b="b"/>
                <a:pathLst>
                  <a:path w="4604" h="5077" extrusionOk="0">
                    <a:moveTo>
                      <a:pt x="0" y="3631"/>
                    </a:moveTo>
                    <a:lnTo>
                      <a:pt x="0" y="5077"/>
                    </a:lnTo>
                    <a:lnTo>
                      <a:pt x="170" y="4978"/>
                    </a:lnTo>
                    <a:lnTo>
                      <a:pt x="170" y="3640"/>
                    </a:lnTo>
                    <a:cubicBezTo>
                      <a:pt x="170" y="2998"/>
                      <a:pt x="625" y="2213"/>
                      <a:pt x="1187" y="1892"/>
                    </a:cubicBezTo>
                    <a:lnTo>
                      <a:pt x="3426" y="598"/>
                    </a:lnTo>
                    <a:cubicBezTo>
                      <a:pt x="3988" y="268"/>
                      <a:pt x="4443" y="536"/>
                      <a:pt x="4443" y="1178"/>
                    </a:cubicBezTo>
                    <a:lnTo>
                      <a:pt x="4443" y="2507"/>
                    </a:lnTo>
                    <a:lnTo>
                      <a:pt x="4603" y="2409"/>
                    </a:lnTo>
                    <a:lnTo>
                      <a:pt x="4603" y="982"/>
                    </a:lnTo>
                    <a:cubicBezTo>
                      <a:pt x="4603" y="277"/>
                      <a:pt x="4113" y="0"/>
                      <a:pt x="3506" y="348"/>
                    </a:cubicBezTo>
                    <a:lnTo>
                      <a:pt x="1097" y="1740"/>
                    </a:lnTo>
                    <a:cubicBezTo>
                      <a:pt x="491" y="2088"/>
                      <a:pt x="0" y="2935"/>
                      <a:pt x="0" y="3631"/>
                    </a:cubicBezTo>
                    <a:close/>
                  </a:path>
                </a:pathLst>
              </a:custGeom>
              <a:solidFill>
                <a:srgbClr val="D7461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301" name="Google Shape;3301;p67"/>
              <p:cNvSpPr/>
              <p:nvPr/>
            </p:nvSpPr>
            <p:spPr>
              <a:xfrm>
                <a:off x="6176116" y="5217590"/>
                <a:ext cx="46099" cy="33211"/>
              </a:xfrm>
              <a:custGeom>
                <a:avLst/>
                <a:gdLst/>
                <a:ahLst/>
                <a:cxnLst/>
                <a:rect l="l" t="t" r="r" b="b"/>
                <a:pathLst>
                  <a:path w="1116" h="804" extrusionOk="0">
                    <a:moveTo>
                      <a:pt x="1116" y="0"/>
                    </a:moveTo>
                    <a:lnTo>
                      <a:pt x="1009" y="214"/>
                    </a:lnTo>
                    <a:lnTo>
                      <a:pt x="1" y="803"/>
                    </a:lnTo>
                    <a:lnTo>
                      <a:pt x="1" y="437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302" name="Google Shape;3302;p67"/>
              <p:cNvSpPr/>
              <p:nvPr/>
            </p:nvSpPr>
            <p:spPr>
              <a:xfrm>
                <a:off x="6176116" y="5182561"/>
                <a:ext cx="46099" cy="27304"/>
              </a:xfrm>
              <a:custGeom>
                <a:avLst/>
                <a:gdLst/>
                <a:ahLst/>
                <a:cxnLst/>
                <a:rect l="l" t="t" r="r" b="b"/>
                <a:pathLst>
                  <a:path w="1116" h="661" extrusionOk="0">
                    <a:moveTo>
                      <a:pt x="1116" y="117"/>
                    </a:moveTo>
                    <a:lnTo>
                      <a:pt x="188" y="661"/>
                    </a:lnTo>
                    <a:lnTo>
                      <a:pt x="1" y="545"/>
                    </a:lnTo>
                    <a:lnTo>
                      <a:pt x="929" y="1"/>
                    </a:lnTo>
                    <a:close/>
                  </a:path>
                </a:pathLst>
              </a:custGeom>
              <a:solidFill>
                <a:srgbClr val="FFED0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303" name="Google Shape;3303;p67"/>
              <p:cNvSpPr/>
              <p:nvPr/>
            </p:nvSpPr>
            <p:spPr>
              <a:xfrm>
                <a:off x="6183882" y="5187353"/>
                <a:ext cx="38333" cy="52750"/>
              </a:xfrm>
              <a:custGeom>
                <a:avLst/>
                <a:gdLst/>
                <a:ahLst/>
                <a:cxnLst/>
                <a:rect l="l" t="t" r="r" b="b"/>
                <a:pathLst>
                  <a:path w="928" h="1277" extrusionOk="0">
                    <a:moveTo>
                      <a:pt x="928" y="1"/>
                    </a:moveTo>
                    <a:lnTo>
                      <a:pt x="928" y="741"/>
                    </a:lnTo>
                    <a:lnTo>
                      <a:pt x="0" y="1276"/>
                    </a:lnTo>
                    <a:lnTo>
                      <a:pt x="0" y="545"/>
                    </a:lnTo>
                    <a:lnTo>
                      <a:pt x="928" y="1"/>
                    </a:lnTo>
                    <a:close/>
                  </a:path>
                </a:pathLst>
              </a:custGeom>
              <a:solidFill>
                <a:srgbClr val="FFED0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304" name="Google Shape;3304;p67"/>
              <p:cNvSpPr/>
              <p:nvPr/>
            </p:nvSpPr>
            <p:spPr>
              <a:xfrm>
                <a:off x="6176116" y="5205032"/>
                <a:ext cx="7807" cy="35070"/>
              </a:xfrm>
              <a:custGeom>
                <a:avLst/>
                <a:gdLst/>
                <a:ahLst/>
                <a:cxnLst/>
                <a:rect l="l" t="t" r="r" b="b"/>
                <a:pathLst>
                  <a:path w="189" h="849" extrusionOk="0">
                    <a:moveTo>
                      <a:pt x="188" y="117"/>
                    </a:moveTo>
                    <a:lnTo>
                      <a:pt x="188" y="848"/>
                    </a:lnTo>
                    <a:lnTo>
                      <a:pt x="1" y="74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E0AF0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305" name="Google Shape;3305;p67"/>
              <p:cNvSpPr/>
              <p:nvPr/>
            </p:nvSpPr>
            <p:spPr>
              <a:xfrm>
                <a:off x="7168529" y="4641970"/>
                <a:ext cx="30609" cy="66009"/>
              </a:xfrm>
              <a:custGeom>
                <a:avLst/>
                <a:gdLst/>
                <a:ahLst/>
                <a:cxnLst/>
                <a:rect l="l" t="t" r="r" b="b"/>
                <a:pathLst>
                  <a:path w="741" h="1598" extrusionOk="0">
                    <a:moveTo>
                      <a:pt x="0" y="438"/>
                    </a:moveTo>
                    <a:lnTo>
                      <a:pt x="0" y="1597"/>
                    </a:lnTo>
                    <a:lnTo>
                      <a:pt x="589" y="1250"/>
                    </a:lnTo>
                    <a:lnTo>
                      <a:pt x="634" y="875"/>
                    </a:lnTo>
                    <a:lnTo>
                      <a:pt x="634" y="848"/>
                    </a:lnTo>
                    <a:lnTo>
                      <a:pt x="651" y="679"/>
                    </a:lnTo>
                    <a:lnTo>
                      <a:pt x="714" y="197"/>
                    </a:lnTo>
                    <a:lnTo>
                      <a:pt x="714" y="170"/>
                    </a:lnTo>
                    <a:lnTo>
                      <a:pt x="741" y="1"/>
                    </a:lnTo>
                    <a:close/>
                  </a:path>
                </a:pathLst>
              </a:custGeom>
              <a:solidFill>
                <a:srgbClr val="FFED0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306" name="Google Shape;3306;p67"/>
              <p:cNvSpPr/>
              <p:nvPr/>
            </p:nvSpPr>
            <p:spPr>
              <a:xfrm>
                <a:off x="7160061" y="4669976"/>
                <a:ext cx="35401" cy="68942"/>
              </a:xfrm>
              <a:custGeom>
                <a:avLst/>
                <a:gdLst/>
                <a:ahLst/>
                <a:cxnLst/>
                <a:rect l="l" t="t" r="r" b="b"/>
                <a:pathLst>
                  <a:path w="857" h="1669" extrusionOk="0">
                    <a:moveTo>
                      <a:pt x="0" y="509"/>
                    </a:moveTo>
                    <a:lnTo>
                      <a:pt x="0" y="1669"/>
                    </a:lnTo>
                    <a:lnTo>
                      <a:pt x="705" y="1250"/>
                    </a:lnTo>
                    <a:lnTo>
                      <a:pt x="767" y="750"/>
                    </a:lnTo>
                    <a:lnTo>
                      <a:pt x="794" y="572"/>
                    </a:lnTo>
                    <a:lnTo>
                      <a:pt x="839" y="197"/>
                    </a:lnTo>
                    <a:lnTo>
                      <a:pt x="839" y="170"/>
                    </a:lnTo>
                    <a:lnTo>
                      <a:pt x="856" y="1"/>
                    </a:lnTo>
                    <a:lnTo>
                      <a:pt x="214" y="384"/>
                    </a:lnTo>
                    <a:lnTo>
                      <a:pt x="205" y="384"/>
                    </a:lnTo>
                    <a:close/>
                  </a:path>
                </a:pathLst>
              </a:custGeom>
              <a:solidFill>
                <a:srgbClr val="FFED0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307" name="Google Shape;3307;p67"/>
              <p:cNvSpPr/>
              <p:nvPr/>
            </p:nvSpPr>
            <p:spPr>
              <a:xfrm>
                <a:off x="5776301" y="5147945"/>
                <a:ext cx="186875" cy="183529"/>
              </a:xfrm>
              <a:custGeom>
                <a:avLst/>
                <a:gdLst/>
                <a:ahLst/>
                <a:cxnLst/>
                <a:rect l="l" t="t" r="r" b="b"/>
                <a:pathLst>
                  <a:path w="4524" h="4443" extrusionOk="0">
                    <a:moveTo>
                      <a:pt x="0" y="303"/>
                    </a:moveTo>
                    <a:lnTo>
                      <a:pt x="0" y="1713"/>
                    </a:lnTo>
                    <a:cubicBezTo>
                      <a:pt x="0" y="1865"/>
                      <a:pt x="81" y="1998"/>
                      <a:pt x="206" y="2070"/>
                    </a:cubicBezTo>
                    <a:lnTo>
                      <a:pt x="4158" y="4345"/>
                    </a:lnTo>
                    <a:cubicBezTo>
                      <a:pt x="4318" y="4443"/>
                      <a:pt x="4523" y="4327"/>
                      <a:pt x="4523" y="4131"/>
                    </a:cubicBezTo>
                    <a:lnTo>
                      <a:pt x="4523" y="2730"/>
                    </a:lnTo>
                    <a:cubicBezTo>
                      <a:pt x="4523" y="2578"/>
                      <a:pt x="4443" y="2445"/>
                      <a:pt x="4318" y="2373"/>
                    </a:cubicBezTo>
                    <a:lnTo>
                      <a:pt x="366" y="89"/>
                    </a:lnTo>
                    <a:cubicBezTo>
                      <a:pt x="206" y="0"/>
                      <a:pt x="0" y="116"/>
                      <a:pt x="0" y="30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Car Parking Business Plan by Slidesgo">
  <a:themeElements>
    <a:clrScheme name="Simple Light">
      <a:dk1>
        <a:srgbClr val="262162"/>
      </a:dk1>
      <a:lt1>
        <a:srgbClr val="FFFFFF"/>
      </a:lt1>
      <a:dk2>
        <a:srgbClr val="858585"/>
      </a:dk2>
      <a:lt2>
        <a:srgbClr val="CC171F"/>
      </a:lt2>
      <a:accent1>
        <a:srgbClr val="D74618"/>
      </a:accent1>
      <a:accent2>
        <a:srgbClr val="E0AF00"/>
      </a:accent2>
      <a:accent3>
        <a:srgbClr val="FFED00"/>
      </a:accent3>
      <a:accent4>
        <a:srgbClr val="55D625"/>
      </a:accent4>
      <a:accent5>
        <a:srgbClr val="0076BE"/>
      </a:accent5>
      <a:accent6>
        <a:srgbClr val="9AD1D8"/>
      </a:accent6>
      <a:hlink>
        <a:srgbClr val="26216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171</Words>
  <Application>Microsoft Office PowerPoint</Application>
  <PresentationFormat>Widescreen</PresentationFormat>
  <Paragraphs>25</Paragraphs>
  <Slides>6</Slides>
  <Notes>6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5" baseType="lpstr">
      <vt:lpstr>Arial</vt:lpstr>
      <vt:lpstr>Cabin</vt:lpstr>
      <vt:lpstr>Calibri</vt:lpstr>
      <vt:lpstr>Hammersmith One</vt:lpstr>
      <vt:lpstr>Poppins</vt:lpstr>
      <vt:lpstr>Poppins Black</vt:lpstr>
      <vt:lpstr>Poppins Medium</vt:lpstr>
      <vt:lpstr>Roboto</vt:lpstr>
      <vt:lpstr>Car Parking Business Plan by Slidesgo</vt:lpstr>
      <vt:lpstr>PKLOT-yolov8</vt:lpstr>
      <vt:lpstr>Servizi offerti dal prodotto</vt:lpstr>
      <vt:lpstr>TIMELINE</vt:lpstr>
      <vt:lpstr>Statistiche del Modello</vt:lpstr>
      <vt:lpstr>Interfaccia Utente</vt:lpstr>
      <vt:lpstr>GRAZIE DELL’ATTENZIONE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PKLOT-yolov8</dc:title>
  <dc:creator>Gyan _</dc:creator>
  <cp:lastModifiedBy>Gyan _</cp:lastModifiedBy>
  <cp:revision>2</cp:revision>
  <dcterms:created xsi:type="dcterms:W3CDTF">2023-09-09T08:57:32Z</dcterms:created>
  <dcterms:modified xsi:type="dcterms:W3CDTF">2023-09-10T17:15:00Z</dcterms:modified>
</cp:coreProperties>
</file>