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9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679D-0186-4F2A-B813-2701176C3D0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519C-07FE-4E8E-B387-A702BB8E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09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020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5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27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9197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Mindy Atikah Chiara Gyver</dc:creator>
  <cp:lastModifiedBy>Mindy Atikah Chiara Gyver</cp:lastModifiedBy>
  <cp:revision>2</cp:revision>
  <dcterms:created xsi:type="dcterms:W3CDTF">2019-07-02T03:32:52Z</dcterms:created>
  <dcterms:modified xsi:type="dcterms:W3CDTF">2019-07-02T03:47:19Z</dcterms:modified>
</cp:coreProperties>
</file>