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6BB02-690F-57C8-24A7-802F04F28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1B713D-C34C-FC16-C40B-714CBBBF1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C27D42-4195-9103-9897-B0B599DE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94E5C-A8FF-BA2C-4DD0-E50AEC74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63B40-400D-D39E-197B-B4089AA9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60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C1099-76AD-E19F-8A0F-9FDD7B36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E0FF86-87BD-C904-559C-37D3E2F65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1C8F3-4E09-EDEE-CAEC-370F17C9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D2CBE-A1EB-FD15-E84B-610EE83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4C816-2BD0-24EC-53A9-0FDD293C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9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0EF755-DD60-96F5-6210-EDEEA3A3F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B22113-A9E1-886D-8A5F-A8015C7D8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EB772-3A8D-60BF-FB00-40486256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C3800-82CF-B385-A958-242E6AFA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2B0BE-7956-433F-D55E-B77542C7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51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64492-FB95-A141-168A-64F9107F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03235-4C62-763A-24CA-B513F29F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4E5AC-B26A-D593-7422-869C84E8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ED9D8-3AE0-5F12-CDA6-5EE59A76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20C76-33C9-7F10-CAAC-2D15CD86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15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76190-93DD-52AA-4E2B-F79F25C1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DE5EC7-D456-5441-E865-B011A3866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D7B7D-4A93-B613-C3C6-4D2514E7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AFCDF-E527-B0E8-AF02-B5C23BC2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8D871-D59C-F8AD-FE3E-E652CB9E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3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4EA4F-4F63-5A7B-6EC1-4E4B5934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5154B-37B7-D512-EEE6-C8FDF6A7B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CB92C-E114-EE33-91F1-DFB536A36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55E83-371F-25F2-3E4D-1B401339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A4D85-7CF1-7676-22AD-C4D4A812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F82D1C-3A3E-16AC-2648-09FEBBC7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1960D-C9C8-F690-C009-966A7E01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17554-7220-415C-9971-EEE95C84F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070889-6FE4-A99E-2041-C386EAF21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F82AC8-368D-813E-A453-96489B933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E8EE05-BE94-2399-2D31-DD26529CC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BA8DF5-A49C-06E1-B043-435E09CB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648252-6AFE-6F62-5326-FE02A3D4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EB2DFD-9C16-7087-7722-CF6579AE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9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B618E-2F86-1471-84A5-6146FF23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76E8C2-8F87-8D76-B622-0DDB4CD8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119AC5-D87F-4AC2-4EA7-1F3AFA83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E38B78-C98A-FA32-358F-EC03C985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4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E7419B-3967-F2ED-4E57-543E0C09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FE012E-304B-52FB-48CF-26E960DB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130951-ADE4-47F4-71DF-2BC10335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3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4C68B-FB1A-D218-DB88-43FD11C2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1D347-7DC6-8D2A-2BD8-C7EEB5FCA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BD732-6A32-69B3-2F2F-6149A9184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46987-B02C-D34E-FA37-30DE88CF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BED968-0967-34C4-951E-5AC67062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82A67-0FAC-72CA-DE59-A94B3FBA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2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E3EE4-A891-B918-1A5A-A3C4FBD7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258EC6-F89C-416E-C3B3-4454C665B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6B11D5-42A6-51AD-9400-94460E1E0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9E5C0-7AC5-DF10-1EDC-6A9C8E9A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579D4E-AB88-9D42-8CF0-44C59DE1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D6636E-E56D-6FD6-718A-7EB3F4F1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5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25417A-F555-EA06-DC49-90A0EA7B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3C086-46E3-B4DA-8536-5CD4F3080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40985-C178-4FC3-E555-97E66EB75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A9A0B-5BFB-0E8D-CA1D-63715B2E6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A8B12-E606-ED2A-2041-C1B52A564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71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22E6B-8DF7-2E64-F9CE-821851A3A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미국과 아시아의 </a:t>
            </a:r>
            <a:r>
              <a:rPr lang="ko-KR" altLang="en-US" dirty="0" err="1"/>
              <a:t>성별당</a:t>
            </a:r>
            <a:r>
              <a:rPr lang="ko-KR" altLang="en-US" dirty="0"/>
              <a:t> 메달 종류 분포 비교</a:t>
            </a:r>
          </a:p>
        </p:txBody>
      </p:sp>
    </p:spTree>
    <p:extLst>
      <p:ext uri="{BB962C8B-B14F-4D97-AF65-F5344CB8AC3E}">
        <p14:creationId xmlns:p14="http://schemas.microsoft.com/office/powerpoint/2010/main" val="327712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2F6C-F365-DC49-E55B-7EFC03D7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미국과 아시아의 성별별 메달 분포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3A682B8-F3C8-4E21-45B5-8A814F99F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30" y="1825625"/>
            <a:ext cx="9190140" cy="4351338"/>
          </a:xfrm>
        </p:spPr>
      </p:pic>
    </p:spTree>
    <p:extLst>
      <p:ext uri="{BB962C8B-B14F-4D97-AF65-F5344CB8AC3E}">
        <p14:creationId xmlns:p14="http://schemas.microsoft.com/office/powerpoint/2010/main" val="138146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AEFF-729B-01DC-C956-4913A3A6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</a:t>
            </a:r>
            <a:r>
              <a:rPr lang="en-US" altLang="ko-KR" dirty="0"/>
              <a:t>(America)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8C0F5-3647-CC36-E64A-C17A96BF5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남성과 여성 모두 금메달 </a:t>
            </a:r>
            <a:r>
              <a:rPr lang="ko-KR" altLang="en-US" dirty="0" err="1"/>
              <a:t>획득률이</a:t>
            </a:r>
            <a:r>
              <a:rPr lang="ko-KR" altLang="en-US" dirty="0"/>
              <a:t> 높음</a:t>
            </a:r>
            <a:endParaRPr lang="en-US" altLang="ko-KR" dirty="0"/>
          </a:p>
          <a:p>
            <a:r>
              <a:rPr lang="ko-KR" altLang="en-US" dirty="0"/>
              <a:t>미국 남성은 금메달 비율이 </a:t>
            </a:r>
            <a:r>
              <a:rPr lang="en-US" altLang="ko-KR" dirty="0"/>
              <a:t>46</a:t>
            </a:r>
            <a:r>
              <a:rPr lang="ko-KR" altLang="en-US" dirty="0" err="1"/>
              <a:t>퍼로</a:t>
            </a:r>
            <a:r>
              <a:rPr lang="ko-KR" altLang="en-US" dirty="0"/>
              <a:t> 높으며 은메달과 동메달 비율은 상대적으로 낮음</a:t>
            </a:r>
            <a:endParaRPr lang="en-US" altLang="ko-KR" dirty="0"/>
          </a:p>
          <a:p>
            <a:r>
              <a:rPr lang="ko-KR" altLang="en-US" dirty="0"/>
              <a:t>미국 여성의 경우 금메달비율이 </a:t>
            </a:r>
            <a:r>
              <a:rPr lang="en-US" altLang="ko-KR" dirty="0"/>
              <a:t>47</a:t>
            </a:r>
            <a:r>
              <a:rPr lang="ko-KR" altLang="en-US" dirty="0" err="1"/>
              <a:t>퍼로</a:t>
            </a:r>
            <a:r>
              <a:rPr lang="ko-KR" altLang="en-US" dirty="0"/>
              <a:t> 남성과 유사함</a:t>
            </a:r>
            <a:endParaRPr lang="en-US" altLang="ko-KR" dirty="0"/>
          </a:p>
          <a:p>
            <a:r>
              <a:rPr lang="ko-KR" altLang="en-US" dirty="0"/>
              <a:t>전체적으로 금메달 획득에서 강세를 보임</a:t>
            </a:r>
          </a:p>
        </p:txBody>
      </p:sp>
    </p:spTree>
    <p:extLst>
      <p:ext uri="{BB962C8B-B14F-4D97-AF65-F5344CB8AC3E}">
        <p14:creationId xmlns:p14="http://schemas.microsoft.com/office/powerpoint/2010/main" val="380747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CEA7F-9858-03E7-6B5E-5FCD1062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아시아</a:t>
            </a:r>
            <a:r>
              <a:rPr lang="en-US" altLang="ko-KR" dirty="0"/>
              <a:t>(Asia)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8088E-E6F2-E78A-85BC-A5A1D5DB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아시아 남성과 여성 모두 메달획득이 균등하게 분포</a:t>
            </a:r>
            <a:endParaRPr lang="en-US" altLang="ko-KR" dirty="0"/>
          </a:p>
          <a:p>
            <a:r>
              <a:rPr lang="ko-KR" altLang="en-US" dirty="0"/>
              <a:t>남성은 금메달 비율이 </a:t>
            </a:r>
            <a:r>
              <a:rPr lang="en-US" altLang="ko-KR" dirty="0"/>
              <a:t>35</a:t>
            </a:r>
            <a:r>
              <a:rPr lang="ko-KR" altLang="en-US" dirty="0"/>
              <a:t>퍼 이며 은메달과 동메달이 고르게 분포</a:t>
            </a:r>
            <a:endParaRPr lang="en-US" altLang="ko-KR" dirty="0"/>
          </a:p>
          <a:p>
            <a:r>
              <a:rPr lang="ko-KR" altLang="en-US" dirty="0"/>
              <a:t>여성은 금메달 비율이 </a:t>
            </a:r>
            <a:r>
              <a:rPr lang="en-US" altLang="ko-KR" dirty="0"/>
              <a:t>30</a:t>
            </a:r>
            <a:r>
              <a:rPr lang="ko-KR" altLang="en-US" dirty="0" err="1"/>
              <a:t>퍼로</a:t>
            </a:r>
            <a:r>
              <a:rPr lang="ko-KR" altLang="en-US" dirty="0"/>
              <a:t> 남성보다는 조금 낮지만  은메달 과 동메달이 고르게 분포</a:t>
            </a:r>
            <a:endParaRPr lang="en-US" altLang="ko-KR" dirty="0"/>
          </a:p>
          <a:p>
            <a:r>
              <a:rPr lang="ko-KR" altLang="en-US" dirty="0"/>
              <a:t>아시아 선수들은 다양한 메달 종류에 고르게 성과를 보임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53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3F155-ECCA-8731-8215-C4F35B56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7728B-B073-215B-0E3B-01F9963F4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미국은 금메달에 집중된 성과를 보임으로 스포츠에서 정상급 성과를 내기위한 국가적 전략을 확인</a:t>
            </a:r>
            <a:endParaRPr lang="en-US" altLang="ko-KR" dirty="0"/>
          </a:p>
          <a:p>
            <a:r>
              <a:rPr lang="ko-KR" altLang="en-US" dirty="0"/>
              <a:t>아시아에서는 다양한 경쟁력을 발휘하는 다양한 국가들의 전략으로 </a:t>
            </a:r>
            <a:r>
              <a:rPr lang="ko-KR" altLang="en-US" dirty="0" err="1"/>
              <a:t>모든메달종류에서</a:t>
            </a:r>
            <a:r>
              <a:rPr lang="ko-KR" altLang="en-US" dirty="0"/>
              <a:t> 우수한 성과를 보임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미국이 아시아보다 모든 메달에서 강세를 보이는 이유는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경제적 자원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,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인구 규모와 인종의 다양성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,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발달된 스포츠 시스템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,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문화적 기반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 등이 복합적으로 작용하여 전 세계적인 경쟁력을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Gulim" panose="020B0600000101010101" pitchFamily="50" charset="-127"/>
                <a:ea typeface="Gulim" panose="020B0600000101010101" pitchFamily="50" charset="-127"/>
              </a:rPr>
              <a:t>발휘하기때문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두대륙은 각각의 다른 방식으로 스포츠 강국임을 </a:t>
            </a:r>
            <a:r>
              <a:rPr lang="ko-KR" altLang="en-US" dirty="0" err="1"/>
              <a:t>보이고있음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47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148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Gulim</vt:lpstr>
      <vt:lpstr>맑은 고딕</vt:lpstr>
      <vt:lpstr>Arial</vt:lpstr>
      <vt:lpstr>Office 테마</vt:lpstr>
      <vt:lpstr>미국과 아시아의 성별당 메달 종류 분포 비교</vt:lpstr>
      <vt:lpstr>미국과 아시아의 성별별 메달 분포</vt:lpstr>
      <vt:lpstr>미국(America)</vt:lpstr>
      <vt:lpstr>아시아(Asia)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Kyung Hyun Lee</dc:creator>
  <cp:lastModifiedBy>Kyung Hyun Lee</cp:lastModifiedBy>
  <cp:revision>4</cp:revision>
  <dcterms:created xsi:type="dcterms:W3CDTF">2024-10-07T05:48:05Z</dcterms:created>
  <dcterms:modified xsi:type="dcterms:W3CDTF">2024-10-07T08:03:55Z</dcterms:modified>
</cp:coreProperties>
</file>