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04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AA23-39D7-4A51-9575-5FE310527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34649-2E83-4B70-8119-F370DBFE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B8F6-CC94-4E73-86F1-21CDE341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A8608-371B-4CBA-95FE-64EFC361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2A4A1-13FA-4E80-B681-D9E88624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06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4E218-0994-4891-9E36-F3E367B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8BAE3-9A2B-4AE2-9FDD-228B5A7A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0D1D9-DCD6-418D-BBAF-B30A093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F28CA-48FE-496C-AF42-93F95D32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CDB1E-8B62-480E-A25D-CA03DA77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46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DD71AA-6887-4A57-B14C-EA9D495FE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03FBB-9366-4788-8C7E-CFEAE5A7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0710F-3951-47EB-8C66-08366ED0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DE06D-D25E-4E4C-A283-4B4384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276E0-60F8-44E8-A0DA-B399362D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56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7DBA-A24F-4B19-8EFA-C6EE81A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6B51B-D145-45CD-82EC-8F62B487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377-4E2B-45A8-9E7F-6EB421E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961EA-9678-481F-AC40-4E11C9CD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A22A8-7FEB-44A0-9023-C047771B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7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B813-6937-4B1D-B9D5-05214BC9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4969-4354-4E53-88B1-058E3328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734C8-DD97-4BA8-B072-14E853D8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93272-8B53-4006-A813-09DDB92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701E2-58CA-4428-B7BC-DD45E60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7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4CAB-737F-47CF-8117-C9BEF7F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11545-A8DB-4F7A-98D7-DFD0D3FB7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5197A-4C43-4CF6-B93D-73C461593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4B51E-5E3A-4DF3-942E-D8F50500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E0790-405A-46A1-BF10-0644216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81987-3903-423E-9ECA-C6E77746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42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2D42-DBB3-4A84-8C6F-B25A6C0E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183A7-E04B-4C7F-932C-82DB860F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9953D-C6FB-4AE4-8089-BFBC44B2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E19DC6-6487-4F54-BAAA-7F76EA3D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C37A4-2082-422C-893D-A87C85D9E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744BFF-A08D-467A-A2B8-6E786F72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36B7E-2A13-4E14-B92C-0C83D9A7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CEF80E-8A52-4700-90FD-458E09D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45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D899-BAEB-42AD-95A7-FD701716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09193-01AB-4BF3-ADA4-3C7B8C41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E28B6-79D8-40C6-9697-62ACC3B0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7ED33-632B-4B65-9898-03863A3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47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206D7-2D49-489F-B99C-372BA85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A0006-F755-4912-8A6E-A924D78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CB12EF-A6C6-4EE3-9DBE-DFC3C42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3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83B5-DB59-42A0-81B3-B25A2F7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EC3E3-3894-42C1-B631-3E429ACF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9401D-A1A0-4B52-AAF2-87AC8729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9D99C-BD88-4BD8-8D7E-B5CA615E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85393-5171-4966-B9BF-6F78EF9B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374F0-3C60-4B1C-A63D-90F619FD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70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BF4C-2A86-423E-A2D8-AED99962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4C84D-B6F9-4238-91FB-F013600BB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9BF7F-A038-49BF-B57E-ECD507BB7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AAF72-88AB-421F-BA09-F5F724B2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0B2A8-B87C-4A37-816C-9284187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1FE8B-EC70-4C70-A15F-25733CFE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9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1FAA1E-3504-4AAF-857D-49CD2E2A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2F438-3410-493D-9351-F73B44CE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5D27-52CF-4CF4-B8A3-35459E06C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25AD-245B-4376-BFE8-5A96FC4E6CFE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AC151-948A-4AFB-9CF1-4ADEBB1E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07699-DC60-4CCB-B332-61D2D1A16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8191-B152-47FA-AAB1-706E3F0E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5061A43-7B21-4CA0-8F77-B6127A1DCA97}"/>
              </a:ext>
            </a:extLst>
          </p:cNvPr>
          <p:cNvGrpSpPr/>
          <p:nvPr/>
        </p:nvGrpSpPr>
        <p:grpSpPr>
          <a:xfrm>
            <a:off x="4192258" y="2900680"/>
            <a:ext cx="3807484" cy="923330"/>
            <a:chOff x="4277938" y="2702560"/>
            <a:chExt cx="3807484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300FCF-F64B-4B3A-9D6E-171312C4ED5B}"/>
                </a:ext>
              </a:extLst>
            </p:cNvPr>
            <p:cNvSpPr txBox="1"/>
            <p:nvPr/>
          </p:nvSpPr>
          <p:spPr>
            <a:xfrm>
              <a:off x="6400345" y="2702560"/>
              <a:ext cx="16850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54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6F0B6-1A6F-4B23-8F68-C25282F70A28}"/>
                </a:ext>
              </a:extLst>
            </p:cNvPr>
            <p:cNvSpPr txBox="1"/>
            <p:nvPr/>
          </p:nvSpPr>
          <p:spPr>
            <a:xfrm>
              <a:off x="4277938" y="2702560"/>
              <a:ext cx="19292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54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D5AB7D-39A7-4498-8D01-FA3DB3701EFD}"/>
              </a:ext>
            </a:extLst>
          </p:cNvPr>
          <p:cNvSpPr/>
          <p:nvPr/>
        </p:nvSpPr>
        <p:spPr>
          <a:xfrm>
            <a:off x="0" y="685800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5E66F7-B056-433B-92C5-3C6420016BF0}"/>
              </a:ext>
            </a:extLst>
          </p:cNvPr>
          <p:cNvSpPr/>
          <p:nvPr/>
        </p:nvSpPr>
        <p:spPr>
          <a:xfrm>
            <a:off x="0" y="-59944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7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5061A43-7B21-4CA0-8F77-B6127A1DCA97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300FCF-F64B-4B3A-9D6E-171312C4ED5B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6F0B6-1A6F-4B23-8F68-C25282F70A28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300EBAA-53F6-4A53-A346-76EF79C5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64" y="1077640"/>
            <a:ext cx="2310831" cy="4631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1155E3-CD1F-4E6D-94D3-1756F88B7100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514D2-DFB1-4576-8870-FF5F7B83AF3F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8C01BF-A8E5-4057-8BBE-DB2232C6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84" y="1563514"/>
            <a:ext cx="5680902" cy="3906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7D2EE-58A3-4D0D-848E-C5DC6C84BD34}"/>
              </a:ext>
            </a:extLst>
          </p:cNvPr>
          <p:cNvSpPr txBox="1"/>
          <p:nvPr/>
        </p:nvSpPr>
        <p:spPr>
          <a:xfrm rot="760176">
            <a:off x="9600308" y="142501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ㅠㅠ</a:t>
            </a:r>
            <a:endParaRPr lang="ko-KR" altLang="en-US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85142-3E66-4908-B126-F3C18A656CA6}"/>
              </a:ext>
            </a:extLst>
          </p:cNvPr>
          <p:cNvSpPr txBox="1"/>
          <p:nvPr/>
        </p:nvSpPr>
        <p:spPr>
          <a:xfrm rot="20281948">
            <a:off x="6795251" y="5501716"/>
            <a:ext cx="902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발전 시켜볼까</a:t>
            </a:r>
            <a:r>
              <a:rPr lang="en-US" altLang="ko-KR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85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06EE69-76C5-4264-87B4-C3CF0B8B93DF}"/>
              </a:ext>
            </a:extLst>
          </p:cNvPr>
          <p:cNvGrpSpPr/>
          <p:nvPr/>
        </p:nvGrpSpPr>
        <p:grpSpPr>
          <a:xfrm>
            <a:off x="3815997" y="1562438"/>
            <a:ext cx="4560005" cy="4040633"/>
            <a:chOff x="3815997" y="1237318"/>
            <a:chExt cx="4560005" cy="404063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56AA0E1-3286-4B5C-85E4-944531DB4897}"/>
                </a:ext>
              </a:extLst>
            </p:cNvPr>
            <p:cNvSpPr/>
            <p:nvPr/>
          </p:nvSpPr>
          <p:spPr>
            <a:xfrm>
              <a:off x="3815997" y="1237318"/>
              <a:ext cx="4560005" cy="4040633"/>
            </a:xfrm>
            <a:prstGeom prst="roundRect">
              <a:avLst>
                <a:gd name="adj" fmla="val 7350"/>
              </a:avLst>
            </a:prstGeom>
            <a:solidFill>
              <a:schemeClr val="bg2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3BF6D2-7C07-43CE-8094-F61F43E80463}"/>
                </a:ext>
              </a:extLst>
            </p:cNvPr>
            <p:cNvSpPr/>
            <p:nvPr/>
          </p:nvSpPr>
          <p:spPr>
            <a:xfrm>
              <a:off x="4035732" y="1580049"/>
              <a:ext cx="1818640" cy="695791"/>
            </a:xfrm>
            <a:prstGeom prst="roundRect">
              <a:avLst>
                <a:gd name="adj" fmla="val 193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15C9AC-4E23-412C-8266-B6DC20C1D322}"/>
                </a:ext>
              </a:extLst>
            </p:cNvPr>
            <p:cNvSpPr/>
            <p:nvPr/>
          </p:nvSpPr>
          <p:spPr>
            <a:xfrm>
              <a:off x="6337630" y="2275840"/>
              <a:ext cx="1818640" cy="929640"/>
            </a:xfrm>
            <a:prstGeom prst="roundRect">
              <a:avLst>
                <a:gd name="adj" fmla="val 19330"/>
              </a:avLst>
            </a:prstGeom>
            <a:solidFill>
              <a:srgbClr val="F1CF3D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D9AB567-723B-4F82-A190-BDBCC9783673}"/>
                </a:ext>
              </a:extLst>
            </p:cNvPr>
            <p:cNvSpPr/>
            <p:nvPr/>
          </p:nvSpPr>
          <p:spPr>
            <a:xfrm>
              <a:off x="4035732" y="3205480"/>
              <a:ext cx="1818640" cy="1036320"/>
            </a:xfrm>
            <a:prstGeom prst="roundRect">
              <a:avLst>
                <a:gd name="adj" fmla="val 193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1B905D3-0054-45F8-9035-989D32FB0B35}"/>
                </a:ext>
              </a:extLst>
            </p:cNvPr>
            <p:cNvSpPr/>
            <p:nvPr/>
          </p:nvSpPr>
          <p:spPr>
            <a:xfrm>
              <a:off x="6337630" y="4241800"/>
              <a:ext cx="1818640" cy="497840"/>
            </a:xfrm>
            <a:prstGeom prst="roundRect">
              <a:avLst>
                <a:gd name="adj" fmla="val 19330"/>
              </a:avLst>
            </a:prstGeom>
            <a:solidFill>
              <a:srgbClr val="F1CF3D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901D67-157F-4114-9AF9-F9C832A0E82D}"/>
              </a:ext>
            </a:extLst>
          </p:cNvPr>
          <p:cNvSpPr txBox="1"/>
          <p:nvPr/>
        </p:nvSpPr>
        <p:spPr>
          <a:xfrm>
            <a:off x="6577536" y="469272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황비디아</a:t>
            </a:r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들어오라니깐</a:t>
            </a:r>
            <a:r>
              <a:rPr lang="en-US" altLang="ko-KR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5CE775-F313-4DC4-8CFB-C39D44C5D252}"/>
              </a:ext>
            </a:extLst>
          </p:cNvPr>
          <p:cNvSpPr txBox="1"/>
          <p:nvPr/>
        </p:nvSpPr>
        <p:spPr>
          <a:xfrm>
            <a:off x="4512882" y="392564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눈물의 현대차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ED0ACE-FADF-44DC-876E-084699EC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7286065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46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-727635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7565896" y="3276499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LSTM 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58062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5475477" y="902476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LSTM </a:t>
            </a:r>
            <a:r>
              <a:rPr lang="ko-KR" altLang="en-US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C9F42-4AAA-41D0-88C1-CADF6345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59" y="1787440"/>
            <a:ext cx="5486682" cy="3283119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9599DB-F649-43C6-A61E-068702629DAE}"/>
              </a:ext>
            </a:extLst>
          </p:cNvPr>
          <p:cNvCxnSpPr/>
          <p:nvPr/>
        </p:nvCxnSpPr>
        <p:spPr>
          <a:xfrm>
            <a:off x="3396974" y="1877391"/>
            <a:ext cx="464267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BBB6BF9A-F84E-4B8B-8467-24AC3185FC40}"/>
              </a:ext>
            </a:extLst>
          </p:cNvPr>
          <p:cNvSpPr/>
          <p:nvPr/>
        </p:nvSpPr>
        <p:spPr>
          <a:xfrm>
            <a:off x="3916017" y="3429000"/>
            <a:ext cx="3604591" cy="157921"/>
          </a:xfrm>
          <a:prstGeom prst="parallelogram">
            <a:avLst/>
          </a:prstGeom>
          <a:solidFill>
            <a:srgbClr val="F1CF3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8143B-E302-4AE3-A850-F8FEB39BA651}"/>
              </a:ext>
            </a:extLst>
          </p:cNvPr>
          <p:cNvSpPr txBox="1"/>
          <p:nvPr/>
        </p:nvSpPr>
        <p:spPr>
          <a:xfrm rot="595904">
            <a:off x="6969487" y="1633100"/>
            <a:ext cx="2140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하늘같은 선배님이 그렇다면 </a:t>
            </a:r>
            <a:r>
              <a:rPr lang="ko-KR" altLang="en-US" sz="10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따라야죠</a:t>
            </a:r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06324A-DE50-4EC3-8D3C-F84ECAB5027B}"/>
              </a:ext>
            </a:extLst>
          </p:cNvPr>
          <p:cNvGrpSpPr/>
          <p:nvPr/>
        </p:nvGrpSpPr>
        <p:grpSpPr>
          <a:xfrm>
            <a:off x="5391511" y="640743"/>
            <a:ext cx="1408977" cy="338554"/>
            <a:chOff x="4919650" y="2702560"/>
            <a:chExt cx="1408977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B4BC58-B469-4DE8-9BA5-8EC678BEA18A}"/>
                </a:ext>
              </a:extLst>
            </p:cNvPr>
            <p:cNvSpPr txBox="1"/>
            <p:nvPr/>
          </p:nvSpPr>
          <p:spPr>
            <a:xfrm>
              <a:off x="5426200" y="2702560"/>
              <a:ext cx="90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STOCK</a:t>
              </a:r>
              <a:r>
                <a: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AE6DD2-468E-40FA-8969-791F577655F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425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5475477" y="902476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LSTM </a:t>
            </a:r>
            <a:r>
              <a:rPr lang="ko-KR" altLang="en-US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8143B-E302-4AE3-A850-F8FEB39BA651}"/>
              </a:ext>
            </a:extLst>
          </p:cNvPr>
          <p:cNvSpPr txBox="1"/>
          <p:nvPr/>
        </p:nvSpPr>
        <p:spPr>
          <a:xfrm rot="431917">
            <a:off x="6528573" y="2968375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젠장 또 박모씨야</a:t>
            </a:r>
            <a:endParaRPr lang="ko-KR" altLang="en-US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CD3CE-A986-4F02-AB7B-38D40108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06" y="3206738"/>
            <a:ext cx="4629388" cy="444523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E11DDB-D659-4449-B4BF-83381C4C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54" y="6969226"/>
            <a:ext cx="6759092" cy="104338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0A0EFA-AC02-494F-9E4F-DE680548523C}"/>
              </a:ext>
            </a:extLst>
          </p:cNvPr>
          <p:cNvGrpSpPr/>
          <p:nvPr/>
        </p:nvGrpSpPr>
        <p:grpSpPr>
          <a:xfrm>
            <a:off x="5391511" y="640743"/>
            <a:ext cx="1408977" cy="338554"/>
            <a:chOff x="4919650" y="2702560"/>
            <a:chExt cx="1408977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BF3611-B219-4D02-B0A2-8E5620C00B21}"/>
                </a:ext>
              </a:extLst>
            </p:cNvPr>
            <p:cNvSpPr txBox="1"/>
            <p:nvPr/>
          </p:nvSpPr>
          <p:spPr>
            <a:xfrm>
              <a:off x="5426200" y="2702560"/>
              <a:ext cx="90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STOCK</a:t>
              </a:r>
              <a:r>
                <a: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4D6A7E-06E9-4862-B917-B25A236B04C5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72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099152-2277-4F8E-A2F9-A9CC77221366}"/>
              </a:ext>
            </a:extLst>
          </p:cNvPr>
          <p:cNvGrpSpPr/>
          <p:nvPr/>
        </p:nvGrpSpPr>
        <p:grpSpPr>
          <a:xfrm>
            <a:off x="612344" y="7122116"/>
            <a:ext cx="10967312" cy="3701754"/>
            <a:chOff x="776534" y="1967928"/>
            <a:chExt cx="9782947" cy="330200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E4F70C2-AA7B-4328-A1C8-4616EEC1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534" y="1967928"/>
              <a:ext cx="3816536" cy="3302000"/>
            </a:xfrm>
            <a:prstGeom prst="rect">
              <a:avLst/>
            </a:prstGeom>
            <a:effectLst>
              <a:outerShdw blurRad="190500" dist="38100" dir="5400000" algn="t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CCB634A-D7EC-4E44-BB0F-1B0CD4EA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904" y="2057938"/>
              <a:ext cx="2456653" cy="3090063"/>
            </a:xfrm>
            <a:prstGeom prst="rect">
              <a:avLst/>
            </a:prstGeom>
            <a:effectLst>
              <a:outerShdw blurRad="190500" dist="38100" dir="5400000" algn="t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2E7374-C995-46CB-A711-6CB36FD87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3391" y="2136029"/>
              <a:ext cx="2696090" cy="2933880"/>
            </a:xfrm>
            <a:prstGeom prst="rect">
              <a:avLst/>
            </a:prstGeom>
            <a:effectLst>
              <a:outerShdw blurRad="190500" dist="38100" dir="5400000" algn="t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5475477" y="902476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LSTM </a:t>
            </a:r>
            <a:r>
              <a:rPr lang="ko-KR" altLang="en-US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8143B-E302-4AE3-A850-F8FEB39BA651}"/>
              </a:ext>
            </a:extLst>
          </p:cNvPr>
          <p:cNvSpPr txBox="1"/>
          <p:nvPr/>
        </p:nvSpPr>
        <p:spPr>
          <a:xfrm rot="431917">
            <a:off x="8854222" y="2772200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응애</a:t>
            </a:r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나 애기 </a:t>
            </a:r>
            <a:r>
              <a:rPr lang="ko-KR" altLang="en-US" sz="10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황비디아</a:t>
            </a:r>
            <a:endParaRPr lang="ko-KR" altLang="en-US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11DDB-D659-4449-B4BF-83381C4C3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454" y="3100179"/>
            <a:ext cx="6759092" cy="1043388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D059BA-0F83-4591-B2C6-D9BE753CC4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313"/>
          <a:stretch/>
        </p:blipFill>
        <p:spPr>
          <a:xfrm>
            <a:off x="3781306" y="2798210"/>
            <a:ext cx="4629388" cy="19420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996A45-4010-4443-B8AC-BD4C389DF67A}"/>
              </a:ext>
            </a:extLst>
          </p:cNvPr>
          <p:cNvGrpSpPr/>
          <p:nvPr/>
        </p:nvGrpSpPr>
        <p:grpSpPr>
          <a:xfrm>
            <a:off x="5391511" y="640743"/>
            <a:ext cx="1408977" cy="338554"/>
            <a:chOff x="4919650" y="2702560"/>
            <a:chExt cx="1408977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4C341-DDC6-43F8-B4B6-C48E24786088}"/>
                </a:ext>
              </a:extLst>
            </p:cNvPr>
            <p:cNvSpPr txBox="1"/>
            <p:nvPr/>
          </p:nvSpPr>
          <p:spPr>
            <a:xfrm>
              <a:off x="5426200" y="2702560"/>
              <a:ext cx="90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STOCK</a:t>
              </a:r>
              <a:r>
                <a: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0AC0C8-C8E6-46FB-9DE6-AAAC5B8E8884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503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82DA995-B9CB-4EDF-B26E-B0D2EBCC4518}"/>
              </a:ext>
            </a:extLst>
          </p:cNvPr>
          <p:cNvGrpSpPr/>
          <p:nvPr/>
        </p:nvGrpSpPr>
        <p:grpSpPr>
          <a:xfrm>
            <a:off x="612344" y="1870168"/>
            <a:ext cx="10967312" cy="3701754"/>
            <a:chOff x="776534" y="1967928"/>
            <a:chExt cx="9782947" cy="3302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5104C44-C1A9-4F2A-A70A-6B4A9CBE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534" y="1967928"/>
              <a:ext cx="3816536" cy="3302000"/>
            </a:xfrm>
            <a:prstGeom prst="rect">
              <a:avLst/>
            </a:prstGeom>
            <a:effectLst>
              <a:outerShdw blurRad="190500" dist="38100" dir="5400000" algn="t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E95EFA-C92C-43B3-B3EA-942541298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904" y="2057938"/>
              <a:ext cx="2456653" cy="3090063"/>
            </a:xfrm>
            <a:prstGeom prst="rect">
              <a:avLst/>
            </a:prstGeom>
            <a:effectLst>
              <a:outerShdw blurRad="190500" dist="38100" dir="5400000" algn="t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596252-05A5-4950-B1B7-06685E114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3391" y="2136029"/>
              <a:ext cx="2696090" cy="2933880"/>
            </a:xfrm>
            <a:prstGeom prst="rect">
              <a:avLst/>
            </a:prstGeom>
            <a:effectLst>
              <a:outerShdw blurRad="190500" dist="38100" dir="5400000" algn="t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391511" y="640743"/>
            <a:ext cx="1408977" cy="338554"/>
            <a:chOff x="4919650" y="2702560"/>
            <a:chExt cx="1408977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426200" y="2702560"/>
              <a:ext cx="90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STOCK</a:t>
              </a:r>
              <a:r>
                <a: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5475477" y="902476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LSTM </a:t>
            </a:r>
            <a:r>
              <a:rPr lang="ko-KR" altLang="en-US" sz="105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8143B-E302-4AE3-A850-F8FEB39BA651}"/>
              </a:ext>
            </a:extLst>
          </p:cNvPr>
          <p:cNvSpPr txBox="1"/>
          <p:nvPr/>
        </p:nvSpPr>
        <p:spPr>
          <a:xfrm>
            <a:off x="5420173" y="143630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참고할 것</a:t>
            </a:r>
            <a:r>
              <a:rPr lang="en-US" altLang="ko-KR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같은</a:t>
            </a:r>
            <a:r>
              <a:rPr lang="en-US" altLang="ko-KR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사이트들</a:t>
            </a:r>
          </a:p>
        </p:txBody>
      </p:sp>
    </p:spTree>
    <p:extLst>
      <p:ext uri="{BB962C8B-B14F-4D97-AF65-F5344CB8AC3E}">
        <p14:creationId xmlns:p14="http://schemas.microsoft.com/office/powerpoint/2010/main" val="170038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380492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2503204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4813931" y="3167390"/>
            <a:ext cx="2564137" cy="523220"/>
            <a:chOff x="4945424" y="2702560"/>
            <a:chExt cx="1448184" cy="2955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59780" y="2702560"/>
              <a:ext cx="833828" cy="295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STOCK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</a:t>
              </a:r>
              <a:endPara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45424" y="2702560"/>
              <a:ext cx="594272" cy="295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E58143B-E302-4AE3-A850-F8FEB39BA651}"/>
              </a:ext>
            </a:extLst>
          </p:cNvPr>
          <p:cNvSpPr txBox="1"/>
          <p:nvPr/>
        </p:nvSpPr>
        <p:spPr>
          <a:xfrm rot="21076523">
            <a:off x="5469065" y="506215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파이팅 해보자고</a:t>
            </a:r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</a:t>
            </a:r>
            <a:endParaRPr lang="ko-KR" altLang="en-US" sz="1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9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9F399257-2E8E-47F6-95E8-E01ABACB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26" y="2029869"/>
            <a:ext cx="1395494" cy="3034891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06EE69-76C5-4264-87B4-C3CF0B8B93DF}"/>
              </a:ext>
            </a:extLst>
          </p:cNvPr>
          <p:cNvGrpSpPr/>
          <p:nvPr/>
        </p:nvGrpSpPr>
        <p:grpSpPr>
          <a:xfrm>
            <a:off x="3815997" y="1562438"/>
            <a:ext cx="4560005" cy="4040633"/>
            <a:chOff x="3815997" y="1237318"/>
            <a:chExt cx="4560005" cy="404063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56AA0E1-3286-4B5C-85E4-944531DB4897}"/>
                </a:ext>
              </a:extLst>
            </p:cNvPr>
            <p:cNvSpPr/>
            <p:nvPr/>
          </p:nvSpPr>
          <p:spPr>
            <a:xfrm>
              <a:off x="3815997" y="1237318"/>
              <a:ext cx="4560005" cy="4040633"/>
            </a:xfrm>
            <a:prstGeom prst="roundRect">
              <a:avLst>
                <a:gd name="adj" fmla="val 7350"/>
              </a:avLst>
            </a:prstGeom>
            <a:solidFill>
              <a:schemeClr val="bg2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3BF6D2-7C07-43CE-8094-F61F43E80463}"/>
                </a:ext>
              </a:extLst>
            </p:cNvPr>
            <p:cNvSpPr/>
            <p:nvPr/>
          </p:nvSpPr>
          <p:spPr>
            <a:xfrm>
              <a:off x="4035732" y="1580049"/>
              <a:ext cx="1818640" cy="695791"/>
            </a:xfrm>
            <a:prstGeom prst="roundRect">
              <a:avLst>
                <a:gd name="adj" fmla="val 193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15C9AC-4E23-412C-8266-B6DC20C1D322}"/>
                </a:ext>
              </a:extLst>
            </p:cNvPr>
            <p:cNvSpPr/>
            <p:nvPr/>
          </p:nvSpPr>
          <p:spPr>
            <a:xfrm>
              <a:off x="6337630" y="2275840"/>
              <a:ext cx="1818640" cy="929640"/>
            </a:xfrm>
            <a:prstGeom prst="roundRect">
              <a:avLst>
                <a:gd name="adj" fmla="val 19330"/>
              </a:avLst>
            </a:prstGeom>
            <a:solidFill>
              <a:srgbClr val="F1CF3D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D9AB567-723B-4F82-A190-BDBCC9783673}"/>
                </a:ext>
              </a:extLst>
            </p:cNvPr>
            <p:cNvSpPr/>
            <p:nvPr/>
          </p:nvSpPr>
          <p:spPr>
            <a:xfrm>
              <a:off x="4035732" y="3205480"/>
              <a:ext cx="1818640" cy="1036320"/>
            </a:xfrm>
            <a:prstGeom prst="roundRect">
              <a:avLst>
                <a:gd name="adj" fmla="val 193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1B905D3-0054-45F8-9035-989D32FB0B35}"/>
                </a:ext>
              </a:extLst>
            </p:cNvPr>
            <p:cNvSpPr/>
            <p:nvPr/>
          </p:nvSpPr>
          <p:spPr>
            <a:xfrm>
              <a:off x="6337630" y="4241800"/>
              <a:ext cx="1818640" cy="497840"/>
            </a:xfrm>
            <a:prstGeom prst="roundRect">
              <a:avLst>
                <a:gd name="adj" fmla="val 19330"/>
              </a:avLst>
            </a:prstGeom>
            <a:solidFill>
              <a:srgbClr val="F1CF3D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896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18" y="1328420"/>
            <a:ext cx="1931764" cy="420116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6601A-14D8-476B-A3EE-854EC8C3F6A0}"/>
              </a:ext>
            </a:extLst>
          </p:cNvPr>
          <p:cNvSpPr txBox="1"/>
          <p:nvPr/>
        </p:nvSpPr>
        <p:spPr>
          <a:xfrm rot="20881257">
            <a:off x="6579951" y="5520194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박모씨는 아이디어도 내고</a:t>
            </a:r>
            <a:endParaRPr lang="en-US" altLang="ko-KR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피피티도</a:t>
            </a:r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만들고 다 해</a:t>
            </a:r>
            <a:r>
              <a:rPr lang="en-US" altLang="ko-KR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</a:t>
            </a:r>
            <a:endParaRPr lang="ko-KR" altLang="en-US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EB24BD-B915-478A-867C-D1F6B94F316C}"/>
              </a:ext>
            </a:extLst>
          </p:cNvPr>
          <p:cNvGrpSpPr/>
          <p:nvPr/>
        </p:nvGrpSpPr>
        <p:grpSpPr>
          <a:xfrm>
            <a:off x="3815997" y="6858000"/>
            <a:ext cx="4560005" cy="4040633"/>
            <a:chOff x="3815997" y="1237318"/>
            <a:chExt cx="4560005" cy="404063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FA58501-6204-4875-98F8-CE7FA409E163}"/>
                </a:ext>
              </a:extLst>
            </p:cNvPr>
            <p:cNvSpPr/>
            <p:nvPr/>
          </p:nvSpPr>
          <p:spPr>
            <a:xfrm>
              <a:off x="3815997" y="1237318"/>
              <a:ext cx="4560005" cy="4040633"/>
            </a:xfrm>
            <a:prstGeom prst="roundRect">
              <a:avLst>
                <a:gd name="adj" fmla="val 7350"/>
              </a:avLst>
            </a:prstGeom>
            <a:solidFill>
              <a:schemeClr val="bg2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CEF887-BDB0-487B-AAAC-F040A5CBB06B}"/>
                </a:ext>
              </a:extLst>
            </p:cNvPr>
            <p:cNvSpPr/>
            <p:nvPr/>
          </p:nvSpPr>
          <p:spPr>
            <a:xfrm>
              <a:off x="4035732" y="1580049"/>
              <a:ext cx="1818640" cy="695791"/>
            </a:xfrm>
            <a:prstGeom prst="roundRect">
              <a:avLst>
                <a:gd name="adj" fmla="val 193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2266CC3-20F1-43FA-B69F-C609FD40DF72}"/>
                </a:ext>
              </a:extLst>
            </p:cNvPr>
            <p:cNvSpPr/>
            <p:nvPr/>
          </p:nvSpPr>
          <p:spPr>
            <a:xfrm>
              <a:off x="6337630" y="2275840"/>
              <a:ext cx="1818640" cy="929640"/>
            </a:xfrm>
            <a:prstGeom prst="roundRect">
              <a:avLst>
                <a:gd name="adj" fmla="val 19330"/>
              </a:avLst>
            </a:prstGeom>
            <a:solidFill>
              <a:srgbClr val="F1CF3D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A7C375-BD2B-4A98-8012-D35A830A8DAC}"/>
                </a:ext>
              </a:extLst>
            </p:cNvPr>
            <p:cNvSpPr/>
            <p:nvPr/>
          </p:nvSpPr>
          <p:spPr>
            <a:xfrm>
              <a:off x="4035732" y="3205480"/>
              <a:ext cx="1818640" cy="1036320"/>
            </a:xfrm>
            <a:prstGeom prst="roundRect">
              <a:avLst>
                <a:gd name="adj" fmla="val 193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89A5A1C-C5B5-49B6-A70F-00BE43BDBC30}"/>
                </a:ext>
              </a:extLst>
            </p:cNvPr>
            <p:cNvSpPr/>
            <p:nvPr/>
          </p:nvSpPr>
          <p:spPr>
            <a:xfrm>
              <a:off x="6337630" y="4241800"/>
              <a:ext cx="1818640" cy="497840"/>
            </a:xfrm>
            <a:prstGeom prst="roundRect">
              <a:avLst>
                <a:gd name="adj" fmla="val 19330"/>
              </a:avLst>
            </a:prstGeom>
            <a:solidFill>
              <a:srgbClr val="F1CF3D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8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3853914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E0AE4D-F448-4B75-89D5-40BDAE3DE518}"/>
              </a:ext>
            </a:extLst>
          </p:cNvPr>
          <p:cNvSpPr txBox="1"/>
          <p:nvPr/>
        </p:nvSpPr>
        <p:spPr>
          <a:xfrm>
            <a:off x="6722037" y="3853914"/>
            <a:ext cx="310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RNN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이용한 문맥 반영하는 텍스트 생성 모델</a:t>
            </a:r>
          </a:p>
        </p:txBody>
      </p:sp>
    </p:spTree>
    <p:extLst>
      <p:ext uri="{BB962C8B-B14F-4D97-AF65-F5344CB8AC3E}">
        <p14:creationId xmlns:p14="http://schemas.microsoft.com/office/powerpoint/2010/main" val="1564167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1720314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E0AE4D-F448-4B75-89D5-40BDAE3DE518}"/>
              </a:ext>
            </a:extLst>
          </p:cNvPr>
          <p:cNvSpPr txBox="1"/>
          <p:nvPr/>
        </p:nvSpPr>
        <p:spPr>
          <a:xfrm>
            <a:off x="6722037" y="1834614"/>
            <a:ext cx="310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RNN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이용한 문맥 반영하는 텍스트 생성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C6BE0-AA99-4A45-8D6F-A8478FCD0E49}"/>
              </a:ext>
            </a:extLst>
          </p:cNvPr>
          <p:cNvSpPr txBox="1"/>
          <p:nvPr/>
        </p:nvSpPr>
        <p:spPr>
          <a:xfrm>
            <a:off x="6788564" y="4152364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LSTM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이용해 청바지 가격 예측해주는 모델</a:t>
            </a:r>
          </a:p>
        </p:txBody>
      </p:sp>
    </p:spTree>
    <p:extLst>
      <p:ext uri="{BB962C8B-B14F-4D97-AF65-F5344CB8AC3E}">
        <p14:creationId xmlns:p14="http://schemas.microsoft.com/office/powerpoint/2010/main" val="104206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485215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E0AE4D-F448-4B75-89D5-40BDAE3DE518}"/>
              </a:ext>
            </a:extLst>
          </p:cNvPr>
          <p:cNvSpPr txBox="1"/>
          <p:nvPr/>
        </p:nvSpPr>
        <p:spPr>
          <a:xfrm>
            <a:off x="6722037" y="1834614"/>
            <a:ext cx="310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RNN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이용한 문맥 반영하는 텍스트 생성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C6BE0-AA99-4A45-8D6F-A8478FCD0E49}"/>
              </a:ext>
            </a:extLst>
          </p:cNvPr>
          <p:cNvSpPr txBox="1"/>
          <p:nvPr/>
        </p:nvSpPr>
        <p:spPr>
          <a:xfrm>
            <a:off x="6788564" y="2111613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LSTM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이용해 청바지 가격 예측해주는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25388-2AB3-400E-9237-B50660B22097}"/>
              </a:ext>
            </a:extLst>
          </p:cNvPr>
          <p:cNvSpPr txBox="1"/>
          <p:nvPr/>
        </p:nvSpPr>
        <p:spPr>
          <a:xfrm>
            <a:off x="7643897" y="3724949"/>
            <a:ext cx="125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Website Classifier</a:t>
            </a:r>
            <a:endParaRPr lang="ko-KR" altLang="en-US" sz="1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33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-727635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E0AE4D-F448-4B75-89D5-40BDAE3DE518}"/>
              </a:ext>
            </a:extLst>
          </p:cNvPr>
          <p:cNvSpPr txBox="1"/>
          <p:nvPr/>
        </p:nvSpPr>
        <p:spPr>
          <a:xfrm>
            <a:off x="6722037" y="1834614"/>
            <a:ext cx="310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RNN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이용한 문맥 반영하는 텍스트 생성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C6BE0-AA99-4A45-8D6F-A8478FCD0E49}"/>
              </a:ext>
            </a:extLst>
          </p:cNvPr>
          <p:cNvSpPr txBox="1"/>
          <p:nvPr/>
        </p:nvSpPr>
        <p:spPr>
          <a:xfrm>
            <a:off x="6788564" y="2111613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LSTM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이용해 청바지 가격 예측해주는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25388-2AB3-400E-9237-B50660B22097}"/>
              </a:ext>
            </a:extLst>
          </p:cNvPr>
          <p:cNvSpPr txBox="1"/>
          <p:nvPr/>
        </p:nvSpPr>
        <p:spPr>
          <a:xfrm>
            <a:off x="7643897" y="2388612"/>
            <a:ext cx="125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Website Classifier</a:t>
            </a:r>
            <a:endParaRPr lang="ko-KR" altLang="en-US" sz="1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7502577" y="3276499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LSTM 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</p:spTree>
    <p:extLst>
      <p:ext uri="{BB962C8B-B14F-4D97-AF65-F5344CB8AC3E}">
        <p14:creationId xmlns:p14="http://schemas.microsoft.com/office/powerpoint/2010/main" val="251270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8067307-4690-4D43-9FCA-9F1795F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-2778685"/>
            <a:ext cx="3943617" cy="857649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E0AE4D-F448-4B75-89D5-40BDAE3DE518}"/>
              </a:ext>
            </a:extLst>
          </p:cNvPr>
          <p:cNvSpPr txBox="1"/>
          <p:nvPr/>
        </p:nvSpPr>
        <p:spPr>
          <a:xfrm>
            <a:off x="6722037" y="1834614"/>
            <a:ext cx="310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RNN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이용한 문맥 반영하는 텍스트 생성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C6BE0-AA99-4A45-8D6F-A8478FCD0E49}"/>
              </a:ext>
            </a:extLst>
          </p:cNvPr>
          <p:cNvSpPr txBox="1"/>
          <p:nvPr/>
        </p:nvSpPr>
        <p:spPr>
          <a:xfrm>
            <a:off x="6788564" y="2111613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LSTM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이용해 청바지 가격 예측해주는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25388-2AB3-400E-9237-B50660B22097}"/>
              </a:ext>
            </a:extLst>
          </p:cNvPr>
          <p:cNvSpPr txBox="1"/>
          <p:nvPr/>
        </p:nvSpPr>
        <p:spPr>
          <a:xfrm>
            <a:off x="7643897" y="2388612"/>
            <a:ext cx="125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Website Classifier</a:t>
            </a:r>
            <a:endParaRPr lang="ko-KR" altLang="en-US" sz="1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9DA33-CBC5-4EF3-8282-AFBE3E3675AB}"/>
              </a:ext>
            </a:extLst>
          </p:cNvPr>
          <p:cNvSpPr txBox="1"/>
          <p:nvPr/>
        </p:nvSpPr>
        <p:spPr>
          <a:xfrm>
            <a:off x="7502577" y="2621995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LSTM 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C7553-166F-4DB1-9F20-9B9BF37A397A}"/>
              </a:ext>
            </a:extLst>
          </p:cNvPr>
          <p:cNvSpPr txBox="1"/>
          <p:nvPr/>
        </p:nvSpPr>
        <p:spPr>
          <a:xfrm>
            <a:off x="7300599" y="393212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LSTM 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날씨 예측 모델</a:t>
            </a:r>
            <a:endParaRPr lang="en-US" altLang="ko-KR" sz="1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LSTM 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로또 번호 예측 모델</a:t>
            </a:r>
            <a:endParaRPr lang="en-US" altLang="ko-KR" sz="1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LSTM </a:t>
            </a:r>
            <a:r>
              <a:rPr lang="ko-KR" altLang="en-US" sz="1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환경방사선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38771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68988-2CBF-4E65-8B34-B08BA095142D}"/>
              </a:ext>
            </a:extLst>
          </p:cNvPr>
          <p:cNvSpPr/>
          <p:nvPr/>
        </p:nvSpPr>
        <p:spPr>
          <a:xfrm>
            <a:off x="0" y="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4A8B7-192D-41A5-9E88-164D22516C2E}"/>
              </a:ext>
            </a:extLst>
          </p:cNvPr>
          <p:cNvSpPr/>
          <p:nvPr/>
        </p:nvSpPr>
        <p:spPr>
          <a:xfrm>
            <a:off x="0" y="6258560"/>
            <a:ext cx="12192000" cy="599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FB3FEA-7CC3-4874-9B2E-4218A4FE19FD}"/>
              </a:ext>
            </a:extLst>
          </p:cNvPr>
          <p:cNvGrpSpPr/>
          <p:nvPr/>
        </p:nvGrpSpPr>
        <p:grpSpPr>
          <a:xfrm>
            <a:off x="5469963" y="645160"/>
            <a:ext cx="1252074" cy="338554"/>
            <a:chOff x="4919650" y="2702560"/>
            <a:chExt cx="1252074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FB716-5AC6-4A1A-9718-1D3DD16BED6A}"/>
                </a:ext>
              </a:extLst>
            </p:cNvPr>
            <p:cNvSpPr txBox="1"/>
            <p:nvPr/>
          </p:nvSpPr>
          <p:spPr>
            <a:xfrm>
              <a:off x="5583101" y="2702560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</a:t>
              </a:r>
              <a:endPara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9AF9-0BCE-4E79-A69C-ACB85E1D4E2B}"/>
                </a:ext>
              </a:extLst>
            </p:cNvPr>
            <p:cNvSpPr txBox="1"/>
            <p:nvPr/>
          </p:nvSpPr>
          <p:spPr>
            <a:xfrm>
              <a:off x="4919650" y="2702560"/>
              <a:ext cx="645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4CE8EC2-E695-45ED-B956-23611337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02" y="1665704"/>
            <a:ext cx="2664795" cy="3627183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D1AE04-4FC5-443D-BC64-CD43543C2C7B}"/>
              </a:ext>
            </a:extLst>
          </p:cNvPr>
          <p:cNvSpPr txBox="1"/>
          <p:nvPr/>
        </p:nvSpPr>
        <p:spPr>
          <a:xfrm rot="20281948">
            <a:off x="6856965" y="550171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주가 예측</a:t>
            </a:r>
            <a:r>
              <a:rPr lang="en-US" altLang="ko-KR" sz="1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lang="ko-KR" altLang="en-US" sz="10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87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222</Words>
  <Application>Microsoft Office PowerPoint</Application>
  <PresentationFormat>와이드스크린</PresentationFormat>
  <Paragraphs>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경준</dc:creator>
  <cp:lastModifiedBy>박 경준</cp:lastModifiedBy>
  <cp:revision>25</cp:revision>
  <dcterms:created xsi:type="dcterms:W3CDTF">2024-02-14T08:06:46Z</dcterms:created>
  <dcterms:modified xsi:type="dcterms:W3CDTF">2024-02-14T08:45:10Z</dcterms:modified>
</cp:coreProperties>
</file>