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0287000" cy="10287000" type="screen4x3"/>
  <p:notesSz cx="10287000" cy="10287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Relationship Id="rId11" Type="http://schemas.openxmlformats.org/officeDocument/2006/relationships/image" Target="../media/image3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Relationship Id="rId10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5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Relationship Id="rId9" Type="http://schemas.openxmlformats.org/officeDocument/2006/relationships/image" Target="../media/image6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Relationship Id="rId5" Type="http://schemas.openxmlformats.org/officeDocument/2006/relationships/image" Target="../media/image66.png"/><Relationship Id="rId6" Type="http://schemas.openxmlformats.org/officeDocument/2006/relationships/image" Target="../media/image67.png"/><Relationship Id="rId7" Type="http://schemas.openxmlformats.org/officeDocument/2006/relationships/image" Target="../media/image68.png"/><Relationship Id="rId8" Type="http://schemas.openxmlformats.org/officeDocument/2006/relationships/image" Target="../media/image69.png"/><Relationship Id="rId9" Type="http://schemas.openxmlformats.org/officeDocument/2006/relationships/image" Target="../media/image7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1.png"/><Relationship Id="rId3" Type="http://schemas.openxmlformats.org/officeDocument/2006/relationships/image" Target="../media/image72.png"/><Relationship Id="rId4" Type="http://schemas.openxmlformats.org/officeDocument/2006/relationships/image" Target="../media/image73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76.png"/><Relationship Id="rId8" Type="http://schemas.openxmlformats.org/officeDocument/2006/relationships/image" Target="../media/image77.png"/><Relationship Id="rId9" Type="http://schemas.openxmlformats.org/officeDocument/2006/relationships/image" Target="../media/image78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660714"/>
            <a:ext cx="10285714" cy="375000"/>
            <a:chOff x="0" y="7660714"/>
            <a:chExt cx="10285714" cy="375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60714"/>
              <a:ext cx="10285714" cy="375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2388" y="2785582"/>
            <a:ext cx="9640938" cy="8036"/>
            <a:chOff x="322388" y="2785582"/>
            <a:chExt cx="9640938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388" y="2785582"/>
              <a:ext cx="9640938" cy="80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2388" y="2471093"/>
            <a:ext cx="9640938" cy="32143"/>
            <a:chOff x="322388" y="2471093"/>
            <a:chExt cx="9640938" cy="32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388" y="2471093"/>
              <a:ext cx="9640938" cy="32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13246" y="2908323"/>
            <a:ext cx="223294" cy="185954"/>
            <a:chOff x="9713246" y="2908323"/>
            <a:chExt cx="223294" cy="1859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13246" y="2908323"/>
              <a:ext cx="223294" cy="1859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6330857" y="6701117"/>
            <a:ext cx="3632469" cy="283981"/>
            <a:chOff x="6330857" y="6701117"/>
            <a:chExt cx="3632469" cy="283981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30857" y="6701117"/>
              <a:ext cx="3632469" cy="283981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6330857" y="6701117"/>
            <a:ext cx="637714" cy="283981"/>
            <a:chOff x="6330857" y="6701117"/>
            <a:chExt cx="637714" cy="283981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330857" y="6701117"/>
              <a:ext cx="637714" cy="283981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6330857" y="7022598"/>
            <a:ext cx="3632469" cy="283981"/>
            <a:chOff x="6330857" y="7022598"/>
            <a:chExt cx="3632469" cy="283981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30857" y="7022598"/>
              <a:ext cx="3632469" cy="283981"/>
            </a:xfrm>
            <a:prstGeom prst="rect">
              <a:avLst/>
            </a:prstGeom>
          </p:spPr>
        </p:pic>
      </p:grpSp>
      <p:grpSp>
        <p:nvGrpSpPr>
          <p:cNvPr id="1008" name="그룹 1008"/>
          <p:cNvGrpSpPr/>
          <p:nvPr/>
        </p:nvGrpSpPr>
        <p:grpSpPr>
          <a:xfrm>
            <a:off x="6330857" y="7022598"/>
            <a:ext cx="637714" cy="283981"/>
            <a:chOff x="6330857" y="7022598"/>
            <a:chExt cx="637714" cy="283981"/>
          </a:xfrm>
        </p:grpSpPr>
        <p:pic>
          <p:nvPicPr>
            <p:cNvPr id="24" name="Object 2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330857" y="7022598"/>
              <a:ext cx="637714" cy="283981"/>
            </a:xfrm>
            <a:prstGeom prst="rect">
              <a:avLst/>
            </a:prstGeom>
          </p:spPr>
        </p:pic>
      </p:grpSp>
      <p:pic>
        <p:nvPicPr>
          <p:cNvPr id="26" name="Object 2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06969" y="2522729"/>
            <a:ext cx="1587092" cy="345530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8397648" y="2534153"/>
            <a:ext cx="1935102" cy="268740"/>
          </a:xfrm>
          <a:prstGeom prst="rect">
            <a:avLst/>
          </a:prstGeom>
        </p:spPr>
      </p:pic>
      <p:pic>
        <p:nvPicPr>
          <p:cNvPr id="28" name="Object 2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6380600" y="6676871"/>
            <a:ext cx="558329" cy="408443"/>
          </a:xfrm>
          <a:prstGeom prst="rect">
            <a:avLst/>
          </a:prstGeom>
        </p:spPr>
      </p:pic>
      <p:pic>
        <p:nvPicPr>
          <p:cNvPr id="29" name="Object 2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6269513" y="7008637"/>
            <a:ext cx="748767" cy="408443"/>
          </a:xfrm>
          <a:prstGeom prst="rect">
            <a:avLst/>
          </a:prstGeom>
        </p:spPr>
      </p:pic>
      <p:pic>
        <p:nvPicPr>
          <p:cNvPr id="30" name="Object 2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947439" y="6657061"/>
            <a:ext cx="725300" cy="417967"/>
          </a:xfrm>
          <a:prstGeom prst="rect">
            <a:avLst/>
          </a:prstGeom>
        </p:spPr>
      </p:pic>
      <p:pic>
        <p:nvPicPr>
          <p:cNvPr id="31" name="Object 3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408404" y="7018627"/>
            <a:ext cx="1884834" cy="383920"/>
          </a:xfrm>
          <a:prstGeom prst="rect">
            <a:avLst/>
          </a:prstGeom>
        </p:spPr>
      </p:pic>
      <p:pic>
        <p:nvPicPr>
          <p:cNvPr id="32" name="Object 31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529275" y="4120253"/>
            <a:ext cx="7420693" cy="1919121"/>
          </a:xfrm>
          <a:prstGeom prst="rect">
            <a:avLst/>
          </a:prstGeom>
        </p:spPr>
      </p:pic>
      <p:pic>
        <p:nvPicPr>
          <p:cNvPr id="33" name="Object 32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7291406" y="7709848"/>
            <a:ext cx="3580578" cy="2897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460742" y="4424999"/>
            <a:ext cx="340318" cy="1435715"/>
            <a:chOff x="1460742" y="4424999"/>
            <a:chExt cx="340318" cy="143571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60742" y="4424999"/>
              <a:ext cx="340318" cy="143571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8484655" y="4424999"/>
            <a:ext cx="340318" cy="1435715"/>
            <a:chOff x="8484655" y="4424999"/>
            <a:chExt cx="340318" cy="1435715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8484655" y="4424999"/>
              <a:ext cx="340318" cy="1435715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0" y="7660714"/>
            <a:ext cx="10285714" cy="375000"/>
            <a:chOff x="0" y="7660714"/>
            <a:chExt cx="10285714" cy="375000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7660714"/>
              <a:ext cx="10285714" cy="375000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322388" y="2785582"/>
            <a:ext cx="9640938" cy="8036"/>
            <a:chOff x="322388" y="2785582"/>
            <a:chExt cx="9640938" cy="8036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388" y="2785582"/>
              <a:ext cx="9640938" cy="803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2388" y="2471093"/>
            <a:ext cx="9640938" cy="32143"/>
            <a:chOff x="322388" y="2471093"/>
            <a:chExt cx="9640938" cy="32143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2388" y="2471093"/>
              <a:ext cx="9640938" cy="32143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9713246" y="2908323"/>
            <a:ext cx="223294" cy="185954"/>
            <a:chOff x="9713246" y="2908323"/>
            <a:chExt cx="223294" cy="185954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713246" y="2908323"/>
              <a:ext cx="223294" cy="185954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3315068" y="4168827"/>
            <a:ext cx="3463218" cy="1948060"/>
            <a:chOff x="3315068" y="4168827"/>
            <a:chExt cx="3463218" cy="1948060"/>
          </a:xfrm>
        </p:grpSpPr>
        <p:pic>
          <p:nvPicPr>
            <p:cNvPr id="21" name="Object 20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315068" y="4168827"/>
              <a:ext cx="3463218" cy="1948060"/>
            </a:xfrm>
            <a:prstGeom prst="rect">
              <a:avLst/>
            </a:prstGeom>
          </p:spPr>
        </p:pic>
      </p:grpSp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098212" y="2872736"/>
            <a:ext cx="1728257" cy="931990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315541" y="2534158"/>
            <a:ext cx="1231092" cy="268740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31916" y="2428272"/>
            <a:ext cx="1342907" cy="16624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660714"/>
            <a:ext cx="10285714" cy="375000"/>
            <a:chOff x="0" y="7660714"/>
            <a:chExt cx="10285714" cy="375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60714"/>
              <a:ext cx="10285714" cy="375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2388" y="2785582"/>
            <a:ext cx="9640938" cy="8036"/>
            <a:chOff x="322388" y="2785582"/>
            <a:chExt cx="9640938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388" y="2785582"/>
              <a:ext cx="9640938" cy="80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2388" y="2471093"/>
            <a:ext cx="9640938" cy="32143"/>
            <a:chOff x="322388" y="2471093"/>
            <a:chExt cx="9640938" cy="32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388" y="2471093"/>
              <a:ext cx="9640938" cy="32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13246" y="2908323"/>
            <a:ext cx="223294" cy="185954"/>
            <a:chOff x="9713246" y="2908323"/>
            <a:chExt cx="223294" cy="1859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13246" y="2908323"/>
              <a:ext cx="223294" cy="1859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5864949" y="4741095"/>
            <a:ext cx="2889104" cy="1793436"/>
            <a:chOff x="5864949" y="4741095"/>
            <a:chExt cx="2889104" cy="1793436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64949" y="4741095"/>
              <a:ext cx="2889104" cy="1793436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106592" y="3626363"/>
            <a:ext cx="4120224" cy="342820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8688" y="2837022"/>
            <a:ext cx="2357057" cy="95741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5541" y="2534158"/>
            <a:ext cx="1231092" cy="26874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1917" y="2428271"/>
            <a:ext cx="1466716" cy="1662402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3335579" y="3739474"/>
            <a:ext cx="7135971" cy="612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660714"/>
            <a:ext cx="10285714" cy="375000"/>
            <a:chOff x="0" y="7660714"/>
            <a:chExt cx="10285714" cy="375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60714"/>
              <a:ext cx="10285714" cy="375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2388" y="2785582"/>
            <a:ext cx="9640938" cy="8036"/>
            <a:chOff x="322388" y="2785582"/>
            <a:chExt cx="9640938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388" y="2785582"/>
              <a:ext cx="9640938" cy="80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2388" y="2471093"/>
            <a:ext cx="9640938" cy="32143"/>
            <a:chOff x="322388" y="2471093"/>
            <a:chExt cx="9640938" cy="32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388" y="2471093"/>
              <a:ext cx="9640938" cy="32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13246" y="2908323"/>
            <a:ext cx="223294" cy="185954"/>
            <a:chOff x="9713246" y="2908323"/>
            <a:chExt cx="223294" cy="1859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13246" y="2908323"/>
              <a:ext cx="223294" cy="1859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464281" y="3589007"/>
            <a:ext cx="6171429" cy="2258167"/>
            <a:chOff x="2464281" y="3589007"/>
            <a:chExt cx="6171429" cy="225816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464281" y="3589007"/>
              <a:ext cx="6171429" cy="225816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031480" y="6236353"/>
            <a:ext cx="4995586" cy="7119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8688" y="2786317"/>
            <a:ext cx="1019418" cy="10116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5541" y="2534158"/>
            <a:ext cx="1231092" cy="26874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1917" y="2428271"/>
            <a:ext cx="1485764" cy="16624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660714"/>
            <a:ext cx="10285714" cy="375000"/>
            <a:chOff x="0" y="7660714"/>
            <a:chExt cx="10285714" cy="375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60714"/>
              <a:ext cx="10285714" cy="375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2388" y="2785582"/>
            <a:ext cx="9640938" cy="8036"/>
            <a:chOff x="322388" y="2785582"/>
            <a:chExt cx="9640938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388" y="2785582"/>
              <a:ext cx="9640938" cy="80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2388" y="2471093"/>
            <a:ext cx="9640938" cy="32143"/>
            <a:chOff x="322388" y="2471093"/>
            <a:chExt cx="9640938" cy="32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388" y="2471093"/>
              <a:ext cx="9640938" cy="32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13246" y="2908323"/>
            <a:ext cx="223294" cy="185954"/>
            <a:chOff x="9713246" y="2908323"/>
            <a:chExt cx="223294" cy="1859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13246" y="2908323"/>
              <a:ext cx="223294" cy="1859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057143" y="3462273"/>
            <a:ext cx="6171429" cy="3361169"/>
            <a:chOff x="2057143" y="3462273"/>
            <a:chExt cx="6171429" cy="3361169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057143" y="3462273"/>
              <a:ext cx="6171429" cy="3361169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549306" y="6964782"/>
            <a:ext cx="3457386" cy="711996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88688" y="2786317"/>
            <a:ext cx="1019418" cy="1011628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15541" y="2534158"/>
            <a:ext cx="1231092" cy="268740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31917" y="2428271"/>
            <a:ext cx="1485764" cy="16624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660714"/>
            <a:ext cx="10285714" cy="375000"/>
            <a:chOff x="0" y="7660714"/>
            <a:chExt cx="10285714" cy="375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60714"/>
              <a:ext cx="10285714" cy="375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2388" y="2785582"/>
            <a:ext cx="9640938" cy="8036"/>
            <a:chOff x="322388" y="2785582"/>
            <a:chExt cx="9640938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388" y="2785582"/>
              <a:ext cx="9640938" cy="80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2388" y="2471093"/>
            <a:ext cx="9640938" cy="32143"/>
            <a:chOff x="322388" y="2471093"/>
            <a:chExt cx="9640938" cy="32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388" y="2471093"/>
              <a:ext cx="9640938" cy="32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13246" y="2908323"/>
            <a:ext cx="223294" cy="185954"/>
            <a:chOff x="9713246" y="2908323"/>
            <a:chExt cx="223294" cy="1859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13246" y="2908323"/>
              <a:ext cx="223294" cy="1859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2232000" y="3483303"/>
            <a:ext cx="6256274" cy="3586930"/>
            <a:chOff x="2232000" y="3483303"/>
            <a:chExt cx="6256274" cy="3586930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32000" y="3483303"/>
              <a:ext cx="6256274" cy="3586930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88688" y="2786317"/>
            <a:ext cx="1019418" cy="1011628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5541" y="2534158"/>
            <a:ext cx="1231092" cy="26874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917" y="2428271"/>
            <a:ext cx="1485764" cy="166240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660714"/>
            <a:ext cx="10285714" cy="375000"/>
            <a:chOff x="0" y="7660714"/>
            <a:chExt cx="10285714" cy="375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60714"/>
              <a:ext cx="10285714" cy="375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2388" y="2785582"/>
            <a:ext cx="9640938" cy="8036"/>
            <a:chOff x="322388" y="2785582"/>
            <a:chExt cx="9640938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388" y="2785582"/>
              <a:ext cx="9640938" cy="80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2388" y="2471093"/>
            <a:ext cx="9640938" cy="32143"/>
            <a:chOff x="322388" y="2471093"/>
            <a:chExt cx="9640938" cy="32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388" y="2471093"/>
              <a:ext cx="9640938" cy="32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13246" y="2908323"/>
            <a:ext cx="223294" cy="185954"/>
            <a:chOff x="9713246" y="2908323"/>
            <a:chExt cx="223294" cy="1859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13246" y="2908323"/>
              <a:ext cx="223294" cy="1859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241072" y="3589007"/>
            <a:ext cx="4493722" cy="3247818"/>
            <a:chOff x="3241072" y="3589007"/>
            <a:chExt cx="4493722" cy="324781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41072" y="3589007"/>
              <a:ext cx="4493722" cy="3247818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8212" y="2872736"/>
            <a:ext cx="1039114" cy="9319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5541" y="2534158"/>
            <a:ext cx="1231092" cy="26874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917" y="2428271"/>
            <a:ext cx="1495288" cy="166240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660714"/>
            <a:ext cx="10285714" cy="375000"/>
            <a:chOff x="0" y="7660714"/>
            <a:chExt cx="10285714" cy="375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60714"/>
              <a:ext cx="10285714" cy="375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2388" y="2785582"/>
            <a:ext cx="9640938" cy="8036"/>
            <a:chOff x="322388" y="2785582"/>
            <a:chExt cx="9640938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388" y="2785582"/>
              <a:ext cx="9640938" cy="80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2388" y="2471093"/>
            <a:ext cx="9640938" cy="32143"/>
            <a:chOff x="322388" y="2471093"/>
            <a:chExt cx="9640938" cy="32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388" y="2471093"/>
              <a:ext cx="9640938" cy="32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13246" y="2908323"/>
            <a:ext cx="223294" cy="185954"/>
            <a:chOff x="9713246" y="2908323"/>
            <a:chExt cx="223294" cy="1859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13246" y="2908323"/>
              <a:ext cx="223294" cy="185954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3848937" y="3231590"/>
            <a:ext cx="2587841" cy="3946457"/>
            <a:chOff x="3848937" y="3231590"/>
            <a:chExt cx="2587841" cy="3946457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8937" y="3231590"/>
              <a:ext cx="2587841" cy="3946457"/>
            </a:xfrm>
            <a:prstGeom prst="rect">
              <a:avLst/>
            </a:prstGeom>
          </p:spPr>
        </p:pic>
      </p:grpSp>
      <p:pic>
        <p:nvPicPr>
          <p:cNvPr id="17" name="Object 16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98212" y="2872736"/>
            <a:ext cx="1039114" cy="931990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15541" y="2534158"/>
            <a:ext cx="1231092" cy="268740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1917" y="2428271"/>
            <a:ext cx="1495288" cy="166240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2EF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0" y="7660714"/>
            <a:ext cx="10285714" cy="375000"/>
            <a:chOff x="0" y="7660714"/>
            <a:chExt cx="10285714" cy="37500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60714"/>
              <a:ext cx="10285714" cy="375000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22388" y="2785582"/>
            <a:ext cx="9640938" cy="8036"/>
            <a:chOff x="322388" y="2785582"/>
            <a:chExt cx="9640938" cy="8036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2388" y="2785582"/>
              <a:ext cx="9640938" cy="803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322388" y="2471093"/>
            <a:ext cx="9640938" cy="32143"/>
            <a:chOff x="322388" y="2471093"/>
            <a:chExt cx="9640938" cy="32143"/>
          </a:xfrm>
        </p:grpSpPr>
        <p:pic>
          <p:nvPicPr>
            <p:cNvPr id="9" name="Object 8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2388" y="2471093"/>
              <a:ext cx="9640938" cy="32143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9713246" y="2908323"/>
            <a:ext cx="223294" cy="185954"/>
            <a:chOff x="9713246" y="2908323"/>
            <a:chExt cx="223294" cy="185954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713246" y="2908323"/>
              <a:ext cx="223294" cy="185954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22479" y="2997965"/>
            <a:ext cx="1737190" cy="1679695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15541" y="2534158"/>
            <a:ext cx="1231092" cy="268740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94405" y="4438142"/>
            <a:ext cx="9928200" cy="232933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2024-02-14T23:18:52Z</dcterms:created>
  <dcterms:modified xsi:type="dcterms:W3CDTF">2024-02-14T23:18:52Z</dcterms:modified>
</cp:coreProperties>
</file>