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5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9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1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1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0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b="1" kern="1200" spc="8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5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5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5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5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CA77A-BDB8-A74D-5B75-643CFB10E6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955" r="-1" b="2678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7B6165-9C28-D9EB-3766-F0C9DE37C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altLang="ko-KR" sz="5400">
                <a:solidFill>
                  <a:srgbClr val="FFFFFF"/>
                </a:solidFill>
              </a:rPr>
              <a:t>GAN</a:t>
            </a:r>
            <a:endParaRPr lang="ko-KR" altLang="en-US" sz="540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68285D-86AC-DA11-7F9C-D7A59C89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altLang="ko-KR" sz="2200" b="1" dirty="0">
                <a:solidFill>
                  <a:srgbClr val="FFFFFF"/>
                </a:solidFill>
              </a:rPr>
              <a:t>Generative Adversarial Networks</a:t>
            </a:r>
            <a:endParaRPr lang="ko-KR" altLang="en-US" sz="2200" b="1" dirty="0">
              <a:solidFill>
                <a:srgbClr val="FFFFFF"/>
              </a:solidFill>
            </a:endParaRPr>
          </a:p>
        </p:txBody>
      </p:sp>
      <p:grpSp>
        <p:nvGrpSpPr>
          <p:cNvPr id="1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9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44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D0EEE-FBAF-4EE5-6A49-DEECA868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33F8C-E3C1-DCFF-9E74-7A288EC4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3282"/>
            <a:ext cx="10515600" cy="2703079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생성적</a:t>
            </a:r>
            <a:r>
              <a:rPr lang="ko-KR" altLang="en-US" b="1" dirty="0"/>
              <a:t> 적대신경망 </a:t>
            </a:r>
            <a:r>
              <a:rPr lang="en-US" altLang="ko-KR" dirty="0"/>
              <a:t>(</a:t>
            </a:r>
            <a:r>
              <a:rPr lang="en-US" altLang="ko-KR" b="1" dirty="0"/>
              <a:t>G</a:t>
            </a:r>
            <a:r>
              <a:rPr lang="en-US" altLang="ko-KR" dirty="0"/>
              <a:t>enerative </a:t>
            </a:r>
            <a:r>
              <a:rPr lang="en-US" altLang="ko-KR" b="1" dirty="0"/>
              <a:t>A</a:t>
            </a:r>
            <a:r>
              <a:rPr lang="en-US" altLang="ko-KR" dirty="0"/>
              <a:t>dversarial </a:t>
            </a:r>
            <a:r>
              <a:rPr lang="en-US" altLang="ko-KR" b="1" dirty="0"/>
              <a:t>N</a:t>
            </a:r>
            <a:r>
              <a:rPr lang="en-US" altLang="ko-KR" dirty="0"/>
              <a:t>etworks)</a:t>
            </a:r>
          </a:p>
          <a:p>
            <a:pPr marL="0" indent="0">
              <a:buNone/>
            </a:pPr>
            <a:r>
              <a:rPr lang="ko-KR" altLang="en-US" dirty="0" err="1"/>
              <a:t>딥러닝의</a:t>
            </a:r>
            <a:r>
              <a:rPr lang="ko-KR" altLang="en-US" dirty="0"/>
              <a:t> 원리를 활용해 가상의 이미지를 생성하는 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대표적인 비지도학습 방법 중 하나</a:t>
            </a:r>
          </a:p>
        </p:txBody>
      </p:sp>
    </p:spTree>
    <p:extLst>
      <p:ext uri="{BB962C8B-B14F-4D97-AF65-F5344CB8AC3E}">
        <p14:creationId xmlns:p14="http://schemas.microsoft.com/office/powerpoint/2010/main" val="16773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인공지능 만화] 3-3 컴퓨터가 스스로 이미지를 만든가면? GAN과 이안 굿펠로우">
            <a:extLst>
              <a:ext uri="{FF2B5EF4-FFF2-40B4-BE49-F238E27FC236}">
                <a16:creationId xmlns:a16="http://schemas.microsoft.com/office/drawing/2014/main" id="{3A13C17D-99D6-A86D-564F-C5A407D90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81" y="1869867"/>
            <a:ext cx="457168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인공지능 차세대 톱스타, 한국인 조경현 교수">
            <a:extLst>
              <a:ext uri="{FF2B5EF4-FFF2-40B4-BE49-F238E27FC236}">
                <a16:creationId xmlns:a16="http://schemas.microsoft.com/office/drawing/2014/main" id="{6A9058B1-EA6D-03EB-FE68-F4FCCEF98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t="42222" r="58391" b="25926"/>
          <a:stretch/>
        </p:blipFill>
        <p:spPr bwMode="auto">
          <a:xfrm>
            <a:off x="7679612" y="1604993"/>
            <a:ext cx="3198327" cy="34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A667F-3276-92CA-0AEB-DD72B6C1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763" y="1402081"/>
            <a:ext cx="10236474" cy="46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EDC6700-DC5A-F538-0721-CA9B5C776766}"/>
              </a:ext>
            </a:extLst>
          </p:cNvPr>
          <p:cNvSpPr/>
          <p:nvPr/>
        </p:nvSpPr>
        <p:spPr>
          <a:xfrm>
            <a:off x="1052408" y="1987422"/>
            <a:ext cx="130823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노이즈 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E8E6F7-72D1-42A8-4345-914078B0506A}"/>
              </a:ext>
            </a:extLst>
          </p:cNvPr>
          <p:cNvSpPr/>
          <p:nvPr/>
        </p:nvSpPr>
        <p:spPr>
          <a:xfrm>
            <a:off x="2733869" y="1987422"/>
            <a:ext cx="85841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생성자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49255F-2848-A8E7-A760-2642C4FE1F0E}"/>
              </a:ext>
            </a:extLst>
          </p:cNvPr>
          <p:cNvSpPr/>
          <p:nvPr/>
        </p:nvSpPr>
        <p:spPr>
          <a:xfrm>
            <a:off x="4647804" y="1455578"/>
            <a:ext cx="130823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가짜 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6A8D3C-2D52-CB4C-207D-722AA2D4AC80}"/>
              </a:ext>
            </a:extLst>
          </p:cNvPr>
          <p:cNvSpPr/>
          <p:nvPr/>
        </p:nvSpPr>
        <p:spPr>
          <a:xfrm>
            <a:off x="4703788" y="5740385"/>
            <a:ext cx="130823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진짜 이미지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D4AD85-481C-EBBB-96D7-550E2EABE66D}"/>
              </a:ext>
            </a:extLst>
          </p:cNvPr>
          <p:cNvSpPr/>
          <p:nvPr/>
        </p:nvSpPr>
        <p:spPr>
          <a:xfrm>
            <a:off x="7560906" y="5274908"/>
            <a:ext cx="85841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ysClr val="windowText" lastClr="000000"/>
                </a:solidFill>
                <a:latin typeface="+mj-lt"/>
              </a:rPr>
              <a:t>판별자</a:t>
            </a:r>
            <a:endParaRPr lang="ko-KR" altLang="en-US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336D5D-30E6-FAE7-C67E-AA8E1D5F30F6}"/>
              </a:ext>
            </a:extLst>
          </p:cNvPr>
          <p:cNvSpPr/>
          <p:nvPr/>
        </p:nvSpPr>
        <p:spPr>
          <a:xfrm>
            <a:off x="9314085" y="4761296"/>
            <a:ext cx="1308237" cy="53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ysClr val="windowText" lastClr="000000"/>
                </a:solidFill>
                <a:latin typeface="+mj-lt"/>
              </a:rPr>
              <a:t>일치도 판별</a:t>
            </a:r>
          </a:p>
        </p:txBody>
      </p:sp>
    </p:spTree>
    <p:extLst>
      <p:ext uri="{BB962C8B-B14F-4D97-AF65-F5344CB8AC3E}">
        <p14:creationId xmlns:p14="http://schemas.microsoft.com/office/powerpoint/2010/main" val="11527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302345F-E400-8169-B1E0-5A05A110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61" y="1438274"/>
            <a:ext cx="9193964" cy="473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41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E3460947-1937-16E7-4F9C-CCC353A5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18" y="868680"/>
            <a:ext cx="9466678" cy="507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10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g">
            <a:extLst>
              <a:ext uri="{FF2B5EF4-FFF2-40B4-BE49-F238E27FC236}">
                <a16:creationId xmlns:a16="http://schemas.microsoft.com/office/drawing/2014/main" id="{3F8D8A28-E86B-3B9F-1502-94ADF2E72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9" y="1325880"/>
            <a:ext cx="1070973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1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9BFACDA-9757-F2A6-67AC-1FB2566AA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75" y="1155032"/>
            <a:ext cx="10443228" cy="46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07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678C74-E185-A6F5-2602-847341BE2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55039"/>
            <a:ext cx="8839200" cy="636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988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RightStep">
      <a:dk1>
        <a:srgbClr val="000000"/>
      </a:dk1>
      <a:lt1>
        <a:srgbClr val="FFFFFF"/>
      </a:lt1>
      <a:dk2>
        <a:srgbClr val="1D311B"/>
      </a:dk2>
      <a:lt2>
        <a:srgbClr val="F3F0F3"/>
      </a:lt2>
      <a:accent1>
        <a:srgbClr val="4FB748"/>
      </a:accent1>
      <a:accent2>
        <a:srgbClr val="3BB165"/>
      </a:accent2>
      <a:accent3>
        <a:srgbClr val="46B199"/>
      </a:accent3>
      <a:accent4>
        <a:srgbClr val="3B9BB1"/>
      </a:accent4>
      <a:accent5>
        <a:srgbClr val="4D7CC3"/>
      </a:accent5>
      <a:accent6>
        <a:srgbClr val="4E4BB8"/>
      </a:accent6>
      <a:hlink>
        <a:srgbClr val="BF773F"/>
      </a:hlink>
      <a:folHlink>
        <a:srgbClr val="7F7F7F"/>
      </a:folHlink>
    </a:clrScheme>
    <a:fontScheme name="Custom 23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AvenirNext LT Pro Medium</vt:lpstr>
      <vt:lpstr>Microsoft GothicNeo</vt:lpstr>
      <vt:lpstr>Microsoft GothicNeo Light</vt:lpstr>
      <vt:lpstr>Arial</vt:lpstr>
      <vt:lpstr>Avenir Next LT Pro</vt:lpstr>
      <vt:lpstr>ExploreVTI</vt:lpstr>
      <vt:lpstr>GAN</vt:lpstr>
      <vt:lpstr>GAN이란?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</dc:title>
  <dc:creator>권효정</dc:creator>
  <cp:lastModifiedBy>권효정</cp:lastModifiedBy>
  <cp:revision>25</cp:revision>
  <dcterms:created xsi:type="dcterms:W3CDTF">2024-02-08T10:16:32Z</dcterms:created>
  <dcterms:modified xsi:type="dcterms:W3CDTF">2024-02-12T16:31:52Z</dcterms:modified>
</cp:coreProperties>
</file>