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5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8.png"/><Relationship Id="rId7" Type="http://schemas.openxmlformats.org/officeDocument/2006/relationships/image" Target="../media/image10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06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15.png"/><Relationship Id="rId5" Type="http://schemas.openxmlformats.org/officeDocument/2006/relationships/image" Target="../media/image106.png"/><Relationship Id="rId10" Type="http://schemas.openxmlformats.org/officeDocument/2006/relationships/image" Target="../media/image114.png"/><Relationship Id="rId4" Type="http://schemas.openxmlformats.org/officeDocument/2006/relationships/image" Target="../media/image105.png"/><Relationship Id="rId9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8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23.png"/><Relationship Id="rId5" Type="http://schemas.openxmlformats.org/officeDocument/2006/relationships/image" Target="../media/image118.png"/><Relationship Id="rId10" Type="http://schemas.openxmlformats.org/officeDocument/2006/relationships/image" Target="../media/image122.png"/><Relationship Id="rId4" Type="http://schemas.openxmlformats.org/officeDocument/2006/relationships/image" Target="../media/image117.png"/><Relationship Id="rId9" Type="http://schemas.openxmlformats.org/officeDocument/2006/relationships/image" Target="../media/image1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8.png"/><Relationship Id="rId7" Type="http://schemas.openxmlformats.org/officeDocument/2006/relationships/image" Target="../media/image1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31.png"/><Relationship Id="rId5" Type="http://schemas.openxmlformats.org/officeDocument/2006/relationships/image" Target="../media/image126.png"/><Relationship Id="rId10" Type="http://schemas.openxmlformats.org/officeDocument/2006/relationships/image" Target="../media/image130.png"/><Relationship Id="rId4" Type="http://schemas.openxmlformats.org/officeDocument/2006/relationships/image" Target="../media/image125.png"/><Relationship Id="rId9" Type="http://schemas.openxmlformats.org/officeDocument/2006/relationships/image" Target="../media/image1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8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9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8.png"/><Relationship Id="rId7" Type="http://schemas.openxmlformats.org/officeDocument/2006/relationships/image" Target="../media/image5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8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9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61.png"/><Relationship Id="rId5" Type="http://schemas.openxmlformats.org/officeDocument/2006/relationships/image" Target="../media/image56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8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77.png"/><Relationship Id="rId5" Type="http://schemas.openxmlformats.org/officeDocument/2006/relationships/image" Target="../media/image72.png"/><Relationship Id="rId10" Type="http://schemas.openxmlformats.org/officeDocument/2006/relationships/image" Target="../media/image76.png"/><Relationship Id="rId4" Type="http://schemas.openxmlformats.org/officeDocument/2006/relationships/image" Target="../media/image71.png"/><Relationship Id="rId9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.png"/><Relationship Id="rId7" Type="http://schemas.openxmlformats.org/officeDocument/2006/relationships/image" Target="../media/image8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81.png"/><Relationship Id="rId10" Type="http://schemas.openxmlformats.org/officeDocument/2006/relationships/image" Target="../media/image85.png"/><Relationship Id="rId4" Type="http://schemas.openxmlformats.org/officeDocument/2006/relationships/image" Target="../media/image80.png"/><Relationship Id="rId9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91.png"/><Relationship Id="rId5" Type="http://schemas.openxmlformats.org/officeDocument/2006/relationships/image" Target="../media/image81.png"/><Relationship Id="rId10" Type="http://schemas.openxmlformats.org/officeDocument/2006/relationships/image" Target="../media/image90.png"/><Relationship Id="rId4" Type="http://schemas.openxmlformats.org/officeDocument/2006/relationships/image" Target="../media/image86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8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01.png"/><Relationship Id="rId5" Type="http://schemas.openxmlformats.org/officeDocument/2006/relationships/image" Target="../media/image96.png"/><Relationship Id="rId10" Type="http://schemas.openxmlformats.org/officeDocument/2006/relationships/image" Target="../media/image100.png"/><Relationship Id="rId4" Type="http://schemas.openxmlformats.org/officeDocument/2006/relationships/image" Target="../media/image95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5142857"/>
            <a:chOff x="0" y="0"/>
            <a:chExt cx="18285714" cy="5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51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059" y="732929"/>
            <a:ext cx="7771595" cy="8819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21035" y="1721035"/>
            <a:ext cx="6843645" cy="6843645"/>
            <a:chOff x="5721035" y="1721035"/>
            <a:chExt cx="6843645" cy="6843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1035" y="1721035"/>
              <a:ext cx="6843645" cy="68436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98199" y="6906409"/>
            <a:ext cx="289317" cy="447291"/>
            <a:chOff x="8998199" y="6906409"/>
            <a:chExt cx="289317" cy="447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998199" y="6906409"/>
              <a:ext cx="289317" cy="4472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27885" y="3576552"/>
            <a:ext cx="8888584" cy="292491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05165" y="5442594"/>
            <a:ext cx="7272452" cy="13757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96678" y="3673764"/>
            <a:ext cx="7129716" cy="68569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853456" y="502563"/>
            <a:ext cx="20539872" cy="403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50599" y="9688096"/>
            <a:ext cx="20539862" cy="4038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4157" y="1860766"/>
            <a:ext cx="5285982" cy="17304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7964" y="1561754"/>
            <a:ext cx="1901288" cy="685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1646" y="5758252"/>
            <a:ext cx="716969" cy="716969"/>
            <a:chOff x="911646" y="5758252"/>
            <a:chExt cx="716969" cy="7169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646" y="5758252"/>
              <a:ext cx="716969" cy="7169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14589" y="2620082"/>
            <a:ext cx="11348089" cy="5567142"/>
            <a:chOff x="6414589" y="2620082"/>
            <a:chExt cx="11348089" cy="55671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826" y="-133208"/>
              <a:ext cx="22696178" cy="1113428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4589" y="2620082"/>
              <a:ext cx="11348089" cy="556714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5107" y="5838460"/>
            <a:ext cx="3611419" cy="13536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4421" y="6817992"/>
            <a:ext cx="4602078" cy="1498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50599" y="9688096"/>
            <a:ext cx="20539862" cy="4038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4157" y="1860766"/>
            <a:ext cx="5285982" cy="17304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7964" y="1561754"/>
            <a:ext cx="1901288" cy="685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1646" y="5758252"/>
            <a:ext cx="716969" cy="716969"/>
            <a:chOff x="911646" y="5758252"/>
            <a:chExt cx="716969" cy="7169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646" y="5758252"/>
              <a:ext cx="716969" cy="7169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49544" y="1826824"/>
            <a:ext cx="9850263" cy="5581816"/>
            <a:chOff x="6949544" y="1826824"/>
            <a:chExt cx="9850263" cy="55818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4773" y="-933723"/>
              <a:ext cx="19700526" cy="1116363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49544" y="1826824"/>
              <a:ext cx="9850263" cy="55818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49544" y="7408640"/>
            <a:ext cx="9850263" cy="1674545"/>
            <a:chOff x="6949544" y="7408640"/>
            <a:chExt cx="9850263" cy="167454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69954" y="6616909"/>
              <a:ext cx="19700526" cy="334909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49544" y="7408640"/>
              <a:ext cx="9850263" cy="167454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5583" y="5838460"/>
            <a:ext cx="5335028" cy="89140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4421" y="6817992"/>
            <a:ext cx="5342202" cy="231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50599" y="9688096"/>
            <a:ext cx="20539862" cy="4038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4633" y="1860766"/>
            <a:ext cx="5127411" cy="17304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7964" y="1561754"/>
            <a:ext cx="1901288" cy="685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1646" y="5758252"/>
            <a:ext cx="716969" cy="716969"/>
            <a:chOff x="911646" y="5758252"/>
            <a:chExt cx="716969" cy="7169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646" y="5758252"/>
              <a:ext cx="716969" cy="7169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82067" y="1915336"/>
            <a:ext cx="10657980" cy="4491152"/>
            <a:chOff x="6682067" y="1915336"/>
            <a:chExt cx="10657980" cy="44911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505" y="-305811"/>
              <a:ext cx="21315960" cy="898230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82067" y="1915336"/>
              <a:ext cx="10657980" cy="44911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82067" y="6382172"/>
            <a:ext cx="10657980" cy="2425234"/>
            <a:chOff x="6682067" y="6382172"/>
            <a:chExt cx="10657980" cy="24252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6268" y="5182746"/>
              <a:ext cx="21315960" cy="4850469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82067" y="6382172"/>
              <a:ext cx="10657980" cy="242523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4631" y="5854964"/>
            <a:ext cx="4651257" cy="8501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7964" y="6530126"/>
            <a:ext cx="5697154" cy="2256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50599" y="9688096"/>
            <a:ext cx="20539862" cy="4038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4633" y="1860766"/>
            <a:ext cx="3991658" cy="17304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7964" y="1561754"/>
            <a:ext cx="1901288" cy="685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1646" y="5758252"/>
            <a:ext cx="716969" cy="716969"/>
            <a:chOff x="911646" y="5758252"/>
            <a:chExt cx="716969" cy="7169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646" y="5758252"/>
              <a:ext cx="716969" cy="7169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17021" y="1368438"/>
            <a:ext cx="9842427" cy="7402941"/>
            <a:chOff x="7217021" y="1368438"/>
            <a:chExt cx="9842427" cy="740294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6074" y="-2292766"/>
              <a:ext cx="19684853" cy="1480588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17021" y="1368438"/>
              <a:ext cx="9842427" cy="740294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5107" y="5838460"/>
            <a:ext cx="5003324" cy="8914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7964" y="6530126"/>
            <a:ext cx="5034469" cy="19047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793FF2-B11A-C11F-E324-421E023079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501" y="1330338"/>
            <a:ext cx="8953558" cy="7402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142857"/>
            <a:ext cx="18285714" cy="5142857"/>
            <a:chOff x="0" y="5142857"/>
            <a:chExt cx="18285714" cy="5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42857"/>
              <a:ext cx="18285714" cy="514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059" y="732929"/>
            <a:ext cx="7771595" cy="8819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21035" y="1721035"/>
            <a:ext cx="6843645" cy="6843645"/>
            <a:chOff x="5721035" y="1721035"/>
            <a:chExt cx="6843645" cy="6843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1035" y="1721035"/>
              <a:ext cx="6843645" cy="684364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19675" y="2809393"/>
            <a:ext cx="7659137" cy="408903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39981" y="5476344"/>
            <a:ext cx="6892453" cy="25642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91526" y="2789878"/>
            <a:ext cx="7224145" cy="685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50599" y="9688096"/>
            <a:ext cx="20539862" cy="4038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3677" y="1346176"/>
            <a:ext cx="6325065" cy="71782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91293" y="2150366"/>
            <a:ext cx="5569834" cy="5569834"/>
            <a:chOff x="1691293" y="2150366"/>
            <a:chExt cx="5569834" cy="55698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1293" y="2150366"/>
              <a:ext cx="5569834" cy="556983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4310" y="3594585"/>
            <a:ext cx="6791248" cy="17877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15159" y="4785508"/>
            <a:ext cx="7622169" cy="111010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56855" y="3397933"/>
            <a:ext cx="7392926" cy="6920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85021" y="4585099"/>
            <a:ext cx="6780531" cy="33934"/>
            <a:chOff x="6785021" y="4585099"/>
            <a:chExt cx="6780531" cy="339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6785021" y="4585099"/>
              <a:ext cx="6780531" cy="33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74465" y="1039325"/>
            <a:ext cx="401641" cy="401641"/>
            <a:chOff x="9974465" y="1039325"/>
            <a:chExt cx="401641" cy="40164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74465" y="1039325"/>
              <a:ext cx="401641" cy="4016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74465" y="2029608"/>
            <a:ext cx="401641" cy="401641"/>
            <a:chOff x="9974465" y="2029608"/>
            <a:chExt cx="401641" cy="40164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74465" y="2029608"/>
              <a:ext cx="401641" cy="4016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74465" y="3019892"/>
            <a:ext cx="401641" cy="401641"/>
            <a:chOff x="9974465" y="3019892"/>
            <a:chExt cx="401641" cy="40164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74465" y="3019892"/>
              <a:ext cx="401641" cy="4016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74465" y="4010176"/>
            <a:ext cx="401641" cy="401641"/>
            <a:chOff x="9974465" y="4010176"/>
            <a:chExt cx="401641" cy="40164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74465" y="4010176"/>
              <a:ext cx="401641" cy="4016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974465" y="5000460"/>
            <a:ext cx="401641" cy="401641"/>
            <a:chOff x="9974465" y="5000460"/>
            <a:chExt cx="401641" cy="40164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74465" y="5000460"/>
              <a:ext cx="401641" cy="40164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74465" y="5990743"/>
            <a:ext cx="401641" cy="401641"/>
            <a:chOff x="9974465" y="5990743"/>
            <a:chExt cx="401641" cy="40164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74465" y="5990743"/>
              <a:ext cx="401641" cy="40164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974465" y="6981027"/>
            <a:ext cx="401641" cy="401641"/>
            <a:chOff x="9974465" y="6981027"/>
            <a:chExt cx="401641" cy="40164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74465" y="6981027"/>
              <a:ext cx="401641" cy="40164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597058" y="1200999"/>
            <a:ext cx="1566218" cy="33934"/>
            <a:chOff x="14597058" y="1200999"/>
            <a:chExt cx="1566218" cy="3393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97058" y="1200999"/>
              <a:ext cx="1566218" cy="3393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597058" y="2197807"/>
            <a:ext cx="1566218" cy="33934"/>
            <a:chOff x="14597058" y="2197807"/>
            <a:chExt cx="1566218" cy="3393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97058" y="2197807"/>
              <a:ext cx="1566218" cy="3393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597058" y="3194615"/>
            <a:ext cx="1566218" cy="33934"/>
            <a:chOff x="14597058" y="3194615"/>
            <a:chExt cx="1566218" cy="3393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97058" y="3194615"/>
              <a:ext cx="1566218" cy="3393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597058" y="4191423"/>
            <a:ext cx="1566218" cy="33934"/>
            <a:chOff x="14597058" y="4191423"/>
            <a:chExt cx="1566218" cy="3393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97058" y="4191423"/>
              <a:ext cx="1566218" cy="3393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597058" y="5188232"/>
            <a:ext cx="1566218" cy="33934"/>
            <a:chOff x="14597058" y="5188232"/>
            <a:chExt cx="1566218" cy="3393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97058" y="5188232"/>
              <a:ext cx="1566218" cy="3393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597058" y="6185040"/>
            <a:ext cx="1566218" cy="33934"/>
            <a:chOff x="14597058" y="6185040"/>
            <a:chExt cx="1566218" cy="3393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97058" y="6185040"/>
              <a:ext cx="1566218" cy="3393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597058" y="7181848"/>
            <a:ext cx="1566218" cy="33934"/>
            <a:chOff x="14597058" y="7181848"/>
            <a:chExt cx="1566218" cy="3393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97058" y="7181848"/>
              <a:ext cx="1566218" cy="33934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36856" y="1032826"/>
            <a:ext cx="506262" cy="462433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52809" y="2026747"/>
            <a:ext cx="503462" cy="455147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953295" y="3017031"/>
            <a:ext cx="502833" cy="458452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55374" y="4003681"/>
            <a:ext cx="501414" cy="462433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52269" y="4993958"/>
            <a:ext cx="505281" cy="465566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52441" y="5984253"/>
            <a:ext cx="508395" cy="465538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948231" y="6974528"/>
            <a:ext cx="512776" cy="462433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581191" y="859102"/>
            <a:ext cx="4800542" cy="895533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90669" y="1855107"/>
            <a:ext cx="2261247" cy="895533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490669" y="2851126"/>
            <a:ext cx="2500533" cy="895533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90669" y="3847136"/>
            <a:ext cx="3180514" cy="895533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590669" y="4843155"/>
            <a:ext cx="3851904" cy="895533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590669" y="5839174"/>
            <a:ext cx="2557952" cy="895533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590669" y="6835183"/>
            <a:ext cx="2481333" cy="895533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9974465" y="7992331"/>
            <a:ext cx="401641" cy="401641"/>
            <a:chOff x="9974465" y="7992331"/>
            <a:chExt cx="401641" cy="40164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74465" y="7992331"/>
              <a:ext cx="401641" cy="40164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597058" y="8193152"/>
            <a:ext cx="1566218" cy="33934"/>
            <a:chOff x="14597058" y="8193152"/>
            <a:chExt cx="1566218" cy="33934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97058" y="8193152"/>
              <a:ext cx="1566218" cy="33934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069826" y="7975462"/>
            <a:ext cx="324376" cy="458547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590669" y="7846488"/>
            <a:ext cx="1954590" cy="895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50599" y="9688096"/>
            <a:ext cx="20539862" cy="4038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4633" y="1860766"/>
            <a:ext cx="4960363" cy="24921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7964" y="1561754"/>
            <a:ext cx="1891764" cy="685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1646" y="5758252"/>
            <a:ext cx="716969" cy="716969"/>
            <a:chOff x="911646" y="5758252"/>
            <a:chExt cx="716969" cy="7169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646" y="5758252"/>
              <a:ext cx="716969" cy="71696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5107" y="5838460"/>
            <a:ext cx="4871838" cy="8914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7964" y="6530126"/>
            <a:ext cx="4952135" cy="10920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23749" y="1983963"/>
            <a:ext cx="5495054" cy="64097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33927" y="2851488"/>
            <a:ext cx="4674698" cy="4674698"/>
            <a:chOff x="9633927" y="2851488"/>
            <a:chExt cx="4674698" cy="46746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33927" y="2851488"/>
              <a:ext cx="4674698" cy="46746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76836" y="4343167"/>
            <a:ext cx="1343609" cy="1343609"/>
            <a:chOff x="6976836" y="4343167"/>
            <a:chExt cx="1343609" cy="13436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76836" y="4343167"/>
              <a:ext cx="1343609" cy="13436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85865" y="2276897"/>
            <a:ext cx="1343609" cy="1343609"/>
            <a:chOff x="7785865" y="2276897"/>
            <a:chExt cx="1343609" cy="134360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85865" y="2276897"/>
              <a:ext cx="1343609" cy="134360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26210" y="2612390"/>
            <a:ext cx="1831952" cy="8242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785865" y="6409437"/>
            <a:ext cx="1343609" cy="1343609"/>
            <a:chOff x="7785865" y="6409437"/>
            <a:chExt cx="1343609" cy="134360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85865" y="6409437"/>
              <a:ext cx="1343609" cy="13436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622107" y="4343167"/>
            <a:ext cx="1343609" cy="1343609"/>
            <a:chOff x="15622107" y="4343167"/>
            <a:chExt cx="1343609" cy="134360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22107" y="4343167"/>
              <a:ext cx="1343609" cy="13436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883713" y="2276897"/>
            <a:ext cx="1343609" cy="1343609"/>
            <a:chOff x="14883713" y="2276897"/>
            <a:chExt cx="1343609" cy="134360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883713" y="2276897"/>
              <a:ext cx="1343609" cy="13436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96881" y="842100"/>
            <a:ext cx="1343609" cy="1343609"/>
            <a:chOff x="12696881" y="842100"/>
            <a:chExt cx="1343609" cy="134360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96881" y="842100"/>
              <a:ext cx="1343609" cy="13436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76603" y="817784"/>
            <a:ext cx="1343609" cy="1343609"/>
            <a:chOff x="9776603" y="817784"/>
            <a:chExt cx="1343609" cy="134360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76603" y="817784"/>
              <a:ext cx="1343609" cy="1343609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13314" y="4752514"/>
            <a:ext cx="1793857" cy="80522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52152" y="1128514"/>
            <a:ext cx="1831952" cy="80522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72848" y="6808038"/>
            <a:ext cx="1851000" cy="80522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99516" y="1153508"/>
            <a:ext cx="1831952" cy="82427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610629" y="2597600"/>
            <a:ext cx="1831952" cy="80522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349105" y="4767305"/>
            <a:ext cx="1831952" cy="82427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205006" y="4397319"/>
            <a:ext cx="3780049" cy="1658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50599" y="9688096"/>
            <a:ext cx="20539862" cy="4038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4157" y="1860766"/>
            <a:ext cx="5285792" cy="17304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7964" y="1561754"/>
            <a:ext cx="1891764" cy="685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1646" y="5758252"/>
            <a:ext cx="716969" cy="716969"/>
            <a:chOff x="911646" y="5758252"/>
            <a:chExt cx="716969" cy="7169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646" y="5758252"/>
              <a:ext cx="716969" cy="7169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94652" y="2990645"/>
            <a:ext cx="8280751" cy="5017615"/>
            <a:chOff x="7994652" y="2990645"/>
            <a:chExt cx="8280751" cy="50176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63446" y="591007"/>
              <a:ext cx="16561502" cy="10035231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94652" y="2990645"/>
              <a:ext cx="8280751" cy="501761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5583" y="5838460"/>
            <a:ext cx="5382809" cy="8914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7964" y="6530126"/>
            <a:ext cx="4916621" cy="1092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50599" y="9688096"/>
            <a:ext cx="20539862" cy="4038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4633" y="1860766"/>
            <a:ext cx="4703830" cy="17304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7964" y="1561754"/>
            <a:ext cx="1901288" cy="685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1646" y="5758252"/>
            <a:ext cx="716969" cy="716969"/>
            <a:chOff x="911646" y="5758252"/>
            <a:chExt cx="716969" cy="7169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646" y="5758252"/>
              <a:ext cx="716969" cy="7169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98315" y="744765"/>
            <a:ext cx="9441716" cy="8455759"/>
            <a:chOff x="7198315" y="744765"/>
            <a:chExt cx="9441716" cy="845575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224380" y="763939"/>
              <a:ext cx="3839221" cy="2564997"/>
              <a:chOff x="7224380" y="763939"/>
              <a:chExt cx="3839221" cy="256499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318721" y="-504608"/>
                <a:ext cx="7678443" cy="5129994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224380" y="763939"/>
                <a:ext cx="3839221" cy="256499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224380" y="4222560"/>
              <a:ext cx="3839221" cy="690507"/>
              <a:chOff x="7224380" y="4222560"/>
              <a:chExt cx="3839221" cy="69050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308526" y="3881062"/>
                <a:ext cx="7678443" cy="1381015"/>
              </a:xfrm>
              <a:prstGeom prst="rect">
                <a:avLst/>
              </a:prstGeom>
            </p:spPr>
          </p:pic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224380" y="4222560"/>
                <a:ext cx="3839221" cy="69050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198315" y="5828072"/>
              <a:ext cx="3865286" cy="2122840"/>
              <a:chOff x="7198315" y="5828072"/>
              <a:chExt cx="3865286" cy="212284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277219" y="4778198"/>
                <a:ext cx="7730573" cy="4245680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198315" y="5828072"/>
                <a:ext cx="3865286" cy="212284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316222" y="744765"/>
              <a:ext cx="5219988" cy="2027969"/>
              <a:chOff x="11316222" y="744765"/>
              <a:chExt cx="5219988" cy="202796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717258" y="-258189"/>
                <a:ext cx="10439976" cy="4055939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316222" y="744765"/>
                <a:ext cx="5219988" cy="202796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316222" y="2725039"/>
              <a:ext cx="5315780" cy="5225873"/>
              <a:chOff x="11316222" y="2725039"/>
              <a:chExt cx="5315780" cy="522587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686757" y="140527"/>
                <a:ext cx="10631561" cy="10451746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316222" y="2725039"/>
                <a:ext cx="5315780" cy="52258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224380" y="8067191"/>
              <a:ext cx="9311830" cy="1126664"/>
              <a:chOff x="7224380" y="8067191"/>
              <a:chExt cx="9311830" cy="112666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574594" y="7509987"/>
                <a:ext cx="18623659" cy="2253328"/>
              </a:xfrm>
              <a:prstGeom prst="rect">
                <a:avLst/>
              </a:prstGeom>
            </p:spPr>
          </p:pic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224380" y="8067191"/>
                <a:ext cx="9311830" cy="1126664"/>
              </a:xfrm>
              <a:prstGeom prst="rect">
                <a:avLst/>
              </a:prstGeom>
            </p:spPr>
          </p:pic>
        </p:grpSp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95583" y="5838460"/>
            <a:ext cx="4730581" cy="89140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37488" y="6542821"/>
            <a:ext cx="4701669" cy="2285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50599" y="9688096"/>
            <a:ext cx="20539862" cy="4038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4633" y="1860766"/>
            <a:ext cx="5146268" cy="17304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7964" y="1561754"/>
            <a:ext cx="1901288" cy="685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1646" y="5758252"/>
            <a:ext cx="716969" cy="716969"/>
            <a:chOff x="911646" y="5758252"/>
            <a:chExt cx="716969" cy="7169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646" y="5758252"/>
              <a:ext cx="716969" cy="7169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26545" y="1268318"/>
            <a:ext cx="9670054" cy="1480246"/>
            <a:chOff x="7226545" y="1268318"/>
            <a:chExt cx="9670054" cy="14802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9569" y="536246"/>
              <a:ext cx="19340108" cy="296049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26545" y="1268318"/>
              <a:ext cx="9670054" cy="14802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26545" y="3014961"/>
            <a:ext cx="9670054" cy="4603937"/>
            <a:chOff x="7226545" y="3014961"/>
            <a:chExt cx="9670054" cy="460393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6560" y="738035"/>
              <a:ext cx="19340108" cy="9207874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26545" y="3014961"/>
              <a:ext cx="9670054" cy="46039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26545" y="7869423"/>
            <a:ext cx="9670054" cy="1480246"/>
            <a:chOff x="7226545" y="7869423"/>
            <a:chExt cx="9670054" cy="14802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9569" y="7137351"/>
              <a:ext cx="19340108" cy="2960492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26545" y="7869423"/>
              <a:ext cx="9670054" cy="148024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4631" y="5854964"/>
            <a:ext cx="5342505" cy="85014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7964" y="6530126"/>
            <a:ext cx="5203116" cy="2265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50599" y="9688096"/>
            <a:ext cx="20539862" cy="4038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4633" y="1860766"/>
            <a:ext cx="7127839" cy="24921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7964" y="1561754"/>
            <a:ext cx="1910811" cy="685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1646" y="5758252"/>
            <a:ext cx="716969" cy="716969"/>
            <a:chOff x="911646" y="5758252"/>
            <a:chExt cx="716969" cy="7169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646" y="5758252"/>
              <a:ext cx="716969" cy="7169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67487" y="2690192"/>
            <a:ext cx="9484585" cy="5747063"/>
            <a:chOff x="8067487" y="2690192"/>
            <a:chExt cx="9484585" cy="57470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6454" y="-152080"/>
              <a:ext cx="18969170" cy="11494126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67487" y="2690192"/>
              <a:ext cx="9484585" cy="574706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5583" y="5838460"/>
            <a:ext cx="5036857" cy="8914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7964" y="6530126"/>
            <a:ext cx="4806497" cy="1498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50599" y="9688096"/>
            <a:ext cx="20539862" cy="4038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4633" y="1860766"/>
            <a:ext cx="6675354" cy="24921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7964" y="1561754"/>
            <a:ext cx="1910811" cy="685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1646" y="5758252"/>
            <a:ext cx="716969" cy="716969"/>
            <a:chOff x="911646" y="5758252"/>
            <a:chExt cx="716969" cy="7169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646" y="5758252"/>
              <a:ext cx="716969" cy="7169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88247" y="2441757"/>
            <a:ext cx="8051784" cy="5734013"/>
            <a:chOff x="8588247" y="2441757"/>
            <a:chExt cx="8051784" cy="57340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3544" y="-394061"/>
              <a:ext cx="16103569" cy="11468026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88247" y="2441757"/>
              <a:ext cx="8051784" cy="573401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5107" y="5838460"/>
            <a:ext cx="4458790" cy="8914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8440" y="6530126"/>
            <a:ext cx="5460516" cy="14983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A038BA-6284-D1C5-0CEB-3727549862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31" y="1976146"/>
            <a:ext cx="8201016" cy="69443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726E7B-971C-91A1-9510-AB075E0917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7" y="1976146"/>
            <a:ext cx="8539329" cy="65028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15B4B66-54D2-307E-2D03-48711BF4B8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203" y="1976146"/>
            <a:ext cx="6849319" cy="70218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5D5FBE7-7C4A-A2FE-BE51-3EB0DEB739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909" y="1863762"/>
            <a:ext cx="8193122" cy="7246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421822"/>
            <a:ext cx="18285714" cy="863892"/>
            <a:chOff x="0" y="9421822"/>
            <a:chExt cx="18285714" cy="86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21822"/>
              <a:ext cx="18285714" cy="86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50599" y="9688096"/>
            <a:ext cx="20539862" cy="4038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4633" y="1860766"/>
            <a:ext cx="5352258" cy="24921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7964" y="1561754"/>
            <a:ext cx="1901288" cy="685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1646" y="5758252"/>
            <a:ext cx="716969" cy="716969"/>
            <a:chOff x="911646" y="5758252"/>
            <a:chExt cx="716969" cy="7169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646" y="5758252"/>
              <a:ext cx="716969" cy="7169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61187" y="1650638"/>
            <a:ext cx="3423161" cy="3000380"/>
            <a:chOff x="7461187" y="1650638"/>
            <a:chExt cx="3423161" cy="30003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5926" y="166768"/>
              <a:ext cx="6846322" cy="6000760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61187" y="1650638"/>
              <a:ext cx="3423161" cy="30003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61187" y="4994960"/>
            <a:ext cx="9588858" cy="2032156"/>
            <a:chOff x="7461187" y="4994960"/>
            <a:chExt cx="9588858" cy="20321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77811" y="3989935"/>
              <a:ext cx="19177715" cy="406431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61187" y="4994960"/>
              <a:ext cx="9588858" cy="20321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61187" y="7403117"/>
            <a:ext cx="9617306" cy="862539"/>
            <a:chOff x="7461187" y="7403117"/>
            <a:chExt cx="9617306" cy="86253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57225" y="6976539"/>
              <a:ext cx="19234613" cy="172507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1187" y="7403117"/>
              <a:ext cx="9617306" cy="86253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5107" y="5838460"/>
            <a:ext cx="5246933" cy="89140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7964" y="6530126"/>
            <a:ext cx="5264821" cy="19047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taekyung kim</cp:lastModifiedBy>
  <cp:revision>2</cp:revision>
  <dcterms:created xsi:type="dcterms:W3CDTF">2024-02-22T05:53:01Z</dcterms:created>
  <dcterms:modified xsi:type="dcterms:W3CDTF">2024-02-21T20:57:10Z</dcterms:modified>
</cp:coreProperties>
</file>