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9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9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29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4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86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8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9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6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5F375D6-4A25-481D-8C7A-C8623E49FC5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BC743E4-E801-4B78-9748-2E92E6A96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6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83A064-EEB1-95F1-158A-C536CFDD2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4. </a:t>
            </a:r>
            <a:r>
              <a:rPr lang="ko-KR" altLang="en-US" dirty="0" err="1">
                <a:latin typeface="+mj-ea"/>
              </a:rPr>
              <a:t>긍부정</a:t>
            </a:r>
            <a:r>
              <a:rPr lang="ko-KR" altLang="en-US" dirty="0">
                <a:latin typeface="+mj-ea"/>
              </a:rPr>
              <a:t> 예측 모델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B7A0AD4-444D-E67F-8C23-B9B2643B0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NLP </a:t>
            </a:r>
            <a:r>
              <a:rPr lang="ko-KR" altLang="en-US" dirty="0"/>
              <a:t>팀 </a:t>
            </a:r>
            <a:r>
              <a:rPr lang="en-US" altLang="ko-KR" dirty="0"/>
              <a:t>- </a:t>
            </a:r>
            <a:r>
              <a:rPr lang="ko-KR" altLang="en-US" dirty="0"/>
              <a:t>김태경</a:t>
            </a:r>
          </a:p>
        </p:txBody>
      </p:sp>
    </p:spTree>
    <p:extLst>
      <p:ext uri="{BB962C8B-B14F-4D97-AF65-F5344CB8AC3E}">
        <p14:creationId xmlns:p14="http://schemas.microsoft.com/office/powerpoint/2010/main" val="2793162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994A7-66AA-274B-8D75-077C2ED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영화 리뷰를 읽고 </a:t>
            </a:r>
            <a:r>
              <a:rPr lang="ko-KR" altLang="en-US" dirty="0" err="1">
                <a:latin typeface="+mj-ea"/>
              </a:rPr>
              <a:t>긍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부정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FB7DC9-5567-176F-CDFD-766F337E3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12926" r="33957" b="65850"/>
          <a:stretch/>
        </p:blipFill>
        <p:spPr>
          <a:xfrm>
            <a:off x="793104" y="1807803"/>
            <a:ext cx="4269358" cy="19361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269AE4-8DFD-5F3C-BF09-9EA22936E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91" t="45398" r="33957" b="40997"/>
          <a:stretch/>
        </p:blipFill>
        <p:spPr>
          <a:xfrm>
            <a:off x="793104" y="4321564"/>
            <a:ext cx="4269358" cy="12410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3DE67E1-D200-E12E-3A32-CAB9FB648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65988" r="33504" b="22448"/>
          <a:stretch/>
        </p:blipFill>
        <p:spPr>
          <a:xfrm>
            <a:off x="6721151" y="3223724"/>
            <a:ext cx="4852369" cy="1198986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4B2D766-082E-E0A2-B3AA-598E14EACF77}"/>
              </a:ext>
            </a:extLst>
          </p:cNvPr>
          <p:cNvSpPr/>
          <p:nvPr/>
        </p:nvSpPr>
        <p:spPr>
          <a:xfrm>
            <a:off x="5523722" y="3508310"/>
            <a:ext cx="765111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D3D886-0160-0963-F7E4-7106A8FCFF1C}"/>
              </a:ext>
            </a:extLst>
          </p:cNvPr>
          <p:cNvSpPr txBox="1"/>
          <p:nvPr/>
        </p:nvSpPr>
        <p:spPr>
          <a:xfrm>
            <a:off x="1279188" y="1596628"/>
            <a:ext cx="313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클래스 지정 및 토큰화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9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994A7-66AA-274B-8D75-077C2ED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영화 리뷰를 읽고 </a:t>
            </a:r>
            <a:r>
              <a:rPr lang="ko-KR" altLang="en-US" dirty="0" err="1">
                <a:latin typeface="+mj-ea"/>
              </a:rPr>
              <a:t>긍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부정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E2704A-46B8-6891-99A2-753793BC1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7" t="17001" r="31576" b="75793"/>
          <a:stretch/>
        </p:blipFill>
        <p:spPr>
          <a:xfrm>
            <a:off x="6456781" y="2488212"/>
            <a:ext cx="5262469" cy="8079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E38FED-5CD5-FF12-D12E-C969FC80A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4" t="85098" r="33504" b="5827"/>
          <a:stretch/>
        </p:blipFill>
        <p:spPr>
          <a:xfrm>
            <a:off x="398791" y="2369926"/>
            <a:ext cx="5544809" cy="10751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B7D2E6-319D-3F02-5863-5C83E7E1C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7" t="58096" r="31576" b="31973"/>
          <a:stretch/>
        </p:blipFill>
        <p:spPr>
          <a:xfrm>
            <a:off x="398791" y="4293903"/>
            <a:ext cx="5544809" cy="1173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4B1E48-99BF-2B7B-6EA6-FBACB82FC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87" t="75381" r="31576" b="4843"/>
          <a:stretch/>
        </p:blipFill>
        <p:spPr>
          <a:xfrm>
            <a:off x="6686293" y="3818398"/>
            <a:ext cx="4948982" cy="2085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ADE44D-4FE0-0C84-3322-114246C15E23}"/>
              </a:ext>
            </a:extLst>
          </p:cNvPr>
          <p:cNvSpPr txBox="1"/>
          <p:nvPr/>
        </p:nvSpPr>
        <p:spPr>
          <a:xfrm>
            <a:off x="1279188" y="1596628"/>
            <a:ext cx="313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토큰 인덱스로 배열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5BC0C-CC52-9092-ACBB-E8090D5D19FF}"/>
              </a:ext>
            </a:extLst>
          </p:cNvPr>
          <p:cNvSpPr txBox="1"/>
          <p:nvPr/>
        </p:nvSpPr>
        <p:spPr>
          <a:xfrm>
            <a:off x="1279188" y="3924571"/>
            <a:ext cx="313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패딩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데이터 길이 통일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D477094-5745-2E6D-CE6A-B378EE7A58DD}"/>
              </a:ext>
            </a:extLst>
          </p:cNvPr>
          <p:cNvSpPr/>
          <p:nvPr/>
        </p:nvSpPr>
        <p:spPr>
          <a:xfrm>
            <a:off x="5903169" y="2649894"/>
            <a:ext cx="671804" cy="779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06852F0-470E-5181-9913-715F2CCFB401}"/>
              </a:ext>
            </a:extLst>
          </p:cNvPr>
          <p:cNvSpPr/>
          <p:nvPr/>
        </p:nvSpPr>
        <p:spPr>
          <a:xfrm>
            <a:off x="5943600" y="4490975"/>
            <a:ext cx="671804" cy="7791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791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994A7-66AA-274B-8D75-077C2ED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영화 리뷰를 읽고 </a:t>
            </a:r>
            <a:r>
              <a:rPr lang="ko-KR" altLang="en-US" dirty="0" err="1">
                <a:latin typeface="+mj-ea"/>
              </a:rPr>
              <a:t>긍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부정 예측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EA35CC-9FDA-65F8-7CB5-3FED2E6E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3" t="50305" r="33630" b="42035"/>
          <a:stretch/>
        </p:blipFill>
        <p:spPr>
          <a:xfrm>
            <a:off x="3998067" y="2514362"/>
            <a:ext cx="3926437" cy="6444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050593-5793-9EDC-7B69-BDDD06F21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0" t="13783" r="31098" b="59692"/>
          <a:stretch/>
        </p:blipFill>
        <p:spPr>
          <a:xfrm>
            <a:off x="3998066" y="3950138"/>
            <a:ext cx="3926437" cy="21595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E0B73A-EFD1-2523-7F54-906E7881D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03" t="80392" r="33630" b="11948"/>
          <a:stretch/>
        </p:blipFill>
        <p:spPr>
          <a:xfrm>
            <a:off x="3998067" y="3232250"/>
            <a:ext cx="3926437" cy="644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BFB7B-64BE-05E8-E829-1E72434DAAEF}"/>
              </a:ext>
            </a:extLst>
          </p:cNvPr>
          <p:cNvSpPr txBox="1"/>
          <p:nvPr/>
        </p:nvSpPr>
        <p:spPr>
          <a:xfrm>
            <a:off x="1245535" y="1633342"/>
            <a:ext cx="3137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단어 </a:t>
            </a:r>
            <a:r>
              <a:rPr lang="ko-KR" altLang="en-US" dirty="0" err="1">
                <a:solidFill>
                  <a:schemeClr val="accent1"/>
                </a:solidFill>
              </a:rPr>
              <a:t>임베딩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71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994A7-66AA-274B-8D75-077C2ED4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 </a:t>
            </a:r>
            <a:r>
              <a:rPr lang="en-US" altLang="ko-KR" dirty="0">
                <a:latin typeface="+mj-ea"/>
              </a:rPr>
              <a:t>: </a:t>
            </a:r>
            <a:r>
              <a:rPr lang="ko-KR" altLang="en-US" dirty="0">
                <a:latin typeface="+mj-ea"/>
              </a:rPr>
              <a:t>영화 리뷰를 읽고 </a:t>
            </a:r>
            <a:r>
              <a:rPr lang="ko-KR" altLang="en-US" dirty="0" err="1">
                <a:latin typeface="+mj-ea"/>
              </a:rPr>
              <a:t>긍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부정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84161-B90C-1C92-919C-19EB2335E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6" t="13618" r="31176" b="66605"/>
          <a:stretch/>
        </p:blipFill>
        <p:spPr>
          <a:xfrm>
            <a:off x="2579326" y="2577828"/>
            <a:ext cx="7033347" cy="2918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875F64-0AE1-402B-A7F9-214107140514}"/>
              </a:ext>
            </a:extLst>
          </p:cNvPr>
          <p:cNvSpPr txBox="1"/>
          <p:nvPr/>
        </p:nvSpPr>
        <p:spPr>
          <a:xfrm>
            <a:off x="1279188" y="1596628"/>
            <a:ext cx="179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688566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C5F1-E230-F57E-2FA1-ACEB75D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NLP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모델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8B5A4-CF8A-F356-B9C9-A4903187D4F3}"/>
              </a:ext>
            </a:extLst>
          </p:cNvPr>
          <p:cNvSpPr txBox="1"/>
          <p:nvPr/>
        </p:nvSpPr>
        <p:spPr>
          <a:xfrm>
            <a:off x="3804168" y="2649522"/>
            <a:ext cx="45836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https://somjang.tistory.com/entry/Keras%EA%B8%B0%EC%82%AC-%EC%A0%9C%EB%AA%A9%EC%9D%84-%EA%B0%80%EC%A7%80%EA%B3%A0-%EA%B8%8D%EC%A0%95-%EB%B6%80%EC%A0%95-%EC%A4%91%EB%A6%BD-%EB%B6%84%EB%A5%98%ED%95%98%EB%8A%94-%EB%AA%A8%EB%8D%B8-%EB%A7%8C%EB%93%A4%EC%96%B4%EB%B3%B4%EA%B8%B0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F2498-399E-1749-B2ED-41887F72D9F8}"/>
              </a:ext>
            </a:extLst>
          </p:cNvPr>
          <p:cNvSpPr txBox="1"/>
          <p:nvPr/>
        </p:nvSpPr>
        <p:spPr>
          <a:xfrm>
            <a:off x="1245534" y="1633342"/>
            <a:ext cx="472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기사 보고 긍정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부정적 단어 구별하는 모델</a:t>
            </a:r>
          </a:p>
        </p:txBody>
      </p:sp>
    </p:spTree>
    <p:extLst>
      <p:ext uri="{BB962C8B-B14F-4D97-AF65-F5344CB8AC3E}">
        <p14:creationId xmlns:p14="http://schemas.microsoft.com/office/powerpoint/2010/main" val="685364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C5F1-E230-F57E-2FA1-ACEB75D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NLP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모델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F2498-399E-1749-B2ED-41887F72D9F8}"/>
              </a:ext>
            </a:extLst>
          </p:cNvPr>
          <p:cNvSpPr txBox="1"/>
          <p:nvPr/>
        </p:nvSpPr>
        <p:spPr>
          <a:xfrm>
            <a:off x="1245534" y="1633342"/>
            <a:ext cx="472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기사 보고 긍정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부정적 단어 구별하는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527F7-F8B5-8E78-053D-CFE81CFF2BE8}"/>
              </a:ext>
            </a:extLst>
          </p:cNvPr>
          <p:cNvSpPr txBox="1"/>
          <p:nvPr/>
        </p:nvSpPr>
        <p:spPr>
          <a:xfrm>
            <a:off x="1509227" y="2287752"/>
            <a:ext cx="59832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MOU 제휴  주목 호응 돌파 이목 수상 입점 인기 열풍 진화 대박 순항 유치 1위 출시 선보여 오픈 팝업 돌풍 팝업스토어 </a:t>
            </a:r>
            <a:r>
              <a:rPr lang="ko-KR" altLang="en-US" dirty="0" err="1">
                <a:solidFill>
                  <a:srgbClr val="00B0F0"/>
                </a:solidFill>
              </a:rPr>
              <a:t>인싸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줄서서</a:t>
            </a:r>
            <a:r>
              <a:rPr lang="ko-KR" altLang="en-US" dirty="0">
                <a:solidFill>
                  <a:srgbClr val="00B0F0"/>
                </a:solidFill>
              </a:rPr>
              <a:t> 인기 대세 트렌드 불티 진출 부상 체결 증가 봉사 기부 </a:t>
            </a:r>
            <a:r>
              <a:rPr lang="ko-KR" altLang="en-US" dirty="0" err="1">
                <a:solidFill>
                  <a:srgbClr val="00B0F0"/>
                </a:solidFill>
              </a:rPr>
              <a:t>신메뉴</a:t>
            </a:r>
            <a:r>
              <a:rPr lang="ko-KR" altLang="en-US" dirty="0">
                <a:solidFill>
                  <a:srgbClr val="00B0F0"/>
                </a:solidFill>
              </a:rPr>
              <a:t> 신제품 신상 최고 새로운 편한 미소 맛집 </a:t>
            </a:r>
            <a:r>
              <a:rPr lang="ko-KR" altLang="en-US" dirty="0" err="1">
                <a:solidFill>
                  <a:srgbClr val="00B0F0"/>
                </a:solidFill>
              </a:rPr>
              <a:t>착한가게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캠패인</a:t>
            </a:r>
            <a:r>
              <a:rPr lang="ko-KR" altLang="en-US" dirty="0">
                <a:solidFill>
                  <a:srgbClr val="00B0F0"/>
                </a:solidFill>
              </a:rPr>
              <a:t> 순항 착한 제작지원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59D99-2BB0-3098-B4A5-D00122DE3628}"/>
              </a:ext>
            </a:extLst>
          </p:cNvPr>
          <p:cNvSpPr txBox="1"/>
          <p:nvPr/>
        </p:nvSpPr>
        <p:spPr>
          <a:xfrm>
            <a:off x="4920966" y="3940076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갑질 논란 폭리 허위 과징금 눈물 피해 포화 우롱 위반 리스크 사퇴 급락 하락 폐업 불만 산재 닫아 </a:t>
            </a:r>
            <a:r>
              <a:rPr lang="ko-KR" altLang="en-US" dirty="0" err="1">
                <a:solidFill>
                  <a:srgbClr val="FF0000"/>
                </a:solidFill>
              </a:rPr>
              <a:t>손배소</a:t>
            </a:r>
            <a:r>
              <a:rPr lang="ko-KR" altLang="en-US" dirty="0">
                <a:solidFill>
                  <a:srgbClr val="FF0000"/>
                </a:solidFill>
              </a:rPr>
              <a:t> 구설수 폐점 적발 침해 </a:t>
            </a:r>
            <a:r>
              <a:rPr lang="ko-KR" altLang="en-US" dirty="0" err="1">
                <a:solidFill>
                  <a:srgbClr val="FF0000"/>
                </a:solidFill>
              </a:rPr>
              <a:t>빨간불</a:t>
            </a:r>
            <a:r>
              <a:rPr lang="ko-KR" altLang="en-US" dirty="0">
                <a:solidFill>
                  <a:srgbClr val="FF0000"/>
                </a:solidFill>
              </a:rPr>
              <a:t> 취약 불명예 분신 구형 기소 </a:t>
            </a:r>
            <a:r>
              <a:rPr lang="ko-KR" altLang="en-US" dirty="0" err="1">
                <a:solidFill>
                  <a:srgbClr val="FF0000"/>
                </a:solidFill>
              </a:rPr>
              <a:t>반토막</a:t>
            </a:r>
            <a:r>
              <a:rPr lang="ko-KR" altLang="en-US" dirty="0">
                <a:solidFill>
                  <a:srgbClr val="FF0000"/>
                </a:solidFill>
              </a:rPr>
              <a:t> 호소 불매 냉담 문제 직격탄 한숨 불똥 항의 묵묵부담 </a:t>
            </a:r>
            <a:r>
              <a:rPr lang="ko-KR" altLang="en-US" dirty="0" err="1">
                <a:solidFill>
                  <a:srgbClr val="FF0000"/>
                </a:solidFill>
              </a:rPr>
              <a:t>싸늘</a:t>
            </a:r>
            <a:r>
              <a:rPr lang="ko-KR" altLang="en-US" dirty="0">
                <a:solidFill>
                  <a:srgbClr val="FF0000"/>
                </a:solidFill>
              </a:rPr>
              <a:t> 일탈 파문 게이트 횡령 사과문 여파 울상 초토화 급감 우려 중단 퇴출 해지 일베 이물질 벌레 엉망 적발 위생불량 </a:t>
            </a:r>
            <a:r>
              <a:rPr lang="ko-KR" altLang="en-US" dirty="0" err="1">
                <a:solidFill>
                  <a:srgbClr val="FF0000"/>
                </a:solidFill>
              </a:rPr>
              <a:t>위생엉망</a:t>
            </a:r>
            <a:r>
              <a:rPr lang="ko-KR" altLang="en-US" dirty="0">
                <a:solidFill>
                  <a:srgbClr val="FF0000"/>
                </a:solidFill>
              </a:rPr>
              <a:t> 소송 하락 매출하락 </a:t>
            </a:r>
            <a:r>
              <a:rPr lang="ko-KR" altLang="en-US" dirty="0" err="1">
                <a:solidFill>
                  <a:srgbClr val="FF0000"/>
                </a:solidFill>
              </a:rPr>
              <a:t>반토막</a:t>
            </a:r>
            <a:r>
              <a:rPr lang="ko-KR" altLang="en-US" dirty="0">
                <a:solidFill>
                  <a:srgbClr val="FF0000"/>
                </a:solidFill>
              </a:rPr>
              <a:t> 혐의 불매 부채 적발 폭리 과징금 오너 리스크 매각 포기 불만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F56D7-6773-4E05-6AF6-E0509E434277}"/>
              </a:ext>
            </a:extLst>
          </p:cNvPr>
          <p:cNvSpPr txBox="1"/>
          <p:nvPr/>
        </p:nvSpPr>
        <p:spPr>
          <a:xfrm>
            <a:off x="3969243" y="2426251"/>
            <a:ext cx="95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0070C0"/>
                </a:solidFill>
                <a:latin typeface="+mj-ea"/>
                <a:ea typeface="+mj-ea"/>
              </a:rPr>
              <a:t>1</a:t>
            </a:r>
            <a:endParaRPr lang="ko-KR" altLang="en-US" sz="7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205404-2C98-F361-98E2-62C3B74529AA}"/>
              </a:ext>
            </a:extLst>
          </p:cNvPr>
          <p:cNvSpPr txBox="1"/>
          <p:nvPr/>
        </p:nvSpPr>
        <p:spPr>
          <a:xfrm>
            <a:off x="7492482" y="4417569"/>
            <a:ext cx="128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solidFill>
                  <a:srgbClr val="C00000"/>
                </a:solidFill>
                <a:latin typeface="+mj-ea"/>
                <a:ea typeface="+mj-ea"/>
              </a:rPr>
              <a:t>-1</a:t>
            </a:r>
            <a:endParaRPr lang="ko-KR" altLang="en-US" sz="7200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2951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C5F1-E230-F57E-2FA1-ACEB75D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NLP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모델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F2498-399E-1749-B2ED-41887F72D9F8}"/>
              </a:ext>
            </a:extLst>
          </p:cNvPr>
          <p:cNvSpPr txBox="1"/>
          <p:nvPr/>
        </p:nvSpPr>
        <p:spPr>
          <a:xfrm>
            <a:off x="1245534" y="1633342"/>
            <a:ext cx="472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기사 보고 긍정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부정적 단어 구별하는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2CB4E-424F-D2E2-A9F8-BC671139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16" y="2340794"/>
            <a:ext cx="4561290" cy="38147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A36A54-DDD7-9983-A301-C3ABFB5C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761" y="2340794"/>
            <a:ext cx="5806943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83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C5F1-E230-F57E-2FA1-ACEB75D2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en-US" altLang="ko-KR" dirty="0"/>
              <a:t>NLP </a:t>
            </a:r>
            <a:r>
              <a:rPr lang="ko-KR" altLang="en-US" dirty="0" err="1"/>
              <a:t>긍</a:t>
            </a:r>
            <a:r>
              <a:rPr lang="en-US" altLang="ko-KR" dirty="0"/>
              <a:t>/</a:t>
            </a:r>
            <a:r>
              <a:rPr lang="ko-KR" altLang="en-US" dirty="0"/>
              <a:t>부정 모델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F2498-399E-1749-B2ED-41887F72D9F8}"/>
              </a:ext>
            </a:extLst>
          </p:cNvPr>
          <p:cNvSpPr txBox="1"/>
          <p:nvPr/>
        </p:nvSpPr>
        <p:spPr>
          <a:xfrm>
            <a:off x="1245534" y="1633342"/>
            <a:ext cx="472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기사 보고 긍정</a:t>
            </a:r>
            <a:r>
              <a:rPr lang="en-US" altLang="ko-KR" dirty="0">
                <a:solidFill>
                  <a:schemeClr val="accent1"/>
                </a:solidFill>
              </a:rPr>
              <a:t>/</a:t>
            </a:r>
            <a:r>
              <a:rPr lang="ko-KR" altLang="en-US" dirty="0">
                <a:solidFill>
                  <a:schemeClr val="accent1"/>
                </a:solidFill>
              </a:rPr>
              <a:t>부정적 단어 구별하는 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EFC7BB-C93B-E88E-D338-3AAF04B9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23" y="2375411"/>
            <a:ext cx="7795936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44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155</TotalTime>
  <Words>385</Words>
  <Application>Microsoft Office PowerPoint</Application>
  <PresentationFormat>와이드스크린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Corbel</vt:lpstr>
      <vt:lpstr>기본</vt:lpstr>
      <vt:lpstr>4. 긍부정 예측 모델</vt:lpstr>
      <vt:lpstr>실습 : 영화 리뷰를 읽고 긍/부정 예측</vt:lpstr>
      <vt:lpstr>실습 : 영화 리뷰를 읽고 긍/부정 예측</vt:lpstr>
      <vt:lpstr>실습 : 영화 리뷰를 읽고 긍/부정 예측</vt:lpstr>
      <vt:lpstr>실습 : 영화 리뷰를 읽고 긍/부정 예측</vt:lpstr>
      <vt:lpstr>다른 NLP 긍/부정 모델 소개</vt:lpstr>
      <vt:lpstr>다른 NLP 긍/부정 모델 소개</vt:lpstr>
      <vt:lpstr>다른 NLP 긍/부정 모델 소개</vt:lpstr>
      <vt:lpstr>다른 NLP 긍/부정 모델 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긍부정 예측 모델</dc:title>
  <dc:creator>taekyung kim</dc:creator>
  <cp:lastModifiedBy>taekyung kim</cp:lastModifiedBy>
  <cp:revision>1</cp:revision>
  <dcterms:created xsi:type="dcterms:W3CDTF">2024-02-05T14:30:17Z</dcterms:created>
  <dcterms:modified xsi:type="dcterms:W3CDTF">2024-02-05T17:05:31Z</dcterms:modified>
</cp:coreProperties>
</file>