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d54e90452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d54e90452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dafc9568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dafc956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dafc9568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dafc9568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dafc9568b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dafc9568b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dafc9568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dafc9568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dafc9568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dafc9568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dafc9568b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adafc9568b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dafc9568b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dafc9568b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dafc9568b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dafc9568b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dafc9568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dafc9568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595959"/>
                </a:solidFill>
              </a:rPr>
              <a:t>입력 값을 통해 출력 값을 구하는 함수 y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595959"/>
                </a:solidFill>
              </a:rPr>
              <a:t>-&gt; 퍼셉트론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595959"/>
                </a:solidFill>
              </a:rPr>
              <a:t>방식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afc84a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afc84a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dafc9568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dafc9568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dafc9568b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dafc9568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dcd5a52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dcd5a52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dcd5a526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dcd5a52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dafc84a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dafc84a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d54e904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d54e90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dafc84a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dafc84a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dafc84a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dafc84a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dafc84a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dafc84a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d54e904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d54e904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d54e90452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d54e90452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 Winter AI Study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67650" y="4332950"/>
            <a:ext cx="5302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이계무 현희섭 김민성 강지영 황찬미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819150" y="488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로그 함수</a:t>
            </a:r>
            <a:endParaRPr b="1"/>
          </a:p>
        </p:txBody>
      </p:sp>
      <p:sp>
        <p:nvSpPr>
          <p:cNvPr id="212" name="Google Shape;212;p22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3" name="Google Shape;213;p22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4" name="Google Shape;214;p22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5" name="Google Shape;215;p22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16" name="Google Shape;216;p22"/>
          <p:cNvSpPr txBox="1"/>
          <p:nvPr/>
        </p:nvSpPr>
        <p:spPr>
          <a:xfrm>
            <a:off x="-272350" y="1060125"/>
            <a:ext cx="48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13" y="1374275"/>
            <a:ext cx="28860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 txBox="1"/>
          <p:nvPr/>
        </p:nvSpPr>
        <p:spPr>
          <a:xfrm>
            <a:off x="3587700" y="3738500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예측값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736450" y="1139175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실제</a:t>
            </a: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572000" y="1904249"/>
            <a:ext cx="4103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A61C00"/>
                </a:solidFill>
                <a:latin typeface="Gungsuh"/>
                <a:ea typeface="Gungsuh"/>
                <a:cs typeface="Gungsuh"/>
                <a:sym typeface="Gungsuh"/>
              </a:rPr>
              <a:t>실제 값이 1에 가까울 때 사용하는 로그함수</a:t>
            </a:r>
            <a:endParaRPr sz="1600">
              <a:solidFill>
                <a:srgbClr val="A61C00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A61C00"/>
                </a:solidFill>
                <a:latin typeface="Gungsuh"/>
                <a:ea typeface="Gungsuh"/>
                <a:cs typeface="Gungsuh"/>
                <a:sym typeface="Gungsuh"/>
              </a:rPr>
              <a:t>(1에 가까울 수록 오차가 0에 가까워짐)</a:t>
            </a:r>
            <a:endParaRPr sz="1600">
              <a:solidFill>
                <a:srgbClr val="A61C00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4625750" y="3396928"/>
            <a:ext cx="4103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실제 값이 0에 가까울 때 사용하는 로그함수</a:t>
            </a:r>
            <a:endParaRPr sz="1600">
              <a:solidFill>
                <a:srgbClr val="38761D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(0에 가까울 수록 오차가 0에 가까워짐)</a:t>
            </a:r>
            <a:endParaRPr sz="1600">
              <a:solidFill>
                <a:srgbClr val="38761D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4451400" y="1335113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오차 = 예측 값 - 실제 값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970500" y="170252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⇨</a:t>
            </a:r>
            <a:endParaRPr sz="4100"/>
          </a:p>
        </p:txBody>
      </p:sp>
      <p:sp>
        <p:nvSpPr>
          <p:cNvPr id="224" name="Google Shape;224;p22"/>
          <p:cNvSpPr txBox="1"/>
          <p:nvPr/>
        </p:nvSpPr>
        <p:spPr>
          <a:xfrm>
            <a:off x="4010000" y="31657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⇨</a:t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type="title"/>
          </p:nvPr>
        </p:nvSpPr>
        <p:spPr>
          <a:xfrm>
            <a:off x="819150" y="511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로그 함수</a:t>
            </a:r>
            <a:endParaRPr b="1"/>
          </a:p>
        </p:txBody>
      </p:sp>
      <p:sp>
        <p:nvSpPr>
          <p:cNvPr id="230" name="Google Shape;230;p23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1" name="Google Shape;231;p23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2" name="Google Shape;232;p23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3" name="Google Shape;233;p23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4" name="Google Shape;234;p23"/>
          <p:cNvSpPr txBox="1"/>
          <p:nvPr/>
        </p:nvSpPr>
        <p:spPr>
          <a:xfrm>
            <a:off x="-272350" y="1060125"/>
            <a:ext cx="48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13" y="1374275"/>
            <a:ext cx="28860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4333700" y="2285400"/>
            <a:ext cx="26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y_green = - log h</a:t>
            </a:r>
            <a:endParaRPr sz="1800">
              <a:solidFill>
                <a:srgbClr val="38761D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4309150" y="1799025"/>
            <a:ext cx="26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y_red = - log (1-h)	</a:t>
            </a:r>
            <a:endParaRPr sz="1800">
              <a:solidFill>
                <a:srgbClr val="FF0000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582800" y="3846475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예측값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819150" y="1060125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실제값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4020025" y="3088775"/>
            <a:ext cx="489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-{ </a:t>
            </a:r>
            <a:r>
              <a:rPr lang="ko" sz="18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y_data</a:t>
            </a:r>
            <a:r>
              <a:rPr lang="ko" sz="18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 </a:t>
            </a:r>
            <a:r>
              <a:rPr lang="ko" sz="18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log h </a:t>
            </a:r>
            <a:r>
              <a:rPr lang="ko" sz="18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+ (1- y_data) log(1-h) </a:t>
            </a: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}</a:t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769800" y="46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657225" y="1201850"/>
            <a:ext cx="8739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이제 경사 하강법을 활용하여 시그로이드 함수의 기울기 a와 좌우 이동 b에 대해서 알아보자.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먼저 공부 시간과 합격 여부 리스트를 만들어줍니다.</a:t>
            </a:r>
            <a:endParaRPr sz="1500"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72675"/>
            <a:ext cx="7617075" cy="23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759900" y="460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957450" y="1306725"/>
            <a:ext cx="37899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이를 그래프로 나타내면 다음과 같습니다.</a:t>
            </a:r>
            <a:endParaRPr sz="1500"/>
          </a:p>
        </p:txBody>
      </p:sp>
      <p:pic>
        <p:nvPicPr>
          <p:cNvPr id="254" name="Google Shape;2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75" y="1823025"/>
            <a:ext cx="7348176" cy="2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720425" y="40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143850" y="1231450"/>
            <a:ext cx="8739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그 후 기울기 a와 절편 b의 값을 초기화하고 학습률을 정합니다. 학습률은 책에 나온 그대로 적겠습니다.</a:t>
            </a:r>
            <a:endParaRPr sz="1500"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99" y="2066175"/>
            <a:ext cx="7541150" cy="2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660850" y="36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716450" y="1363425"/>
            <a:ext cx="8739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함수 sigmoid()를 활용하여 시그모이드 함수를 정의합니다.</a:t>
            </a:r>
            <a:endParaRPr sz="1500"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50" y="2331225"/>
            <a:ext cx="7669875" cy="1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769800" y="29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5705163" y="1864463"/>
            <a:ext cx="32133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이제 a*x_data + b를 시그모이드 함수에 적용하여 결과를 0과 1 사이의 값으로 변환합니다.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다음과 같이 경사하강법을 시행하여 a,b에 대한 편미분을 구하고, 여기에 학습률을 곱하여 기존의 a 값과 b 값을 업데이트 해줍니다.</a:t>
            </a:r>
            <a:endParaRPr sz="1500"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252250"/>
            <a:ext cx="5267725" cy="34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50" y="17813"/>
            <a:ext cx="3472150" cy="49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275" y="95875"/>
            <a:ext cx="4823436" cy="49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769800" y="439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pic>
        <p:nvPicPr>
          <p:cNvPr id="287" name="Google Shape;28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75" y="1335179"/>
            <a:ext cx="6153149" cy="32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700" y="1394200"/>
            <a:ext cx="4764475" cy="32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회귀와 퍼셉트론</a:t>
            </a:r>
            <a:endParaRPr/>
          </a:p>
        </p:txBody>
      </p:sp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493400" y="2995025"/>
            <a:ext cx="39999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400"/>
              <a:t>입력 값을 통해 출력 값을 구하는 함수 y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400"/>
              <a:t>→ 퍼셉트론 방식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400">
                <a:solidFill>
                  <a:srgbClr val="FF0000"/>
                </a:solidFill>
              </a:rPr>
              <a:t>로지스틱 회귀와 퍼셉트론은 같은 개념!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50" y="1999038"/>
            <a:ext cx="27362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302" y="1398325"/>
            <a:ext cx="4517257" cy="35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1"/>
          <p:cNvSpPr txBox="1"/>
          <p:nvPr/>
        </p:nvSpPr>
        <p:spPr>
          <a:xfrm>
            <a:off x="3984475" y="1928150"/>
            <a:ext cx="432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3455725" y="2183200"/>
            <a:ext cx="11949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780625" y="32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회귀란?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75" y="924198"/>
            <a:ext cx="7184851" cy="1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72" y="2330750"/>
            <a:ext cx="3796650" cy="2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300" y="2231337"/>
            <a:ext cx="3796650" cy="233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퍼셉트론</a:t>
            </a:r>
            <a:endParaRPr/>
          </a:p>
        </p:txBody>
      </p:sp>
      <p:sp>
        <p:nvSpPr>
          <p:cNvPr id="304" name="Google Shape;304;p32"/>
          <p:cNvSpPr txBox="1"/>
          <p:nvPr>
            <p:ph idx="1" type="body"/>
          </p:nvPr>
        </p:nvSpPr>
        <p:spPr>
          <a:xfrm>
            <a:off x="275275" y="1686675"/>
            <a:ext cx="39999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뉴런 = 퍼셉트론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자극 = 입력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전달 = 출력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ko" sz="1700"/>
              <a:t>퍼셉트론 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ko" sz="1700"/>
              <a:t>: 입력 값과 활성화 함수를 사용해 출력 값을 다음으로 넘기는 가장 작은 신경망단위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2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306" name="Google Shape;3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96" y="1569200"/>
            <a:ext cx="3915301" cy="30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가중치, 가중합, 바이어스, 활성화함수</a:t>
            </a:r>
            <a:endParaRPr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885900" y="16105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y = ax + b (a는 기울기, b는 y 절편)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→ y = w x + b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w: 가중치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b: 바이어스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가중합 = ∑</a:t>
            </a:r>
            <a:r>
              <a:rPr lang="ko" sz="1600"/>
              <a:t>xw + 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활성화 함수: 0과 1을 판단</a:t>
            </a:r>
            <a:endParaRPr sz="1600"/>
          </a:p>
        </p:txBody>
      </p:sp>
      <p:sp>
        <p:nvSpPr>
          <p:cNvPr id="313" name="Google Shape;313;p3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54975"/>
            <a:ext cx="3999900" cy="306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5" y="228600"/>
            <a:ext cx="8460052" cy="46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0" y="214649"/>
            <a:ext cx="8285352" cy="46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75500" y="388525"/>
            <a:ext cx="7923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회귀에 쓰일 수 있는 많은 함수들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75" y="1152471"/>
            <a:ext cx="6183775" cy="31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436800" y="40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시그모이드 함수의 기본 형태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21" y="1989721"/>
            <a:ext cx="1361750" cy="6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725" y="1222537"/>
            <a:ext cx="4985500" cy="28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750300" y="3152750"/>
            <a:ext cx="29322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x가 음의 무한대로 가면 0 x가 양의 무한대로 가면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11700" y="41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시그모이드 함수의 기울기 a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50" y="1159275"/>
            <a:ext cx="19526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72" y="2304522"/>
            <a:ext cx="3535251" cy="19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549" y="983550"/>
            <a:ext cx="324587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718225" y="4298750"/>
            <a:ext cx="2540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a는 양수로 가정!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403125" y="26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a값의 변화에 따른 시그모이드 함수의 변화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2862100" y="4413625"/>
            <a:ext cx="45738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a값이 ¼, ½, 1, 2, 4 일 때 그래프 개형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483" y="938775"/>
            <a:ext cx="42704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364625" y="2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시그모이드 함수의 좌우 이동 b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0" y="2181400"/>
            <a:ext cx="3345450" cy="18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500" y="784575"/>
            <a:ext cx="4354332" cy="34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450" y="975313"/>
            <a:ext cx="19526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173500" y="4342600"/>
            <a:ext cx="6555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좌우 이동이기 때문에 이차함수 형태의 오차 그래프가 나옴!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218650" y="445025"/>
            <a:ext cx="88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오차 공식 </a:t>
            </a:r>
            <a:endParaRPr b="1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562213" y="1308113"/>
            <a:ext cx="399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Gungsuh"/>
                <a:ea typeface="Gungsuh"/>
                <a:cs typeface="Gungsuh"/>
                <a:sym typeface="Gungsuh"/>
              </a:rPr>
              <a:t>a,b 의 값을 어떻게 구하는가? </a:t>
            </a:r>
            <a:r>
              <a:rPr b="1" lang="ko" sz="2000">
                <a:solidFill>
                  <a:srgbClr val="000000"/>
                </a:solidFill>
              </a:rPr>
              <a:t>   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4" name="Google Shape;184;p20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5" name="Google Shape;185;p20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6" name="Google Shape;186;p20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87" name="Google Shape;187;p20"/>
          <p:cNvSpPr txBox="1"/>
          <p:nvPr/>
        </p:nvSpPr>
        <p:spPr>
          <a:xfrm>
            <a:off x="3146163" y="3245225"/>
            <a:ext cx="2832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Gungsuh"/>
                <a:ea typeface="Gungsuh"/>
                <a:cs typeface="Gungsuh"/>
                <a:sym typeface="Gungsuh"/>
              </a:rPr>
              <a:t>경사 하강법</a:t>
            </a:r>
            <a:endParaRPr b="1" sz="23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2825775" y="2031425"/>
            <a:ext cx="347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⇩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오차 공식</a:t>
            </a:r>
            <a:endParaRPr b="1"/>
          </a:p>
        </p:txBody>
      </p:sp>
      <p:sp>
        <p:nvSpPr>
          <p:cNvPr id="194" name="Google Shape;194;p21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5" name="Google Shape;195;p21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6" name="Google Shape;196;p21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7" name="Google Shape;197;p21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98" name="Google Shape;1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0" y="1632938"/>
            <a:ext cx="3848100" cy="2219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1"/>
          <p:cNvSpPr txBox="1"/>
          <p:nvPr/>
        </p:nvSpPr>
        <p:spPr>
          <a:xfrm>
            <a:off x="6277275" y="927625"/>
            <a:ext cx="952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특징</a:t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5106425" y="1364425"/>
            <a:ext cx="3423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y의 값이 0에서 1사이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5272725" y="17567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⇩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4721175" y="2792600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실제 값이 1에 가까울때 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예측 값이 0에 가까우면 오차가 커짐!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408575" y="1017725"/>
            <a:ext cx="1997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시그모이드 함수</a:t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318075" y="3357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⇩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4766525" y="4211225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로그 함수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654175" y="4030688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오차 = 예측 값 - 실제 값</a:t>
            </a:r>
            <a:endParaRPr sz="18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