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B67C5C8-2AF7-4A79-8B63-06430D39F291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9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5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6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26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42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481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42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6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07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4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7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0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31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66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AD2598-94FA-4A5B-B44C-553D59505403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CA36D1-FF2D-4593-BC7B-D36CC467F6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1420000">
            <a:off x="719389" y="632645"/>
            <a:ext cx="8709548" cy="1573727"/>
          </a:xfrm>
        </p:spPr>
        <p:txBody>
          <a:bodyPr>
            <a:normAutofit/>
          </a:bodyPr>
          <a:lstStyle/>
          <a:p>
            <a:pPr algn="ctr"/>
            <a:r>
              <a:rPr lang="hu-HU" sz="7200" dirty="0" smtClean="0"/>
              <a:t>Ötöslottó története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 rot="21420000">
            <a:off x="196569" y="2158038"/>
            <a:ext cx="9755187" cy="550333"/>
          </a:xfrm>
        </p:spPr>
        <p:txBody>
          <a:bodyPr/>
          <a:lstStyle/>
          <a:p>
            <a:pPr algn="ctr"/>
            <a:r>
              <a:rPr lang="hu-HU" dirty="0" smtClean="0"/>
              <a:t>Hogyan készült?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04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6666" y="320040"/>
            <a:ext cx="4983479" cy="1151965"/>
          </a:xfrm>
        </p:spPr>
        <p:txBody>
          <a:bodyPr/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97527" y="1753985"/>
            <a:ext cx="3092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Készítői:</a:t>
            </a:r>
          </a:p>
          <a:p>
            <a:endParaRPr lang="hu-H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Árky</a:t>
            </a:r>
            <a:r>
              <a:rPr lang="hu-HU" sz="3200" dirty="0" smtClean="0"/>
              <a:t> Balázs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Felhő Milán</a:t>
            </a:r>
          </a:p>
          <a:p>
            <a:endParaRPr lang="hu-HU" sz="3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5428211" y="1753985"/>
            <a:ext cx="2975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Idő tartama:</a:t>
            </a:r>
          </a:p>
          <a:p>
            <a:endParaRPr lang="hu-HU" sz="3200" dirty="0"/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2470150"/>
            <a:ext cx="2566944" cy="25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4074" y="602020"/>
            <a:ext cx="4218708" cy="1151965"/>
          </a:xfrm>
        </p:spPr>
        <p:txBody>
          <a:bodyPr/>
          <a:lstStyle/>
          <a:p>
            <a:r>
              <a:rPr lang="hu-HU" dirty="0" smtClean="0"/>
              <a:t>A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374074" y="1753985"/>
            <a:ext cx="10706434" cy="3832167"/>
          </a:xfrm>
        </p:spPr>
        <p:txBody>
          <a:bodyPr>
            <a:normAutofit/>
          </a:bodyPr>
          <a:lstStyle/>
          <a:p>
            <a:r>
              <a:rPr lang="hu-HU" dirty="0"/>
              <a:t>Különböző, a lottóhoz hasonlatos sorsjátékok már a 15. században is felbukkantak Európa egyes területein, így elsősorban Flandriában és Burgundiában, de 1467-ben már például Münchenben, 1470-ben pedig Augsburgban is tartottak sorsolásokat.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/>
              <a:t>A genovai rendszerű lottó Magyarországon - akkor még lutri néven - 1762. március 26-án honosodott meg, és 1787-ig koncessziós rendszerben működött. </a:t>
            </a:r>
          </a:p>
        </p:txBody>
      </p:sp>
    </p:spTree>
    <p:extLst>
      <p:ext uri="{BB962C8B-B14F-4D97-AF65-F5344CB8AC3E}">
        <p14:creationId xmlns:p14="http://schemas.microsoft.com/office/powerpoint/2010/main" val="22291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798023" y="798022"/>
            <a:ext cx="4447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TÖRTÉNET ELKÉSZÍTŐJE: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Bóka Levente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7909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97</TotalTime>
  <Words>84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Impact</vt:lpstr>
      <vt:lpstr>Fő esemény</vt:lpstr>
      <vt:lpstr>Ötöslottó története</vt:lpstr>
      <vt:lpstr>A html </vt:lpstr>
      <vt:lpstr>A története</vt:lpstr>
      <vt:lpstr>PowerPoint-bemutató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Ötöslottó története</dc:title>
  <dc:creator>tanuló</dc:creator>
  <cp:lastModifiedBy>tanuló</cp:lastModifiedBy>
  <cp:revision>5</cp:revision>
  <dcterms:created xsi:type="dcterms:W3CDTF">2022-02-04T05:51:18Z</dcterms:created>
  <dcterms:modified xsi:type="dcterms:W3CDTF">2022-02-04T07:29:17Z</dcterms:modified>
</cp:coreProperties>
</file>