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5" r:id="rId18"/>
    <p:sldId id="276" r:id="rId19"/>
    <p:sldId id="277" r:id="rId20"/>
    <p:sldId id="279" r:id="rId21"/>
    <p:sldId id="281" r:id="rId22"/>
    <p:sldId id="278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-682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DA2E9-C22E-F5A2-5FE0-274B7C1B1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8F9BB-7556-62E7-D7F5-2F64CEF5E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7D8B2-0D97-4F8B-E00D-35168A41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1354C-EB41-EC76-85CF-76AB76BA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A1320-1810-34D6-600E-D182C99E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5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32A77-43FB-E8DB-A927-424FC4CA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2095B-DB86-FFF7-6EC8-2C6046308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170C1-1A47-B0A7-470D-FC06E9E6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D69D2-CBCB-F34E-2B91-C53C484D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8970B-1AF1-F040-6094-16AAF54C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0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4ED63F-8244-BB89-788B-06A5FA95F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81F01-1020-4F02-9931-144D53CB6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6C54D7-1EDD-52AE-EA77-F1241209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55123-67F5-1AD5-DA03-BE5A5395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057C7-7EC8-FD88-9285-819CA226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E8197-E875-7C54-E1D2-F53D593D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BAAD5-590D-8045-E92A-7EF382508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916E-AC26-E46D-3226-B49722F1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8A097-43D6-F3B4-8EAF-A8F5A974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64BD-9F32-189B-9150-0127DA5D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1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606E1-E3FA-048A-29C8-0B0BA28F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0C7DA-C19C-7B5D-F978-3F5F5FA5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1834F-0148-F854-6833-7BE301A1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FBD3D-3380-403F-4F0F-AC57B73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3ADA1-AD11-1C7E-D56F-E652B8C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B3C5D-C6DE-1DD5-BA20-95636DEC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63D4D-8376-BF5B-A5D4-C26AB8759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6E9EB-855A-6C0B-3723-D5E360133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873D2-CAA0-BA85-627A-21741178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FD73CE-C0B2-6B40-B3C6-2D8EFE44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16E3D-F18B-D606-3B28-72F0C9D8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9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B7E2-26BD-7355-D6D7-896E1673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8AC09-7C70-B8E1-B852-3E8844580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E15D-AFDD-3772-C316-A1C3F940A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B53BE5-7E5D-0AEB-7D35-9270A4031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218CA8-EE1F-2929-E9A1-8AE07122F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1DCFB2-DB52-3306-A9D0-D6E5D479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1874D9-D175-E0CD-178C-99A16CDE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184BBF-E0E0-6F1C-39E1-EC8DCF01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51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69B46-54B1-F46D-8829-0AD1844E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E01616-1338-CBD9-6BB9-FDC186EE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D918BB-B783-DDE0-3B01-7FE5627E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1D85BF-8BBB-8651-2CF6-EC82BF76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5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71697B-51F3-FE73-E3FC-93C9393B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902BA-F69E-39A0-207F-463DAC57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B744E-F262-81A7-0A3C-1F0BA101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2D266-F8E4-D4E2-3843-D827E90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0818E-E5BD-3333-59C7-0923230C4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E205E-8DF0-14D6-4EB2-26DCBB9B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644FA-C7C8-6895-88FB-67E77225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2A080-2BD1-8AEF-6940-EF61E50F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292DF-616A-4F33-CA87-1C08658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85178-7B53-8EBB-D5D2-993899B9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5FEAA6-80B1-C5DF-C799-606E5A19B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2EADD-6163-EB29-E040-EF990639F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7E3EA5-6961-9DFA-E7FE-28AD98FC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5C3C3-CCDC-3A64-3FAE-C831C007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7BD471-4881-32E0-CD19-C3D0394F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8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CF365A-D8D4-0251-B762-2198161F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0A1B4-DE48-5CDF-0458-1F93F554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61A16-1752-42CF-ABFB-4FD1E82B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3ED48-4B16-44EF-B1ED-79EB1DAADEFF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7738A-B7F4-7290-A510-1A9083A0C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E4526-6D20-6E55-E350-157EEA651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C33A4-8599-41A8-BC17-786BE034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1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418D69-C019-8D46-59E0-80383477F453}"/>
              </a:ext>
            </a:extLst>
          </p:cNvPr>
          <p:cNvSpPr txBox="1"/>
          <p:nvPr/>
        </p:nvSpPr>
        <p:spPr>
          <a:xfrm>
            <a:off x="1730477" y="3044279"/>
            <a:ext cx="8815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L2-1: Sequence Modeling &amp; RNNs</a:t>
            </a:r>
            <a:endParaRPr lang="ko-KR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5A280-B53A-3BE4-E41F-E3F675AEE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CDD06-9525-3ABE-9FFC-A3658EBB9B43}"/>
              </a:ext>
            </a:extLst>
          </p:cNvPr>
          <p:cNvSpPr txBox="1"/>
          <p:nvPr/>
        </p:nvSpPr>
        <p:spPr>
          <a:xfrm>
            <a:off x="262060" y="623650"/>
            <a:ext cx="514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Neurons with Recurrence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5637A-7821-9F04-B1A9-2810F2F69D72}"/>
              </a:ext>
            </a:extLst>
          </p:cNvPr>
          <p:cNvSpPr txBox="1"/>
          <p:nvPr/>
        </p:nvSpPr>
        <p:spPr>
          <a:xfrm>
            <a:off x="262060" y="1563707"/>
            <a:ext cx="1163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Sequence model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만들기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변수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도입</a:t>
            </a:r>
          </a:p>
        </p:txBody>
      </p:sp>
      <p:pic>
        <p:nvPicPr>
          <p:cNvPr id="3" name="그림 2" descr="스크린샷, 도표, 텍스트, 디자인이(가) 표시된 사진&#10;&#10;자동 생성된 설명">
            <a:extLst>
              <a:ext uri="{FF2B5EF4-FFF2-40B4-BE49-F238E27FC236}">
                <a16:creationId xmlns:a16="http://schemas.microsoft.com/office/drawing/2014/main" id="{B714276A-113D-2C2D-C813-F1D6406A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9" y="2323018"/>
            <a:ext cx="6297214" cy="3203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1122B6-BCE8-7B46-776E-FEF74C5A6CBE}"/>
              </a:ext>
            </a:extLst>
          </p:cNvPr>
          <p:cNvSpPr txBox="1"/>
          <p:nvPr/>
        </p:nvSpPr>
        <p:spPr>
          <a:xfrm>
            <a:off x="6770418" y="3181414"/>
            <a:ext cx="4977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이전 뉴런에서 계산되어 다음 뉴런으로 넘어가는 값입니다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아웃풋들은 이전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뉴런들에서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넘어온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들에 의존적이게 됩니다</a:t>
            </a:r>
          </a:p>
        </p:txBody>
      </p:sp>
      <p:sp>
        <p:nvSpPr>
          <p:cNvPr id="5" name="화살표: 원형 4">
            <a:extLst>
              <a:ext uri="{FF2B5EF4-FFF2-40B4-BE49-F238E27FC236}">
                <a16:creationId xmlns:a16="http://schemas.microsoft.com/office/drawing/2014/main" id="{141E6B1E-47D9-59BD-9558-A4AE2884BB4E}"/>
              </a:ext>
            </a:extLst>
          </p:cNvPr>
          <p:cNvSpPr/>
          <p:nvPr/>
        </p:nvSpPr>
        <p:spPr>
          <a:xfrm rot="5400000">
            <a:off x="1409253" y="3321424"/>
            <a:ext cx="978408" cy="978408"/>
          </a:xfrm>
          <a:prstGeom prst="circular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FE55A8-6A4B-C2DD-761D-D50F1EAAEF40}"/>
                  </a:ext>
                </a:extLst>
              </p:cNvPr>
              <p:cNvSpPr txBox="1"/>
              <p:nvPr/>
            </p:nvSpPr>
            <p:spPr>
              <a:xfrm>
                <a:off x="1567477" y="4115166"/>
                <a:ext cx="482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FE55A8-6A4B-C2DD-761D-D50F1EAAE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77" y="4115166"/>
                <a:ext cx="48244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7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A6487-4AD8-E677-A351-73CFE8A8F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779CE-99C8-5B6B-2DB0-5456CFF28577}"/>
              </a:ext>
            </a:extLst>
          </p:cNvPr>
          <p:cNvSpPr txBox="1"/>
          <p:nvPr/>
        </p:nvSpPr>
        <p:spPr>
          <a:xfrm>
            <a:off x="2976395" y="3044279"/>
            <a:ext cx="6991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Recurrent</a:t>
            </a:r>
            <a:r>
              <a:rPr lang="ko-KR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ko-KR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4400">
                <a:latin typeface="Arial" panose="020B0604020202020204" pitchFamily="34" charset="0"/>
                <a:cs typeface="Arial" panose="020B0604020202020204" pitchFamily="34" charset="0"/>
              </a:rPr>
              <a:t>etworks</a:t>
            </a:r>
            <a:endParaRPr lang="ko-KR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454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B89F0-BE19-39AA-4D81-62A237C15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BDC860-23F1-0200-A7FA-3D66BCAD87CB}"/>
              </a:ext>
            </a:extLst>
          </p:cNvPr>
          <p:cNvSpPr txBox="1"/>
          <p:nvPr/>
        </p:nvSpPr>
        <p:spPr>
          <a:xfrm>
            <a:off x="262060" y="623650"/>
            <a:ext cx="537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90646-C7A8-73B9-F5D7-FFDFDFE0A263}"/>
              </a:ext>
            </a:extLst>
          </p:cNvPr>
          <p:cNvSpPr txBox="1"/>
          <p:nvPr/>
        </p:nvSpPr>
        <p:spPr>
          <a:xfrm>
            <a:off x="438444" y="2370531"/>
            <a:ext cx="11637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약칭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RNNs: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neural network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시간에 따라 적용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연관된 정보들을 보존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전달합니다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의존하는 아웃풋의 성질 때문에 기계가 학습할 수 있게 되며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이는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simple network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로는 불가능합니다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30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E2D33-D682-2D95-1E5F-0414BAA26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FD109-4703-1F1C-1ECC-F75E39014621}"/>
              </a:ext>
            </a:extLst>
          </p:cNvPr>
          <p:cNvSpPr txBox="1"/>
          <p:nvPr/>
        </p:nvSpPr>
        <p:spPr>
          <a:xfrm>
            <a:off x="262060" y="623650"/>
            <a:ext cx="537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8F9DE32B-1480-BCEB-2179-CA0EC153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1" y="1208425"/>
            <a:ext cx="9051148" cy="48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5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695E5-48F5-22A9-1DA5-3AE2CB436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0D4AC-4D71-53AC-F549-FEB476654E7B}"/>
              </a:ext>
            </a:extLst>
          </p:cNvPr>
          <p:cNvSpPr txBox="1"/>
          <p:nvPr/>
        </p:nvSpPr>
        <p:spPr>
          <a:xfrm>
            <a:off x="262060" y="623650"/>
            <a:ext cx="537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친필, 텍스트, 폰트, 서예이(가) 표시된 사진&#10;&#10;자동 생성된 설명">
            <a:extLst>
              <a:ext uri="{FF2B5EF4-FFF2-40B4-BE49-F238E27FC236}">
                <a16:creationId xmlns:a16="http://schemas.microsoft.com/office/drawing/2014/main" id="{0CAEEE9E-DCAC-14AC-78D5-2D1AF9950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35" y="1600924"/>
            <a:ext cx="8803752" cy="46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1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A64AE-4399-B075-DDC0-7FA58D7C6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E9815-1C29-594B-205B-621EE40A70E9}"/>
              </a:ext>
            </a:extLst>
          </p:cNvPr>
          <p:cNvSpPr txBox="1"/>
          <p:nvPr/>
        </p:nvSpPr>
        <p:spPr>
          <a:xfrm>
            <a:off x="262060" y="623650"/>
            <a:ext cx="537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텍스트, 폰트, 친필, 도표이(가) 표시된 사진&#10;&#10;자동 생성된 설명">
            <a:extLst>
              <a:ext uri="{FF2B5EF4-FFF2-40B4-BE49-F238E27FC236}">
                <a16:creationId xmlns:a16="http://schemas.microsoft.com/office/drawing/2014/main" id="{08891612-2F44-AFD4-13E4-7BEE5D55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11" y="1208425"/>
            <a:ext cx="9742778" cy="486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30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6AEDE-5C34-9C46-02FC-C89E8D3F2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22790-77E6-B575-380C-CCF231A16CFD}"/>
              </a:ext>
            </a:extLst>
          </p:cNvPr>
          <p:cNvSpPr txBox="1"/>
          <p:nvPr/>
        </p:nvSpPr>
        <p:spPr>
          <a:xfrm>
            <a:off x="262060" y="623650"/>
            <a:ext cx="537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networks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 descr="스크린샷, 도표이(가) 표시된 사진&#10;&#10;자동 생성된 설명">
            <a:extLst>
              <a:ext uri="{FF2B5EF4-FFF2-40B4-BE49-F238E27FC236}">
                <a16:creationId xmlns:a16="http://schemas.microsoft.com/office/drawing/2014/main" id="{AE976654-0364-D75B-AA74-94585B3F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15" y="2008225"/>
            <a:ext cx="9183751" cy="353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9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50059-3663-2DD0-23D8-9332E243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16414-CB75-C47B-D336-06D723073938}"/>
              </a:ext>
            </a:extLst>
          </p:cNvPr>
          <p:cNvSpPr txBox="1"/>
          <p:nvPr/>
        </p:nvSpPr>
        <p:spPr>
          <a:xfrm>
            <a:off x="2411337" y="3044279"/>
            <a:ext cx="7369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Designing criteria &amp; example</a:t>
            </a:r>
            <a:endParaRPr lang="ko-KR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694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46CF0-B7A1-B78C-F451-12E77E41BA91}"/>
              </a:ext>
            </a:extLst>
          </p:cNvPr>
          <p:cNvSpPr txBox="1"/>
          <p:nvPr/>
        </p:nvSpPr>
        <p:spPr>
          <a:xfrm>
            <a:off x="262060" y="623650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Designing criteria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45CBC-71C3-F9E2-F284-0D19E36769E7}"/>
              </a:ext>
            </a:extLst>
          </p:cNvPr>
          <p:cNvSpPr txBox="1"/>
          <p:nvPr/>
        </p:nvSpPr>
        <p:spPr>
          <a:xfrm>
            <a:off x="262060" y="1563707"/>
            <a:ext cx="1163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길이의 시퀀스를 다룰 수 있어야 한다</a:t>
            </a:r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74117AD-2C84-ACB4-FCB6-D9131E37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746"/>
            <a:ext cx="6145938" cy="2648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56812-4B66-EC52-463D-E039AA4C4F24}"/>
              </a:ext>
            </a:extLst>
          </p:cNvPr>
          <p:cNvSpPr txBox="1"/>
          <p:nvPr/>
        </p:nvSpPr>
        <p:spPr>
          <a:xfrm>
            <a:off x="5976313" y="3632300"/>
            <a:ext cx="601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 예측 기계에서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입력이 길어지더라도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윽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너무 길어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하면서 처리 못하면 안돼요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8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165F2-583D-4EA0-94AA-8322D35A9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F0E0A-1D91-1FE0-9274-25D7EF7194DF}"/>
              </a:ext>
            </a:extLst>
          </p:cNvPr>
          <p:cNvSpPr txBox="1"/>
          <p:nvPr/>
        </p:nvSpPr>
        <p:spPr>
          <a:xfrm>
            <a:off x="262060" y="623650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Designing criteria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923F8-870F-487B-6785-011359A6B73B}"/>
              </a:ext>
            </a:extLst>
          </p:cNvPr>
          <p:cNvSpPr txBox="1"/>
          <p:nvPr/>
        </p:nvSpPr>
        <p:spPr>
          <a:xfrm>
            <a:off x="262060" y="1563707"/>
            <a:ext cx="11637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무슨 일이 일어나고 있는지 의존성을 추적해야 한다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t=0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입력된 정보가 당장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t=1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쓰이지 않을 경우도 많기 때문에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 잘 추적해 메모리에 업데이트 해두어야 합니다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예를 들어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t=0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김결은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한국인이다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정보가 입력되었다고 가정합시다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이후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t=900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김결은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한국말을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입력이 들어왔을 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한국인이라는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t=0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초의 정보를 불러와 문장을 완성시킬 수 있어야 한다는 겁니다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150AF-A228-DC5A-7486-E5E2EFCFE5B3}"/>
              </a:ext>
            </a:extLst>
          </p:cNvPr>
          <p:cNvSpPr txBox="1"/>
          <p:nvPr/>
        </p:nvSpPr>
        <p:spPr>
          <a:xfrm>
            <a:off x="3507791" y="3044279"/>
            <a:ext cx="5176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Sequence Modeling</a:t>
            </a:r>
            <a:endParaRPr lang="ko-KR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981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84C49-2199-7D5B-BC91-43B9D408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3D788-9EFE-E8AC-3563-7F062F463717}"/>
              </a:ext>
            </a:extLst>
          </p:cNvPr>
          <p:cNvSpPr txBox="1"/>
          <p:nvPr/>
        </p:nvSpPr>
        <p:spPr>
          <a:xfrm>
            <a:off x="262060" y="623650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Designing criteria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BA532-0766-817C-E0D9-B2F6691CBAFE}"/>
              </a:ext>
            </a:extLst>
          </p:cNvPr>
          <p:cNvSpPr txBox="1"/>
          <p:nvPr/>
        </p:nvSpPr>
        <p:spPr>
          <a:xfrm>
            <a:off x="262060" y="1563707"/>
            <a:ext cx="11637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순서에 관련한 정보를 유지해라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내재되어 있는 순서를 유지하는 것이 중요합니다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예를 들어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아래와 같은 사진은 단어 순서만 바뀐 것인데 의미가 완전히 바뀝니다</a:t>
            </a:r>
          </a:p>
        </p:txBody>
      </p:sp>
      <p:pic>
        <p:nvPicPr>
          <p:cNvPr id="4" name="그림 3" descr="텍스트, 폰트, 스크린샷, 로고이(가) 표시된 사진&#10;&#10;자동 생성된 설명">
            <a:extLst>
              <a:ext uri="{FF2B5EF4-FFF2-40B4-BE49-F238E27FC236}">
                <a16:creationId xmlns:a16="http://schemas.microsoft.com/office/drawing/2014/main" id="{590FCC47-B0E5-313B-D41E-F8CCB282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06" y="3655600"/>
            <a:ext cx="6716694" cy="27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F3984-1CCA-9F5E-C16D-16BA2CA7B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ED084-D027-E554-5274-9220FF7CF23D}"/>
              </a:ext>
            </a:extLst>
          </p:cNvPr>
          <p:cNvSpPr txBox="1"/>
          <p:nvPr/>
        </p:nvSpPr>
        <p:spPr>
          <a:xfrm>
            <a:off x="262060" y="623650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Designing criteria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798D1-4716-C62D-DB27-E822C12C44FB}"/>
              </a:ext>
            </a:extLst>
          </p:cNvPr>
          <p:cNvSpPr txBox="1"/>
          <p:nvPr/>
        </p:nvSpPr>
        <p:spPr>
          <a:xfrm>
            <a:off x="277080" y="1563707"/>
            <a:ext cx="11637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시퀀스 전체를 아울러서 사용된 인수들을 보존하라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+)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강의에서 설명을 따로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안해서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….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자세하게 무슨 내용인지는 모르겠습니다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69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57711-38C4-55C4-94DF-EB766362C02C}"/>
              </a:ext>
            </a:extLst>
          </p:cNvPr>
          <p:cNvSpPr txBox="1"/>
          <p:nvPr/>
        </p:nvSpPr>
        <p:spPr>
          <a:xfrm>
            <a:off x="262060" y="62365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4DCB8121-91E9-DC64-3CC3-6F792996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0" y="2583642"/>
            <a:ext cx="10150999" cy="2126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69B1BB-A8ED-63FE-5382-DE4BE584EC93}"/>
              </a:ext>
            </a:extLst>
          </p:cNvPr>
          <p:cNvSpPr txBox="1"/>
          <p:nvPr/>
        </p:nvSpPr>
        <p:spPr>
          <a:xfrm>
            <a:off x="554160" y="1665201"/>
            <a:ext cx="1163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그래서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RNNs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sequence model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뭘 만들 수 있느냐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-&gt;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대표적으로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자동완성기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1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9810D4-7FE5-5ABC-7141-1A9C2546C890}"/>
              </a:ext>
            </a:extLst>
          </p:cNvPr>
          <p:cNvSpPr txBox="1"/>
          <p:nvPr/>
        </p:nvSpPr>
        <p:spPr>
          <a:xfrm>
            <a:off x="262060" y="62365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스크린샷, 도표, 라인, 폰트이(가) 표시된 사진&#10;&#10;자동 생성된 설명">
            <a:extLst>
              <a:ext uri="{FF2B5EF4-FFF2-40B4-BE49-F238E27FC236}">
                <a16:creationId xmlns:a16="http://schemas.microsoft.com/office/drawing/2014/main" id="{DC8B366A-B6F6-E426-E39B-ECC25717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" y="1812226"/>
            <a:ext cx="11187953" cy="1558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934FA-D222-1F2F-B64D-C666483CE31B}"/>
              </a:ext>
            </a:extLst>
          </p:cNvPr>
          <p:cNvSpPr txBox="1"/>
          <p:nvPr/>
        </p:nvSpPr>
        <p:spPr>
          <a:xfrm>
            <a:off x="1689332" y="3974110"/>
            <a:ext cx="8603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뉴런들은 인간말을 못 알아듣습니다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 algn="ctr"/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인풋은 기계말로 줘야 유의미한 아웃풋을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뱉어냅니다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사람한테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010111101011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라고 말하면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아무 해석도 못하는 거랑 똑같습니다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94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F5BBF-4EEC-FDAE-D223-E1FA30AC277E}"/>
              </a:ext>
            </a:extLst>
          </p:cNvPr>
          <p:cNvSpPr txBox="1"/>
          <p:nvPr/>
        </p:nvSpPr>
        <p:spPr>
          <a:xfrm>
            <a:off x="262060" y="62365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2DA3B-520F-C006-8445-BB1E20FCF086}"/>
              </a:ext>
            </a:extLst>
          </p:cNvPr>
          <p:cNvSpPr txBox="1"/>
          <p:nvPr/>
        </p:nvSpPr>
        <p:spPr>
          <a:xfrm>
            <a:off x="262060" y="1509918"/>
            <a:ext cx="11637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기계말로 인코딩하는 법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Embedding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이라는 방법을 사용할 수 있습니다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Embedding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인덱스들을 고정된 크기의 벡터들로 변환합니다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말뭉치 만들기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단어들을 한데 모아봅시다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인덱싱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단어들에 번호를 부여합니다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908705-B34F-44C8-66A9-003F153B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83" t="6039" r="2810" b="-1"/>
          <a:stretch/>
        </p:blipFill>
        <p:spPr>
          <a:xfrm>
            <a:off x="7275541" y="2528047"/>
            <a:ext cx="2500506" cy="18312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1D6644-4B2A-F20C-4466-4A3F1E31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01" t="4773" r="4002"/>
          <a:stretch/>
        </p:blipFill>
        <p:spPr>
          <a:xfrm>
            <a:off x="7275541" y="4696472"/>
            <a:ext cx="2392894" cy="18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C72A11-973A-2777-B371-EF92961F4E9E}"/>
              </a:ext>
            </a:extLst>
          </p:cNvPr>
          <p:cNvSpPr txBox="1"/>
          <p:nvPr/>
        </p:nvSpPr>
        <p:spPr>
          <a:xfrm>
            <a:off x="262060" y="62365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49346-7F5B-FDF4-CCA2-FD1967BAF5BB}"/>
              </a:ext>
            </a:extLst>
          </p:cNvPr>
          <p:cNvSpPr txBox="1"/>
          <p:nvPr/>
        </p:nvSpPr>
        <p:spPr>
          <a:xfrm>
            <a:off x="262060" y="1509918"/>
            <a:ext cx="1163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Embedding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합니다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가지 방법이 있습니다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C992D-A888-1F28-3563-F2F35471C22E}"/>
              </a:ext>
            </a:extLst>
          </p:cNvPr>
          <p:cNvSpPr txBox="1"/>
          <p:nvPr/>
        </p:nvSpPr>
        <p:spPr>
          <a:xfrm>
            <a:off x="1197572" y="2412272"/>
            <a:ext cx="3570352" cy="46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1. One-hot embedding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D73A800D-9386-1B7E-7FE9-8B5F58879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78" y="3429000"/>
            <a:ext cx="3043742" cy="1577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CDCA70-DA56-B54B-98FA-2557E744780D}"/>
              </a:ext>
            </a:extLst>
          </p:cNvPr>
          <p:cNvSpPr txBox="1"/>
          <p:nvPr/>
        </p:nvSpPr>
        <p:spPr>
          <a:xfrm>
            <a:off x="5244352" y="2694040"/>
            <a:ext cx="5750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각 단어마다 특별한 벡터를 부여합니다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주어진 단어가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개일 때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n dimension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의 벡터를 준비합니다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은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에 인덱싱 되었으므로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번 인덱스의 값을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로 바꾸고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이를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에 대응하는 벡터로 사용하면 됩니다</a:t>
            </a:r>
          </a:p>
        </p:txBody>
      </p:sp>
    </p:spTree>
    <p:extLst>
      <p:ext uri="{BB962C8B-B14F-4D97-AF65-F5344CB8AC3E}">
        <p14:creationId xmlns:p14="http://schemas.microsoft.com/office/powerpoint/2010/main" val="2578207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7A2E-879D-7BCA-A4F6-1346A5C0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C449D-595D-D16E-C0D6-BA62D4D0C568}"/>
              </a:ext>
            </a:extLst>
          </p:cNvPr>
          <p:cNvSpPr txBox="1"/>
          <p:nvPr/>
        </p:nvSpPr>
        <p:spPr>
          <a:xfrm>
            <a:off x="262060" y="623650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C79E4-F4AA-4D42-9EB4-EB11A286F44A}"/>
              </a:ext>
            </a:extLst>
          </p:cNvPr>
          <p:cNvSpPr txBox="1"/>
          <p:nvPr/>
        </p:nvSpPr>
        <p:spPr>
          <a:xfrm>
            <a:off x="262060" y="1509918"/>
            <a:ext cx="11637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Embedding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합니다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가지 방법이 있습니다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just"/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31076-0DA4-344A-B9BB-58589C91FC28}"/>
              </a:ext>
            </a:extLst>
          </p:cNvPr>
          <p:cNvSpPr txBox="1"/>
          <p:nvPr/>
        </p:nvSpPr>
        <p:spPr>
          <a:xfrm>
            <a:off x="1197572" y="2412272"/>
            <a:ext cx="3570352" cy="46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2. Learned embedding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6937D-09D2-F5CE-0362-3E1912A4D9F7}"/>
              </a:ext>
            </a:extLst>
          </p:cNvPr>
          <p:cNvSpPr txBox="1"/>
          <p:nvPr/>
        </p:nvSpPr>
        <p:spPr>
          <a:xfrm>
            <a:off x="5380570" y="3124721"/>
            <a:ext cx="5750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비슷한 의미를 가진 단어들끼리 같은 범주에 묶어두는 방법입니다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같은 범주에 묶여 있는 단어들은 비슷한 기계어를 갖습니다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 descr="텍스트, 폰트, 영수증, 라인이(가) 표시된 사진&#10;&#10;자동 생성된 설명">
            <a:extLst>
              <a:ext uri="{FF2B5EF4-FFF2-40B4-BE49-F238E27FC236}">
                <a16:creationId xmlns:a16="http://schemas.microsoft.com/office/drawing/2014/main" id="{4668DF66-0216-9E78-E545-71E394E4C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4" y="3124721"/>
            <a:ext cx="3842787" cy="21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7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E55DD-E92A-59BF-3CE1-9A9606277C3C}"/>
              </a:ext>
            </a:extLst>
          </p:cNvPr>
          <p:cNvSpPr txBox="1"/>
          <p:nvPr/>
        </p:nvSpPr>
        <p:spPr>
          <a:xfrm>
            <a:off x="262060" y="623650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Sequence modeling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EE359-3D9F-E377-1A4D-B72D043751AE}"/>
              </a:ext>
            </a:extLst>
          </p:cNvPr>
          <p:cNvSpPr txBox="1"/>
          <p:nvPr/>
        </p:nvSpPr>
        <p:spPr>
          <a:xfrm>
            <a:off x="434740" y="1492924"/>
            <a:ext cx="220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1. One to One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스크린샷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CB9A2CB6-8AE4-BACD-2394-E3E9F816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0" y="2239088"/>
            <a:ext cx="2770500" cy="3764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9B5227-65A4-DDD9-9F68-1BE016EC0B45}"/>
              </a:ext>
            </a:extLst>
          </p:cNvPr>
          <p:cNvSpPr txBox="1"/>
          <p:nvPr/>
        </p:nvSpPr>
        <p:spPr>
          <a:xfrm>
            <a:off x="3574180" y="3031568"/>
            <a:ext cx="4733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인풋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아웃풋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Week1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다룬 내용입니다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51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0EF41-9E22-B9B7-F724-55504C254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795C8-672B-FDD5-0BDD-F1CD0B5B0AE3}"/>
              </a:ext>
            </a:extLst>
          </p:cNvPr>
          <p:cNvSpPr txBox="1"/>
          <p:nvPr/>
        </p:nvSpPr>
        <p:spPr>
          <a:xfrm>
            <a:off x="262060" y="623650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Sequence modeling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15211-38C0-CF3D-DEE9-E61E23C185DA}"/>
              </a:ext>
            </a:extLst>
          </p:cNvPr>
          <p:cNvSpPr txBox="1"/>
          <p:nvPr/>
        </p:nvSpPr>
        <p:spPr>
          <a:xfrm>
            <a:off x="434740" y="1492924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2. Many to One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5A3BE-71B7-1A90-F49D-F78174DEA7FF}"/>
              </a:ext>
            </a:extLst>
          </p:cNvPr>
          <p:cNvSpPr txBox="1"/>
          <p:nvPr/>
        </p:nvSpPr>
        <p:spPr>
          <a:xfrm>
            <a:off x="3574179" y="3031568"/>
            <a:ext cx="8380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복수의 인풋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아웃풋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감정적 분류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나빠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좋아 등 하나로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결론난다는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뜻입니다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인풋으로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“(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광고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)”, 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다시는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“, 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”, 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”, 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세일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?”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주어졌을 경우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광고 문자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아웃풋이 나올 것입니다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스크린샷, 도표, 원, 클립아트이(가) 표시된 사진&#10;&#10;자동 생성된 설명">
            <a:extLst>
              <a:ext uri="{FF2B5EF4-FFF2-40B4-BE49-F238E27FC236}">
                <a16:creationId xmlns:a16="http://schemas.microsoft.com/office/drawing/2014/main" id="{E983AEDA-8840-E985-33B9-B9F1E41D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0" y="2098752"/>
            <a:ext cx="2735180" cy="36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8A953-7DB5-EC1B-DC30-8BAE54D52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80202-D8FD-5BFD-7320-BA0710DB44E9}"/>
              </a:ext>
            </a:extLst>
          </p:cNvPr>
          <p:cNvSpPr txBox="1"/>
          <p:nvPr/>
        </p:nvSpPr>
        <p:spPr>
          <a:xfrm>
            <a:off x="262060" y="623650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Sequence modeling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53066-C51C-183A-F040-F22361668AB9}"/>
              </a:ext>
            </a:extLst>
          </p:cNvPr>
          <p:cNvSpPr txBox="1"/>
          <p:nvPr/>
        </p:nvSpPr>
        <p:spPr>
          <a:xfrm>
            <a:off x="434740" y="1492924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3. One to Many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F011E-75AB-8178-03BB-24F5AE404E3A}"/>
              </a:ext>
            </a:extLst>
          </p:cNvPr>
          <p:cNvSpPr txBox="1"/>
          <p:nvPr/>
        </p:nvSpPr>
        <p:spPr>
          <a:xfrm>
            <a:off x="3437020" y="2144549"/>
            <a:ext cx="712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인풋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복수의 아웃풋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캡셔닝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아래와 같은 사진이 주어졌을 때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 descr="스크린샷, 도표, 원, 디자인이(가) 표시된 사진&#10;&#10;자동 생성된 설명">
            <a:extLst>
              <a:ext uri="{FF2B5EF4-FFF2-40B4-BE49-F238E27FC236}">
                <a16:creationId xmlns:a16="http://schemas.microsoft.com/office/drawing/2014/main" id="{CF87407D-0C80-C3CE-227D-4F75FBEF3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" y="2239088"/>
            <a:ext cx="2591753" cy="3630330"/>
          </a:xfrm>
          <a:prstGeom prst="rect">
            <a:avLst/>
          </a:prstGeom>
        </p:spPr>
      </p:pic>
      <p:pic>
        <p:nvPicPr>
          <p:cNvPr id="1026" name="Picture 2" descr="29살 백수, 데이터 분석 보조 아르바이트 일대기-1">
            <a:extLst>
              <a:ext uri="{FF2B5EF4-FFF2-40B4-BE49-F238E27FC236}">
                <a16:creationId xmlns:a16="http://schemas.microsoft.com/office/drawing/2014/main" id="{57CE81C6-79B6-83B4-422A-C46848F77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660" y="4220701"/>
            <a:ext cx="3920490" cy="216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319E10-14AE-D607-5EC0-F636DD035912}"/>
              </a:ext>
            </a:extLst>
          </p:cNvPr>
          <p:cNvSpPr txBox="1"/>
          <p:nvPr/>
        </p:nvSpPr>
        <p:spPr>
          <a:xfrm>
            <a:off x="7525150" y="5886676"/>
            <a:ext cx="549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아웃풋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”+“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백수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”+”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89925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4653D-D43A-04F1-C8BB-56F361E91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D58F8-51CB-9B46-C629-52DC0D433B7E}"/>
              </a:ext>
            </a:extLst>
          </p:cNvPr>
          <p:cNvSpPr txBox="1"/>
          <p:nvPr/>
        </p:nvSpPr>
        <p:spPr>
          <a:xfrm>
            <a:off x="262060" y="623650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Sequence modeling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30F75-C788-FEA1-9653-2052253842A6}"/>
              </a:ext>
            </a:extLst>
          </p:cNvPr>
          <p:cNvSpPr txBox="1"/>
          <p:nvPr/>
        </p:nvSpPr>
        <p:spPr>
          <a:xfrm>
            <a:off x="434740" y="1492924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4. Many to Many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6D158-5A43-97C9-1619-DC57F68E6376}"/>
              </a:ext>
            </a:extLst>
          </p:cNvPr>
          <p:cNvSpPr txBox="1"/>
          <p:nvPr/>
        </p:nvSpPr>
        <p:spPr>
          <a:xfrm>
            <a:off x="3558940" y="2704651"/>
            <a:ext cx="83130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복수의 인풋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복수의 아웃풋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번역기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인풋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안녕하세요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+ 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+ 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졸립니다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 + “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살려주세요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아웃풋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“Hi” + “I am” + “sleepy” + “help”</a:t>
            </a:r>
          </a:p>
        </p:txBody>
      </p:sp>
      <p:pic>
        <p:nvPicPr>
          <p:cNvPr id="5" name="그림 4" descr="스크린샷, 도표, 원, 디자인이(가) 표시된 사진&#10;&#10;자동 생성된 설명">
            <a:extLst>
              <a:ext uri="{FF2B5EF4-FFF2-40B4-BE49-F238E27FC236}">
                <a16:creationId xmlns:a16="http://schemas.microsoft.com/office/drawing/2014/main" id="{9C7E5B0C-DDF3-89AC-4370-BC0B44735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0" y="2336230"/>
            <a:ext cx="2948540" cy="34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8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18D6E-660A-C3DE-4463-AAEBBF1C4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38F103-FE55-749D-2CBA-883D0D88180D}"/>
              </a:ext>
            </a:extLst>
          </p:cNvPr>
          <p:cNvSpPr txBox="1"/>
          <p:nvPr/>
        </p:nvSpPr>
        <p:spPr>
          <a:xfrm>
            <a:off x="2976395" y="3044279"/>
            <a:ext cx="65533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Neurons with Recurrence</a:t>
            </a:r>
            <a:endParaRPr lang="ko-KR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815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6C1F2-40E0-F5AE-5B12-1EE7B3C67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183EA-0465-053F-B9C4-1AD9DF6C50B1}"/>
              </a:ext>
            </a:extLst>
          </p:cNvPr>
          <p:cNvSpPr txBox="1"/>
          <p:nvPr/>
        </p:nvSpPr>
        <p:spPr>
          <a:xfrm>
            <a:off x="262060" y="623650"/>
            <a:ext cx="514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Neurons with Recurrence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 descr="도표, 원, 스크린샷, 라인이(가) 표시된 사진&#10;&#10;자동 생성된 설명">
            <a:extLst>
              <a:ext uri="{FF2B5EF4-FFF2-40B4-BE49-F238E27FC236}">
                <a16:creationId xmlns:a16="http://schemas.microsoft.com/office/drawing/2014/main" id="{2C88D66C-3203-C670-D9B7-F2099ACB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857873"/>
            <a:ext cx="4663440" cy="3124962"/>
          </a:xfrm>
          <a:prstGeom prst="rect">
            <a:avLst/>
          </a:prstGeom>
        </p:spPr>
      </p:pic>
      <p:pic>
        <p:nvPicPr>
          <p:cNvPr id="4" name="그림 3" descr="스크린샷, 도표, 원, 라인이(가) 표시된 사진&#10;&#10;자동 생성된 설명">
            <a:extLst>
              <a:ext uri="{FF2B5EF4-FFF2-40B4-BE49-F238E27FC236}">
                <a16:creationId xmlns:a16="http://schemas.microsoft.com/office/drawing/2014/main" id="{5D6B3D70-BE1E-CE28-B315-DDCBCF4E4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1875165"/>
            <a:ext cx="4847454" cy="310767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B9A654F-BC44-6ECF-B634-56BFDB0B6C15}"/>
              </a:ext>
            </a:extLst>
          </p:cNvPr>
          <p:cNvSpPr/>
          <p:nvPr/>
        </p:nvSpPr>
        <p:spPr>
          <a:xfrm>
            <a:off x="5562599" y="3157869"/>
            <a:ext cx="1169581" cy="54226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82911-57B5-FA8C-DDC4-7D1AB7E3ED69}"/>
              </a:ext>
            </a:extLst>
          </p:cNvPr>
          <p:cNvSpPr txBox="1"/>
          <p:nvPr/>
        </p:nvSpPr>
        <p:spPr>
          <a:xfrm>
            <a:off x="1913050" y="5157807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From week 1</a:t>
            </a: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가독성이 영 좋지 않네요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AC7D8-08F1-E615-D0B7-89731FE58E34}"/>
              </a:ext>
            </a:extLst>
          </p:cNvPr>
          <p:cNvSpPr txBox="1"/>
          <p:nvPr/>
        </p:nvSpPr>
        <p:spPr>
          <a:xfrm>
            <a:off x="7082247" y="5157807"/>
            <a:ext cx="375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Week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간단하게 이렇게 줄여서 생각해봐요</a:t>
            </a:r>
          </a:p>
        </p:txBody>
      </p:sp>
    </p:spTree>
    <p:extLst>
      <p:ext uri="{BB962C8B-B14F-4D97-AF65-F5344CB8AC3E}">
        <p14:creationId xmlns:p14="http://schemas.microsoft.com/office/powerpoint/2010/main" val="301209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F45BE-E11C-BDE2-4B21-12A4035D44B6}"/>
              </a:ext>
            </a:extLst>
          </p:cNvPr>
          <p:cNvSpPr txBox="1"/>
          <p:nvPr/>
        </p:nvSpPr>
        <p:spPr>
          <a:xfrm>
            <a:off x="262060" y="623650"/>
            <a:ext cx="514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Neurons with Recurrence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0FF24-886E-49B8-273B-5C6359FDD8CD}"/>
              </a:ext>
            </a:extLst>
          </p:cNvPr>
          <p:cNvSpPr txBox="1"/>
          <p:nvPr/>
        </p:nvSpPr>
        <p:spPr>
          <a:xfrm>
            <a:off x="262060" y="1563707"/>
            <a:ext cx="1163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Sequence data: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시간에 따라 똑같은 모델을 반복 적용하기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 descr="스크린샷, 만화 영화, 클립아트, 디자인이(가) 표시된 사진&#10;&#10;자동 생성된 설명">
            <a:extLst>
              <a:ext uri="{FF2B5EF4-FFF2-40B4-BE49-F238E27FC236}">
                <a16:creationId xmlns:a16="http://schemas.microsoft.com/office/drawing/2014/main" id="{AB747D07-3D2F-6B5F-938A-134C25B65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380654"/>
            <a:ext cx="6177902" cy="3397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8A1391-CB5A-B205-9353-3CB2D2163D6C}"/>
              </a:ext>
            </a:extLst>
          </p:cNvPr>
          <p:cNvSpPr txBox="1"/>
          <p:nvPr/>
        </p:nvSpPr>
        <p:spPr>
          <a:xfrm>
            <a:off x="6622402" y="2348308"/>
            <a:ext cx="52451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서로 전혀 상관이 없습니다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앞서 배운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sequence model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앞의 인풋인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x_0, x_1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의존적이어야 합니다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다시 말해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앞의 인풋이 뒤의 아웃풋에 영향을 줘야 합니다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 algn="just">
              <a:buFontTx/>
              <a:buChar char="-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Sequence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지만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9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622</Words>
  <Application>Microsoft Office PowerPoint</Application>
  <PresentationFormat>와이드스크린</PresentationFormat>
  <Paragraphs>117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함초롬돋움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결 김</dc:creator>
  <cp:lastModifiedBy>결 김</cp:lastModifiedBy>
  <cp:revision>6</cp:revision>
  <dcterms:created xsi:type="dcterms:W3CDTF">2024-12-29T09:26:59Z</dcterms:created>
  <dcterms:modified xsi:type="dcterms:W3CDTF">2025-01-02T04:59:32Z</dcterms:modified>
</cp:coreProperties>
</file>