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4C450-769F-4841-84AF-AEADF5755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진행</a:t>
            </a:r>
            <a:br>
              <a:rPr lang="en-US" altLang="ko-KR" dirty="0"/>
            </a:br>
            <a:r>
              <a:rPr lang="ko-KR" altLang="en-US" dirty="0"/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A1590C-A95D-4C1B-84EE-97ABC198E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20182109  </a:t>
            </a:r>
            <a:r>
              <a:rPr lang="ko-KR" altLang="en-US" dirty="0"/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37403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C9181-A7C0-4D25-BB62-4DE12174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627" y="376026"/>
            <a:ext cx="7958331" cy="1077229"/>
          </a:xfrm>
        </p:spPr>
        <p:txBody>
          <a:bodyPr/>
          <a:lstStyle/>
          <a:p>
            <a:pPr algn="l"/>
            <a:r>
              <a:rPr lang="ko-KR" altLang="en-US" dirty="0"/>
              <a:t>목차</a:t>
            </a:r>
          </a:p>
        </p:txBody>
      </p:sp>
      <p:pic>
        <p:nvPicPr>
          <p:cNvPr id="5" name="그래픽 4" descr="배지 5">
            <a:extLst>
              <a:ext uri="{FF2B5EF4-FFF2-40B4-BE49-F238E27FC236}">
                <a16:creationId xmlns:a16="http://schemas.microsoft.com/office/drawing/2014/main" id="{88E4EDF0-8AD8-4039-97C2-50A6F600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074" y="5774145"/>
            <a:ext cx="914400" cy="914400"/>
          </a:xfrm>
          <a:prstGeom prst="rect">
            <a:avLst/>
          </a:prstGeom>
        </p:spPr>
      </p:pic>
      <p:pic>
        <p:nvPicPr>
          <p:cNvPr id="7" name="그래픽 6" descr="배지 3">
            <a:extLst>
              <a:ext uri="{FF2B5EF4-FFF2-40B4-BE49-F238E27FC236}">
                <a16:creationId xmlns:a16="http://schemas.microsoft.com/office/drawing/2014/main" id="{9C828A09-8381-4EC4-B5BF-1AD8DDFE8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4074" y="3601115"/>
            <a:ext cx="914400" cy="914400"/>
          </a:xfrm>
          <a:prstGeom prst="rect">
            <a:avLst/>
          </a:prstGeom>
        </p:spPr>
      </p:pic>
      <p:pic>
        <p:nvPicPr>
          <p:cNvPr id="9" name="그래픽 8" descr="배지">
            <a:extLst>
              <a:ext uri="{FF2B5EF4-FFF2-40B4-BE49-F238E27FC236}">
                <a16:creationId xmlns:a16="http://schemas.microsoft.com/office/drawing/2014/main" id="{715CC4D5-2DA9-45F4-84B1-01AF6D182E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074" y="2514600"/>
            <a:ext cx="914400" cy="914400"/>
          </a:xfrm>
          <a:prstGeom prst="rect">
            <a:avLst/>
          </a:prstGeom>
        </p:spPr>
      </p:pic>
      <p:pic>
        <p:nvPicPr>
          <p:cNvPr id="11" name="그래픽 10" descr="배지 4">
            <a:extLst>
              <a:ext uri="{FF2B5EF4-FFF2-40B4-BE49-F238E27FC236}">
                <a16:creationId xmlns:a16="http://schemas.microsoft.com/office/drawing/2014/main" id="{BD5924C4-2F2B-48EF-BCDF-A2A30B7D9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4074" y="4687630"/>
            <a:ext cx="914400" cy="914400"/>
          </a:xfrm>
          <a:prstGeom prst="rect">
            <a:avLst/>
          </a:prstGeom>
        </p:spPr>
      </p:pic>
      <p:pic>
        <p:nvPicPr>
          <p:cNvPr id="13" name="그래픽 12" descr="배지 1">
            <a:extLst>
              <a:ext uri="{FF2B5EF4-FFF2-40B4-BE49-F238E27FC236}">
                <a16:creationId xmlns:a16="http://schemas.microsoft.com/office/drawing/2014/main" id="{D4C82CEA-1BA9-4D3D-8A17-FD1B6014F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074" y="142808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F3900A-8ED2-4164-892E-77DAC40F115E}"/>
              </a:ext>
            </a:extLst>
          </p:cNvPr>
          <p:cNvSpPr txBox="1"/>
          <p:nvPr/>
        </p:nvSpPr>
        <p:spPr>
          <a:xfrm>
            <a:off x="2398474" y="1623675"/>
            <a:ext cx="4791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프로젝트를 구성하게 된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786A9-71A6-4ABB-ACFF-1FA5FEBB26ED}"/>
              </a:ext>
            </a:extLst>
          </p:cNvPr>
          <p:cNvSpPr txBox="1"/>
          <p:nvPr/>
        </p:nvSpPr>
        <p:spPr>
          <a:xfrm>
            <a:off x="2398474" y="2710190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비슷한 어플과의 차이점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CD37D-5C18-4B36-87EC-A7D3FCCD391D}"/>
              </a:ext>
            </a:extLst>
          </p:cNvPr>
          <p:cNvSpPr txBox="1"/>
          <p:nvPr/>
        </p:nvSpPr>
        <p:spPr>
          <a:xfrm>
            <a:off x="2398474" y="3796705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내 기능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DA251-E35D-4A8B-A674-BD7347F91A68}"/>
              </a:ext>
            </a:extLst>
          </p:cNvPr>
          <p:cNvSpPr txBox="1"/>
          <p:nvPr/>
        </p:nvSpPr>
        <p:spPr>
          <a:xfrm>
            <a:off x="2398474" y="48832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구성도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7C12B4-9AFA-4157-B369-226AF92648D4}"/>
              </a:ext>
            </a:extLst>
          </p:cNvPr>
          <p:cNvSpPr txBox="1"/>
          <p:nvPr/>
        </p:nvSpPr>
        <p:spPr>
          <a:xfrm>
            <a:off x="2398474" y="5969735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프로젝트 완성 후 기대 효과</a:t>
            </a:r>
          </a:p>
        </p:txBody>
      </p:sp>
    </p:spTree>
    <p:extLst>
      <p:ext uri="{BB962C8B-B14F-4D97-AF65-F5344CB8AC3E}">
        <p14:creationId xmlns:p14="http://schemas.microsoft.com/office/powerpoint/2010/main" val="418048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ECF9A-D612-4359-BDA0-8424959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구성하게 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2983E-0129-4894-A689-DFF0DF82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현대의 우리는 핸드폰과 굉장히 가까이 붙어 살고있다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일상의 모든 것을 핸드폰과 함께 하는데 해야 할 일들을 핸드폰에 적어</a:t>
            </a:r>
            <a:r>
              <a:rPr lang="en-US" altLang="ko-KR" dirty="0"/>
              <a:t>, </a:t>
            </a:r>
            <a:r>
              <a:rPr lang="ko-KR" altLang="en-US" dirty="0"/>
              <a:t>그 날의 본인이 </a:t>
            </a:r>
            <a:r>
              <a:rPr lang="ko-KR" altLang="en-US" dirty="0" err="1"/>
              <a:t>해야하는</a:t>
            </a:r>
            <a:r>
              <a:rPr lang="ko-KR" altLang="en-US" dirty="0"/>
              <a:t> 일을 계획하고 정리한다면 조금 더 계획적이고 부지런한 삶을 살 수 있지 않을까 해서 이 프로젝트를 구성하게 되었다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167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7F1CC-4F57-4FCE-AB27-87BA90BE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어플과의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D79A1-A34F-4054-A830-FF27AA9C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많은 </a:t>
            </a:r>
            <a:r>
              <a:rPr lang="ko-KR" altLang="en-US" dirty="0" err="1"/>
              <a:t>할일</a:t>
            </a:r>
            <a:r>
              <a:rPr lang="ko-KR" altLang="en-US" dirty="0"/>
              <a:t> </a:t>
            </a:r>
            <a:r>
              <a:rPr lang="ko-KR" altLang="en-US" dirty="0" err="1"/>
              <a:t>어플들이</a:t>
            </a:r>
            <a:r>
              <a:rPr lang="ko-KR" altLang="en-US" dirty="0"/>
              <a:t> 많이 나와 있다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ko-KR" altLang="en-US" dirty="0" err="1"/>
              <a:t>어플들과의</a:t>
            </a:r>
            <a:r>
              <a:rPr lang="ko-KR" altLang="en-US" dirty="0"/>
              <a:t> 달리 차이점이 있어야 다른 어플이 아닌 굳이 프로젝트로 완성시킨 어플을 사용해야할 이유가 생길 것이라 생각해 차이점을 만들기로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다른 어플의 </a:t>
            </a:r>
            <a:r>
              <a:rPr lang="en-US" altLang="ko-KR" dirty="0"/>
              <a:t>UI</a:t>
            </a:r>
            <a:r>
              <a:rPr lang="ko-KR" altLang="en-US" dirty="0"/>
              <a:t>처럼 복잡하지 않고 단순하게</a:t>
            </a:r>
            <a:r>
              <a:rPr lang="en-US" altLang="ko-KR" dirty="0"/>
              <a:t>, </a:t>
            </a:r>
            <a:r>
              <a:rPr lang="ko-KR" altLang="en-US" dirty="0"/>
              <a:t>메모를 쉽게 할 수 있는 </a:t>
            </a:r>
            <a:r>
              <a:rPr lang="en-US" altLang="ko-KR" dirty="0"/>
              <a:t>UI</a:t>
            </a:r>
            <a:r>
              <a:rPr lang="ko-KR" altLang="en-US" dirty="0"/>
              <a:t>를 구성하고 해야 할 일과 완료한 일의 구분을 쉽게 할 수 있도록</a:t>
            </a:r>
            <a:r>
              <a:rPr lang="en-US" altLang="ko-KR" dirty="0"/>
              <a:t>, </a:t>
            </a:r>
            <a:r>
              <a:rPr lang="ko-KR" altLang="en-US" dirty="0"/>
              <a:t>그리고 그 날의 </a:t>
            </a:r>
            <a:r>
              <a:rPr lang="ko-KR" altLang="en-US" dirty="0" err="1"/>
              <a:t>할일을</a:t>
            </a:r>
            <a:r>
              <a:rPr lang="ko-KR" altLang="en-US" dirty="0"/>
              <a:t> 얼만큼 했는지 </a:t>
            </a:r>
            <a:r>
              <a:rPr lang="en-US" altLang="ko-KR" dirty="0"/>
              <a:t>%</a:t>
            </a:r>
            <a:r>
              <a:rPr lang="ko-KR" altLang="en-US" dirty="0"/>
              <a:t>로 나타날 수 있게끔 구성해 차이점을 둘 생각이다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32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EC042-763B-4760-8C75-9555C9AC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 기능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8DDB-C15A-4473-8769-585CDE37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맨 처음 시작화면과 메모하는 화면</a:t>
            </a:r>
            <a:r>
              <a:rPr lang="en-US" altLang="ko-KR" dirty="0"/>
              <a:t>, </a:t>
            </a:r>
            <a:r>
              <a:rPr lang="ko-KR" altLang="en-US" dirty="0"/>
              <a:t>그 날 해야 할 일을 확인하는 화면으로</a:t>
            </a:r>
            <a:r>
              <a:rPr lang="en-US" altLang="ko-KR" dirty="0"/>
              <a:t> </a:t>
            </a:r>
            <a:r>
              <a:rPr lang="ko-KR" altLang="en-US" dirty="0"/>
              <a:t>크게 세가지로 나눌 예정이다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시작 화면은 메모를 할 것인지 확인을 할 것인지 선택할 수 있게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메모를 하는 화면은 어느 날짜를 기록할 것인지 선택할 수 있게 하고 할 일을 적을 수 있게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확인을 하는 화면은 어느 날짜의 할 일을 볼 것인가 선택할 수 있게 하고 메모했던 일들을 볼 수 있게 할 것이며 완료한 일은 다시 한번 눌러 아직 하지 않은 일과 구분 할 수 있게 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55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96F86B-8A8D-482B-AB2B-1A8EE4EF2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7B2BC4-6DAA-43BB-BBF8-74F594318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9DBD7B-6F32-47F1-9654-A2CB59691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A06CCF8-E75B-4B55-99FB-2D76CBD1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F55E8D-2CEA-40CC-84B8-110F9CCFE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3899BD-A4C7-4D2F-B882-E373ADDB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96AB6-BFDE-4A47-B8D6-3FA2C5BA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58856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3200"/>
              <a:t>구성도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9DF5E9-B675-4A3B-8CE1-9BE0D0335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3540" b="-1"/>
          <a:stretch/>
        </p:blipFill>
        <p:spPr>
          <a:xfrm rot="5400000">
            <a:off x="4981389" y="454696"/>
            <a:ext cx="6858000" cy="59490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C7118A3-ECB4-4619-AA16-3E9684D0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D336C-D877-4AA1-8A33-3DC8642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완성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1D358-502D-4A5E-B12F-B105C3AF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할 일을 적지 않을 때보다 조금 더 계획적이고 부지런한 삶을 살 수 있을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날의 해야 할 일을 잊지 않고 제 시간 안에 해낼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0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메디슨</vt:lpstr>
      <vt:lpstr>프로젝트 진행 보고서</vt:lpstr>
      <vt:lpstr>목차</vt:lpstr>
      <vt:lpstr>프로젝트를 구성하게 된 목적</vt:lpstr>
      <vt:lpstr>비슷한 어플과의 차이점</vt:lpstr>
      <vt:lpstr>프로젝트 내 기능 구분</vt:lpstr>
      <vt:lpstr>구성도</vt:lpstr>
      <vt:lpstr>프로젝트 완성 후 기대효과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진행 보고서</dc:title>
  <dc:creator>지원 박</dc:creator>
  <cp:lastModifiedBy>지원 박</cp:lastModifiedBy>
  <cp:revision>1</cp:revision>
  <dcterms:created xsi:type="dcterms:W3CDTF">2020-10-12T04:54:28Z</dcterms:created>
  <dcterms:modified xsi:type="dcterms:W3CDTF">2020-10-12T04:56:49Z</dcterms:modified>
</cp:coreProperties>
</file>