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1F65-1E45-437B-89D8-E42713D1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2EAC72-F25F-4413-BAFC-2CF2161C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0529F-DFC1-4D18-B1DE-6493DE85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A3690-CBBE-49FC-93E9-6B6D5AB4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07E3D-DD55-4166-BF9D-D51FA1A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7154-150B-41FC-ADF4-989D8A2E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4C0E4D-B8C4-4CFB-8E74-9E5485847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A16F4-B504-4921-BFC0-5DCCDC30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8F16-254E-4BFC-8F3C-B3321F56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57C87-2992-419E-BF37-95FA7FF4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BC541-9114-4270-8F53-513AF421E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6C846-04BB-4E52-A79E-E7FF5476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1E940-ECDF-4B47-98E0-7F57257E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93D91-302A-48FF-8AD3-2ABF31BA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0FDA-7927-4444-B8D5-A0FB5758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EB875-F053-464D-B2C7-128D0C59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9B735-5BCC-48EB-82BA-9964B646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A291-D4E4-46CF-A754-18358181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9E24E-36D6-4B0A-8F1B-4B66EA0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86CAD-B53D-4D8E-856A-B0392533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3EE54-0EE8-41E8-A67E-B5690E15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55D4C-6152-46BB-9DFE-830F9272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70C87-47BC-4CEC-ACB3-C2EED337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9B1A9-7402-456A-AEB9-7574C1A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09E9F-898A-4E1C-A9E9-0147E4DC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ACDFC-7B27-4C5F-9513-A8C7E119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18416-8551-4719-B216-D4DA17F13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A34CB-1B4D-43C3-90B9-FD2C3E8A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CFEFC-E4A7-4CEF-A268-A0CB4A93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B1037-F88F-4108-B8A2-B9DD0C22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5468D-72EE-41A6-BABA-9C3F5740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95EB6-2297-46A4-9201-81B95BF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F0E62-939A-4805-AF86-9ABB00E12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A3CC0-A6F3-4DF6-87FE-653553107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E571AC-9B48-4B5C-8AA6-D02DFFA8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72E50B-A0B4-4CFD-82E6-846F474C1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D12F5-8FDC-4A1C-98D6-B5060938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34291A-1093-4953-ABFA-71B3757C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73807D-301A-4AE2-9DC3-D5D6DBE8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8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F148A-01EF-4E05-8CB9-C5F59B24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8FDD23-7F8D-4581-ABA4-EF9268E6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302C79-217B-4D3B-A4B2-8E7B2C0F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44885C-46A5-4C40-B1B4-4471B39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FF77D-0176-496F-9879-D317C932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F3C59D-3EBB-4BFE-8620-D37B2EF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E0E89-5F51-452B-AB6C-F82B2484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C2D0-999F-48F4-A8B7-46A1DEF5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7375-BD51-4CE6-8CEB-B8474AC3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90557-7F5E-4092-BFB6-EDAF9692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61599-4224-4F26-B956-089D9219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7CA95-6816-464B-A224-3188AEC7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F9CAC-3878-4EF8-8575-DF85602C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AA846-9D4A-46A1-9CD1-32428BA8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176AA4-C298-4B40-88A6-909931238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CA4C-FD9D-4D8A-BB48-43FC83F5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80186-AC40-4783-922C-3161EE8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618C1-487A-45BB-BA54-B8755D7A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843DA-434F-4D98-9B05-7F48A97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B55ECB-A650-4C2D-BEA0-8275F8FF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E33CE8-4476-4A14-9521-CC23A976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6E61-B41F-45B3-97B7-B7366C9F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875B-AF92-49E1-8292-E70A00E01A15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FE1C9-9E40-40A5-8FAA-4CA659DA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FE3A-A6C2-48C3-BD05-06E8D443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EF3B-DB38-4D7C-AEC6-B77C4FE65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CB5B-39C5-4B95-8307-F973AC2AB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블록체인 애플리케이션 </a:t>
            </a:r>
            <a:br>
              <a:rPr lang="en-US" altLang="ko-KR" dirty="0"/>
            </a:br>
            <a:r>
              <a:rPr lang="ko-KR" altLang="en-US" dirty="0"/>
              <a:t>환경설정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493B37-CE45-48A8-93EF-A26CB0D5F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20182109 </a:t>
            </a:r>
            <a:r>
              <a:rPr lang="ko-KR" altLang="en-US" dirty="0"/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91329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25E6-7BC3-401D-90FE-A549D938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Genesis.json</a:t>
            </a:r>
            <a:r>
              <a:rPr lang="en-US" altLang="ko-KR" dirty="0"/>
              <a:t> 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6E0329-E1E7-460C-86F4-FA8ED8DE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40" y="2179956"/>
            <a:ext cx="6462320" cy="3642676"/>
          </a:xfrm>
        </p:spPr>
      </p:pic>
    </p:spTree>
    <p:extLst>
      <p:ext uri="{BB962C8B-B14F-4D97-AF65-F5344CB8AC3E}">
        <p14:creationId xmlns:p14="http://schemas.microsoft.com/office/powerpoint/2010/main" val="24348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CE93-FC2B-4165-9941-B4EBE6F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명령어를 통해 초기화 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FD8EAD3-E59D-4274-95FD-1FD4F785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73" y="2641006"/>
            <a:ext cx="9167654" cy="2720576"/>
          </a:xfrm>
        </p:spPr>
      </p:pic>
    </p:spTree>
    <p:extLst>
      <p:ext uri="{BB962C8B-B14F-4D97-AF65-F5344CB8AC3E}">
        <p14:creationId xmlns:p14="http://schemas.microsoft.com/office/powerpoint/2010/main" val="29261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F41E2-EC29-41E0-8A45-B9C140D8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명령어를 통해 제대로 되어있는지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1E91FCA-BB56-440E-961D-7C210E32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46" y="2799019"/>
            <a:ext cx="6671850" cy="3693856"/>
          </a:xfrm>
        </p:spPr>
      </p:pic>
    </p:spTree>
    <p:extLst>
      <p:ext uri="{BB962C8B-B14F-4D97-AF65-F5344CB8AC3E}">
        <p14:creationId xmlns:p14="http://schemas.microsoft.com/office/powerpoint/2010/main" val="33923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8692E-8B8B-40CC-A4A6-C8B3DB8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Geth </a:t>
            </a:r>
            <a:r>
              <a:rPr lang="ko-KR" altLang="en-US" dirty="0"/>
              <a:t>콘솔을 열고</a:t>
            </a:r>
            <a:r>
              <a:rPr lang="en-US" altLang="ko-KR" dirty="0"/>
              <a:t>, EOA </a:t>
            </a:r>
            <a:r>
              <a:rPr lang="ko-KR" altLang="en-US" dirty="0"/>
              <a:t>계정을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BF00093-DDBA-49B6-9CD7-6BB3BAF1D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6" y="3078531"/>
            <a:ext cx="11656876" cy="233331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214EAA-D35F-46D2-8444-62680313D0FB}"/>
              </a:ext>
            </a:extLst>
          </p:cNvPr>
          <p:cNvSpPr/>
          <p:nvPr/>
        </p:nvSpPr>
        <p:spPr>
          <a:xfrm>
            <a:off x="350196" y="4445540"/>
            <a:ext cx="4883285" cy="3599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7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C146-BD22-4AC8-BF22-0CE39527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명령어를 통해 </a:t>
            </a:r>
            <a:r>
              <a:rPr lang="ko-KR" altLang="en-US" dirty="0" err="1"/>
              <a:t>이더를</a:t>
            </a:r>
            <a:r>
              <a:rPr lang="ko-KR" altLang="en-US" dirty="0"/>
              <a:t>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304D26-A7A3-4FC6-8EDB-E4480D779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3" y="3580720"/>
            <a:ext cx="9590474" cy="644245"/>
          </a:xfrm>
        </p:spPr>
      </p:pic>
    </p:spTree>
    <p:extLst>
      <p:ext uri="{BB962C8B-B14F-4D97-AF65-F5344CB8AC3E}">
        <p14:creationId xmlns:p14="http://schemas.microsoft.com/office/powerpoint/2010/main" val="10229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블록체인 애플리케이션  환경설정</vt:lpstr>
      <vt:lpstr>Genesis.json 파일을 생성합니다.</vt:lpstr>
      <vt:lpstr>명령어를 통해 초기화 해줍니다.</vt:lpstr>
      <vt:lpstr>Tree 명령어를 통해 제대로 되어있는지 확인합니다.</vt:lpstr>
      <vt:lpstr>Geth 콘솔을 열고, EOA 계정을 생성합니다.</vt:lpstr>
      <vt:lpstr>명령어를 통해 이더를 전송합니다.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애플리케이션  환경설정</dc:title>
  <dc:creator>지원 박</dc:creator>
  <cp:lastModifiedBy>지원 박</cp:lastModifiedBy>
  <cp:revision>1</cp:revision>
  <dcterms:created xsi:type="dcterms:W3CDTF">2020-10-19T04:55:13Z</dcterms:created>
  <dcterms:modified xsi:type="dcterms:W3CDTF">2020-10-19T04:58:46Z</dcterms:modified>
</cp:coreProperties>
</file>