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10A8-B80A-4970-9B15-1CD66AA1F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8E37C-698B-4F04-BF2E-EBDA213A7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1B46A-83E0-4A76-B6EA-B9A738A0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99E7C-C426-4200-B21C-C0EE9345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4CCE4-6355-49B1-BF04-67052AB3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7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3C7CF-6985-4396-9396-48FDE13D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181AF-4215-4666-995F-561E30ACC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301BD-1234-44A6-A8DC-7874E7BF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64E7-016B-4317-A0AE-0148CDFC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B4036-1AF4-453D-9039-DE3D060D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BD2A24-D0AD-4E44-BC89-9DC9BFA34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B751E-7533-4818-8B46-FAD92458E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309A2-6624-4753-950C-3D8AADDC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DFBDF-4B69-433E-AF6E-E85D2EA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9B0EE-2354-4E44-8E00-E42B7DE7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6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E1ECB-B83B-4676-979C-7C9852C2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A26B-A32C-4AD9-9067-BFE36F9C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F8791-C59C-461B-B187-5FB6C465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5BE9A-C93D-44CB-B712-14D50A7D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A4CDA-3349-4387-A121-9417FC41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4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A5E7A-DF56-4BCA-899C-2BC2F8A5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D5153-6C81-4A18-AEB9-BF00DDF9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307DA-0CCF-4B94-A740-649034C0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C8259-C94F-4B22-82C6-8CA6009D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0A81D-5070-43B2-93EA-33DB4580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7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0568B-1738-4DEC-9AFB-296EFA9A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F3E4B-F8A5-45D6-ABC8-406E203C3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CF51E3-7155-4633-A29A-E0B90524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10B0D-F397-473F-9BA3-C46D2661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37598-AB7E-471B-9CA1-75BDE07D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EE144-D6B6-425D-8DC4-A4A5C83B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2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537D-9443-489F-A54C-8307ABAE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B5E2C-8AFF-4F9D-9556-337C9A83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28319-433E-46BD-9F50-0C6C27576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9DBAF8-7A97-45A8-8E15-B789E8E4F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013C25-DA0F-4BA5-9329-29DD4F2FC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19EBB7-CB5A-42BB-A81B-3345E9F0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533A32-8886-4F80-857E-DA61EC8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7DF55-689B-4A9D-83C5-63490313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46D43-F72E-4D6A-895A-05EF633D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E3D6F-1D42-4C11-AE89-94740474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277F7F-C055-4AFC-B59B-A9052005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B943F-5711-4E46-8811-69D793EB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8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6BC070-9116-4786-8BCA-DE0393B2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4EDFE7-BEE9-4238-BCA0-9CCAB6F3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688332-EDAC-44B5-92B1-9A67DB74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13011-4E3A-4F40-A2A0-C31CB408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F9671-855D-4C22-A82A-0B919C13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5E8271-DDD1-4F77-A2B8-088794270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B6BF7-748D-47A4-A2E7-B5299A44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8916E-918C-440E-8BF6-DCE7A267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60D76-849D-4252-9CCA-123DFF8F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2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F3868-6E34-4D38-BB20-8A78FA78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8124E9-E86C-425B-AA87-8001BA4B8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6265DA-9276-4395-9071-2D2692BFB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64DE8-E5A8-43A8-BBEF-3D1741F3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842A4-E121-4C6D-8B86-AB624BE7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48B8C-586B-48EF-A6DA-70B913C8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3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10B546-3E52-4B59-8478-837A56A5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407A9-8532-422B-BD90-9D2F8E27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C7BCD-6A2D-4262-8F6E-994122170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1EBF-4B11-4329-B662-8E917E4E56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17E7D-86B5-4C9F-BFEF-05BEDA35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EEE8C-8A6C-4E57-8938-60FDC021C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236E-A53A-4B37-A1CC-0A95C7A51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1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41448-0946-41BC-B1D0-EABC5F7B8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메타마스크 지갑 생성 후 </a:t>
            </a:r>
            <a:r>
              <a:rPr lang="ko-KR" altLang="en-US" dirty="0" err="1"/>
              <a:t>이더</a:t>
            </a:r>
            <a:r>
              <a:rPr lang="ko-KR" altLang="en-US" dirty="0"/>
              <a:t> 전송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B9EB4-AEDC-4C3B-84D5-041CDC997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20182109 </a:t>
            </a:r>
            <a:r>
              <a:rPr lang="ko-KR" altLang="en-US" dirty="0"/>
              <a:t>박지원</a:t>
            </a:r>
          </a:p>
        </p:txBody>
      </p:sp>
    </p:spTree>
    <p:extLst>
      <p:ext uri="{BB962C8B-B14F-4D97-AF65-F5344CB8AC3E}">
        <p14:creationId xmlns:p14="http://schemas.microsoft.com/office/powerpoint/2010/main" val="397051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3EC2-1609-4127-B046-BED823C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D0771EA-F2F9-4DBA-85E6-A952E87C0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5" y="365125"/>
            <a:ext cx="5464198" cy="3262448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1BF3E3D-621E-47D8-B66C-3A8832A9D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33" y="1996349"/>
            <a:ext cx="6305209" cy="3879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DF531D-8CB0-4317-B9DE-C8B3C20EBAFC}"/>
              </a:ext>
            </a:extLst>
          </p:cNvPr>
          <p:cNvSpPr txBox="1"/>
          <p:nvPr/>
        </p:nvSpPr>
        <p:spPr>
          <a:xfrm>
            <a:off x="219075" y="3105834"/>
            <a:ext cx="345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메타마스크 사이트에 접속 후</a:t>
            </a:r>
            <a:endParaRPr lang="en-US" altLang="ko-KR" dirty="0"/>
          </a:p>
          <a:p>
            <a:r>
              <a:rPr lang="ko-KR" altLang="en-US" dirty="0"/>
              <a:t>시작하기를 누릅니다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9E094-480A-462A-96DD-CB9B689C6845}"/>
              </a:ext>
            </a:extLst>
          </p:cNvPr>
          <p:cNvSpPr txBox="1"/>
          <p:nvPr/>
        </p:nvSpPr>
        <p:spPr>
          <a:xfrm>
            <a:off x="8715375" y="517954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지갑 생성하기를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21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A6DF8-0704-4A15-AEFB-8671F317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4271DC6-8A19-483C-93EA-1734EC9D2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9" y="244475"/>
            <a:ext cx="3580471" cy="4351338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FE11646-D085-4545-993E-42DF5057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13" y="365125"/>
            <a:ext cx="3171350" cy="397527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1C5B99C-8AE4-4B2E-888D-724B50D53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3133771"/>
            <a:ext cx="5067300" cy="3359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C1A873-2129-4F98-B490-EAC08D3ABC5A}"/>
              </a:ext>
            </a:extLst>
          </p:cNvPr>
          <p:cNvSpPr txBox="1"/>
          <p:nvPr/>
        </p:nvSpPr>
        <p:spPr>
          <a:xfrm>
            <a:off x="1163890" y="4553333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동의를 누른 후 비밀번호를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6E402-87F3-4739-A285-199DB64F8E9B}"/>
              </a:ext>
            </a:extLst>
          </p:cNvPr>
          <p:cNvSpPr txBox="1"/>
          <p:nvPr/>
        </p:nvSpPr>
        <p:spPr>
          <a:xfrm>
            <a:off x="8724900" y="6308209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비밀 백업 구문을 확인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95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3A1F03-0011-4D11-A3C9-300F4D98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endParaRPr lang="en-US" altLang="ko-KR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19A78DB-2EC1-4C1C-BF90-F40A41A80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2" b="2"/>
          <a:stretch/>
        </p:blipFill>
        <p:spPr>
          <a:xfrm>
            <a:off x="193305" y="166899"/>
            <a:ext cx="5803323" cy="3890357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7A32DA6-D363-43FD-B41E-B15C813C5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r="5080" b="-3"/>
          <a:stretch/>
        </p:blipFill>
        <p:spPr>
          <a:xfrm>
            <a:off x="5377295" y="2632193"/>
            <a:ext cx="5803323" cy="3890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F43F17-AF91-4AEA-8EAA-5AA2A3297F16}"/>
              </a:ext>
            </a:extLst>
          </p:cNvPr>
          <p:cNvSpPr txBox="1"/>
          <p:nvPr/>
        </p:nvSpPr>
        <p:spPr>
          <a:xfrm>
            <a:off x="4474560" y="1514519"/>
            <a:ext cx="443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지갑이 생성되었습니다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ko-KR" altLang="en-US" dirty="0" err="1"/>
              <a:t>메인넷을</a:t>
            </a:r>
            <a:r>
              <a:rPr lang="ko-KR" altLang="en-US" dirty="0"/>
              <a:t> 테스트넷으로 전환 후</a:t>
            </a:r>
            <a:endParaRPr lang="en-US" altLang="ko-KR" dirty="0"/>
          </a:p>
          <a:p>
            <a:r>
              <a:rPr lang="ko-KR" altLang="en-US" dirty="0"/>
              <a:t>토큰 추가를 누릅니다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CBB58-E8A2-4B1F-828E-7D2CD6A65204}"/>
              </a:ext>
            </a:extLst>
          </p:cNvPr>
          <p:cNvSpPr txBox="1"/>
          <p:nvPr/>
        </p:nvSpPr>
        <p:spPr>
          <a:xfrm>
            <a:off x="8686801" y="552226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 err="1"/>
              <a:t>이더</a:t>
            </a:r>
            <a:r>
              <a:rPr lang="ko-KR" altLang="en-US" dirty="0"/>
              <a:t> 얻기를 누릅니다</a:t>
            </a:r>
          </a:p>
        </p:txBody>
      </p:sp>
    </p:spTree>
    <p:extLst>
      <p:ext uri="{BB962C8B-B14F-4D97-AF65-F5344CB8AC3E}">
        <p14:creationId xmlns:p14="http://schemas.microsoft.com/office/powerpoint/2010/main" val="119586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D95B4-3A6F-4FBF-BFA0-DE4C0119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C222F83-E1DB-4C06-999B-64118E2A8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9" y="433831"/>
            <a:ext cx="7011696" cy="3335151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132E84D-5F93-4B56-8AF6-61DD3396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53" y="604638"/>
            <a:ext cx="3665538" cy="5959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07261A-0D08-437F-86CF-1BC09ECCFA9B}"/>
              </a:ext>
            </a:extLst>
          </p:cNvPr>
          <p:cNvSpPr txBox="1"/>
          <p:nvPr/>
        </p:nvSpPr>
        <p:spPr>
          <a:xfrm>
            <a:off x="2410985" y="1732075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파우셋에서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이더</a:t>
            </a:r>
            <a:r>
              <a:rPr lang="ko-KR" altLang="en-US" dirty="0"/>
              <a:t> 얻기를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C1271-1E9D-4F38-A6F7-AB690A4B7F5B}"/>
              </a:ext>
            </a:extLst>
          </p:cNvPr>
          <p:cNvSpPr txBox="1"/>
          <p:nvPr/>
        </p:nvSpPr>
        <p:spPr>
          <a:xfrm>
            <a:off x="8179053" y="5033982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이 창이 뜨면 다음을 눌러줍니다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64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A4E46-4275-492E-AD4A-2B0A3306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40427B7-5A65-4D44-9DA2-C4AD70DE8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1"/>
          <a:stretch/>
        </p:blipFill>
        <p:spPr>
          <a:xfrm>
            <a:off x="386443" y="868176"/>
            <a:ext cx="8855207" cy="3244837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624AFD-F7EB-44CB-8ED3-D481DC54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604" y="1027906"/>
            <a:ext cx="4397121" cy="5921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123A91-5D6D-47BF-8DA2-8710E519D06E}"/>
              </a:ext>
            </a:extLst>
          </p:cNvPr>
          <p:cNvSpPr txBox="1"/>
          <p:nvPr/>
        </p:nvSpPr>
        <p:spPr>
          <a:xfrm>
            <a:off x="2470295" y="3244334"/>
            <a:ext cx="494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 err="1"/>
              <a:t>이더가</a:t>
            </a:r>
            <a:r>
              <a:rPr lang="ko-KR" altLang="en-US" dirty="0"/>
              <a:t> 생성되었습니다</a:t>
            </a:r>
            <a:r>
              <a:rPr lang="en-US" altLang="ko-KR" dirty="0"/>
              <a:t>. </a:t>
            </a:r>
            <a:r>
              <a:rPr lang="ko-KR" altLang="en-US" dirty="0"/>
              <a:t>전송을 눌러줍니다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0A1EA-2018-4541-A424-B4A6658D9B4A}"/>
              </a:ext>
            </a:extLst>
          </p:cNvPr>
          <p:cNvSpPr txBox="1"/>
          <p:nvPr/>
        </p:nvSpPr>
        <p:spPr>
          <a:xfrm>
            <a:off x="8391039" y="2282845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↑이 칸에 주소를 입력하면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350FA-0C6E-43C8-9A5F-638D639862F6}"/>
              </a:ext>
            </a:extLst>
          </p:cNvPr>
          <p:cNvSpPr txBox="1"/>
          <p:nvPr/>
        </p:nvSpPr>
        <p:spPr>
          <a:xfrm>
            <a:off x="6263948" y="5343493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이와 같이 옵션이 뜹니다</a:t>
            </a:r>
            <a:endParaRPr lang="en-US" altLang="ko-KR" dirty="0"/>
          </a:p>
          <a:p>
            <a:r>
              <a:rPr lang="ko-KR" altLang="en-US" dirty="0"/>
              <a:t>보낼 </a:t>
            </a:r>
            <a:r>
              <a:rPr lang="ko-KR" altLang="en-US" dirty="0" err="1"/>
              <a:t>이더와</a:t>
            </a:r>
            <a:r>
              <a:rPr lang="ko-KR" altLang="en-US" dirty="0"/>
              <a:t> 수수료를 설정한 후 다음을 눌러줍니다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90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B6DE5-1A1A-4373-ABDE-679B5960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51F2C23-6F30-49F8-BEC3-164E3D8DE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2" y="283152"/>
            <a:ext cx="3618480" cy="4351338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E20C299-1ACD-489C-984B-C2D574602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9" y="4776372"/>
            <a:ext cx="9198137" cy="179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924800-3F68-44D0-A64A-4707000C2339}"/>
              </a:ext>
            </a:extLst>
          </p:cNvPr>
          <p:cNvSpPr txBox="1"/>
          <p:nvPr/>
        </p:nvSpPr>
        <p:spPr>
          <a:xfrm>
            <a:off x="3805381" y="1921164"/>
            <a:ext cx="390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이와 같은 확인 창이 뜹니다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자신이 설정한 것이 맞는지 확인 후 </a:t>
            </a:r>
            <a:endParaRPr lang="en-US" altLang="ko-KR" dirty="0"/>
          </a:p>
          <a:p>
            <a:r>
              <a:rPr lang="ko-KR" altLang="en-US" dirty="0" err="1"/>
              <a:t>맞다면</a:t>
            </a:r>
            <a:r>
              <a:rPr lang="ko-KR" altLang="en-US" dirty="0"/>
              <a:t> 승인을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35074-AC0B-487E-A7DA-D07CE60EFA83}"/>
              </a:ext>
            </a:extLst>
          </p:cNvPr>
          <p:cNvSpPr txBox="1"/>
          <p:nvPr/>
        </p:nvSpPr>
        <p:spPr>
          <a:xfrm>
            <a:off x="8709957" y="6390182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그렇게 하면 </a:t>
            </a:r>
            <a:r>
              <a:rPr lang="ko-KR" altLang="en-US" dirty="0" err="1"/>
              <a:t>이더가</a:t>
            </a:r>
            <a:r>
              <a:rPr lang="ko-KR" altLang="en-US" dirty="0"/>
              <a:t> 보내집니다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13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메타마스크 지갑 생성 후 이더 전송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메타마스크 지갑 생성 후 이더 전송</dc:title>
  <dc:creator>지원 박</dc:creator>
  <cp:lastModifiedBy>지원 박</cp:lastModifiedBy>
  <cp:revision>4</cp:revision>
  <dcterms:created xsi:type="dcterms:W3CDTF">2020-09-19T11:29:39Z</dcterms:created>
  <dcterms:modified xsi:type="dcterms:W3CDTF">2020-09-21T04:47:58Z</dcterms:modified>
</cp:coreProperties>
</file>