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지원 박" initials="지박" lastIdx="1" clrIdx="4">
    <p:extLst>
      <p:ext uri="{19B8F6BF-5375-455C-9EA6-DF929625EA0E}">
        <p15:presenceInfo xmlns:p15="http://schemas.microsoft.com/office/powerpoint/2012/main" userId="911a403382d4f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2F2F2"/>
    <a:srgbClr val="404040"/>
    <a:srgbClr val="FF9B45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2020-09-28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6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040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>
                <a:latin typeface="+mj-ea"/>
                <a:ea typeface="+mj-ea"/>
              </a:rPr>
              <a:t>슬라이드 쇼 모드에서 화살표를 선택하여 링크를 방문하세요</a:t>
            </a:r>
            <a:r>
              <a:rPr lang="en-US" altLang="ko-KR" noProof="0" dirty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</a:rPr>
              <a:t>Storj</a:t>
            </a:r>
            <a:r>
              <a:rPr lang="ko-KR" altLang="en-US" sz="4800" dirty="0">
                <a:solidFill>
                  <a:schemeClr val="bg1"/>
                </a:solidFill>
              </a:rPr>
              <a:t>에 대해서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20182109 </a:t>
            </a:r>
            <a:r>
              <a:rPr lang="ko-KR" altLang="en-US" sz="2400" dirty="0">
                <a:solidFill>
                  <a:schemeClr val="bg1"/>
                </a:solidFill>
              </a:rPr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목차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64138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래픽 2" descr="배지 1">
            <a:extLst>
              <a:ext uri="{FF2B5EF4-FFF2-40B4-BE49-F238E27FC236}">
                <a16:creationId xmlns:a16="http://schemas.microsoft.com/office/drawing/2014/main" id="{138BA6F8-D986-4293-94C3-C631DD2B4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761" y="1461774"/>
            <a:ext cx="914400" cy="914400"/>
          </a:xfrm>
          <a:prstGeom prst="rect">
            <a:avLst/>
          </a:prstGeom>
        </p:spPr>
      </p:pic>
      <p:pic>
        <p:nvPicPr>
          <p:cNvPr id="6" name="그래픽 5" descr="배지">
            <a:extLst>
              <a:ext uri="{FF2B5EF4-FFF2-40B4-BE49-F238E27FC236}">
                <a16:creationId xmlns:a16="http://schemas.microsoft.com/office/drawing/2014/main" id="{FCA606DA-A96B-4193-B776-781F18DE6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1161" y="2644013"/>
            <a:ext cx="914400" cy="914400"/>
          </a:xfrm>
          <a:prstGeom prst="rect">
            <a:avLst/>
          </a:prstGeom>
        </p:spPr>
      </p:pic>
      <p:pic>
        <p:nvPicPr>
          <p:cNvPr id="9" name="그래픽 8" descr="배지 3">
            <a:extLst>
              <a:ext uri="{FF2B5EF4-FFF2-40B4-BE49-F238E27FC236}">
                <a16:creationId xmlns:a16="http://schemas.microsoft.com/office/drawing/2014/main" id="{3446476F-C942-4D73-A5CB-F04A19996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5561" y="3682359"/>
            <a:ext cx="914400" cy="914400"/>
          </a:xfrm>
          <a:prstGeom prst="rect">
            <a:avLst/>
          </a:prstGeom>
        </p:spPr>
      </p:pic>
      <p:pic>
        <p:nvPicPr>
          <p:cNvPr id="11" name="그래픽 10" descr="배지 4">
            <a:extLst>
              <a:ext uri="{FF2B5EF4-FFF2-40B4-BE49-F238E27FC236}">
                <a16:creationId xmlns:a16="http://schemas.microsoft.com/office/drawing/2014/main" id="{C372CCEC-F5BF-4E11-9821-53EE81E4A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9438" y="470011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25471-2A8F-4F48-8A27-BF43A6588C65}"/>
              </a:ext>
            </a:extLst>
          </p:cNvPr>
          <p:cNvSpPr txBox="1"/>
          <p:nvPr/>
        </p:nvSpPr>
        <p:spPr>
          <a:xfrm>
            <a:off x="2041161" y="1511557"/>
            <a:ext cx="5339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란 무엇인가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6FAA6-2A9E-4BF2-AB0E-1E419625E67B}"/>
              </a:ext>
            </a:extLst>
          </p:cNvPr>
          <p:cNvSpPr txBox="1"/>
          <p:nvPr/>
        </p:nvSpPr>
        <p:spPr>
          <a:xfrm>
            <a:off x="2955561" y="2643350"/>
            <a:ext cx="283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A2F19-998E-4F44-AC8B-915FAC18ABDC}"/>
              </a:ext>
            </a:extLst>
          </p:cNvPr>
          <p:cNvSpPr txBox="1"/>
          <p:nvPr/>
        </p:nvSpPr>
        <p:spPr>
          <a:xfrm>
            <a:off x="3909438" y="3701461"/>
            <a:ext cx="283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03AC6-A04A-495C-BCDD-CA79A0411C21}"/>
              </a:ext>
            </a:extLst>
          </p:cNvPr>
          <p:cNvSpPr txBox="1"/>
          <p:nvPr/>
        </p:nvSpPr>
        <p:spPr>
          <a:xfrm>
            <a:off x="4823838" y="4833254"/>
            <a:ext cx="283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장점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란 무엇인가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래픽 2" descr="비트코인">
            <a:extLst>
              <a:ext uri="{FF2B5EF4-FFF2-40B4-BE49-F238E27FC236}">
                <a16:creationId xmlns:a16="http://schemas.microsoft.com/office/drawing/2014/main" id="{432B0F1A-85CA-443E-98CB-9A39BE5A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07" y="174260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5FE1E-A05B-4331-BDE3-8DC6142B0388}"/>
              </a:ext>
            </a:extLst>
          </p:cNvPr>
          <p:cNvSpPr txBox="1"/>
          <p:nvPr/>
        </p:nvSpPr>
        <p:spPr>
          <a:xfrm>
            <a:off x="1435607" y="1876640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코인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C43B-A3BC-4A7C-BF69-B09834E3553A}"/>
              </a:ext>
            </a:extLst>
          </p:cNvPr>
          <p:cNvSpPr txBox="1"/>
          <p:nvPr/>
        </p:nvSpPr>
        <p:spPr>
          <a:xfrm>
            <a:off x="1435607" y="2629894"/>
            <a:ext cx="10091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탈중앙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분산형 클라우드 저장 플랫폼을 기반으로 하는 암호 화폐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코인의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티커는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SJCX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코인 사용자는 다른 사용자 컴퓨터의 남는 하드 디스크 공간을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활용해 파일을 저장하고 열람할 수 있음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8EC6B-F6B9-4D5C-9B67-1647E94D7B0B}"/>
              </a:ext>
            </a:extLst>
          </p:cNvPr>
          <p:cNvSpPr txBox="1"/>
          <p:nvPr/>
        </p:nvSpPr>
        <p:spPr>
          <a:xfrm>
            <a:off x="1435607" y="5833645"/>
            <a:ext cx="1015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 주식 창에서 증권을 주식 호가 시스템에 표시할 때 사용하는 약어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주식의 종목 코드를 의미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원리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165E1-572F-4A4A-A02C-E69822E30007}"/>
              </a:ext>
            </a:extLst>
          </p:cNvPr>
          <p:cNvSpPr txBox="1"/>
          <p:nvPr/>
        </p:nvSpPr>
        <p:spPr>
          <a:xfrm>
            <a:off x="930964" y="1543987"/>
            <a:ext cx="1033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분산형 클라우드 스토리지로</a:t>
            </a:r>
            <a:r>
              <a:rPr lang="en-US" altLang="ko-KR" dirty="0"/>
              <a:t>, </a:t>
            </a:r>
            <a:r>
              <a:rPr lang="ko-KR" altLang="en-US" dirty="0"/>
              <a:t>중앙 제어가 필요 없어 공급자에 의존하지 않고 데이터 저장</a:t>
            </a:r>
            <a:r>
              <a:rPr lang="en-US" altLang="ko-KR" dirty="0"/>
              <a:t>, </a:t>
            </a:r>
            <a:r>
              <a:rPr lang="ko-KR" altLang="en-US" dirty="0"/>
              <a:t>공유 가능</a:t>
            </a:r>
          </a:p>
        </p:txBody>
      </p:sp>
      <p:pic>
        <p:nvPicPr>
          <p:cNvPr id="9" name="그래픽 8" descr="네트워크">
            <a:extLst>
              <a:ext uri="{FF2B5EF4-FFF2-40B4-BE49-F238E27FC236}">
                <a16:creationId xmlns:a16="http://schemas.microsoft.com/office/drawing/2014/main" id="{8627E7D1-C9BC-444D-B46D-B2E71BD9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964" y="1913319"/>
            <a:ext cx="769920" cy="769920"/>
          </a:xfrm>
          <a:prstGeom prst="rect">
            <a:avLst/>
          </a:prstGeom>
        </p:spPr>
      </p:pic>
      <p:pic>
        <p:nvPicPr>
          <p:cNvPr id="11" name="그래픽 10" descr="전송1">
            <a:extLst>
              <a:ext uri="{FF2B5EF4-FFF2-40B4-BE49-F238E27FC236}">
                <a16:creationId xmlns:a16="http://schemas.microsoft.com/office/drawing/2014/main" id="{0D52AE81-4EEE-4ABB-91FD-F1A371861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4480" y="5495544"/>
            <a:ext cx="914400" cy="914400"/>
          </a:xfrm>
          <a:prstGeom prst="rect">
            <a:avLst/>
          </a:prstGeom>
        </p:spPr>
      </p:pic>
      <p:pic>
        <p:nvPicPr>
          <p:cNvPr id="13" name="그래픽 12" descr="도구">
            <a:extLst>
              <a:ext uri="{FF2B5EF4-FFF2-40B4-BE49-F238E27FC236}">
                <a16:creationId xmlns:a16="http://schemas.microsoft.com/office/drawing/2014/main" id="{02D09E01-426F-4BA8-A4E0-71E9E8241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8628" y="4257138"/>
            <a:ext cx="769921" cy="769921"/>
          </a:xfrm>
          <a:prstGeom prst="rect">
            <a:avLst/>
          </a:prstGeom>
        </p:spPr>
      </p:pic>
      <p:pic>
        <p:nvPicPr>
          <p:cNvPr id="15" name="그래픽 14" descr="블록체인">
            <a:extLst>
              <a:ext uri="{FF2B5EF4-FFF2-40B4-BE49-F238E27FC236}">
                <a16:creationId xmlns:a16="http://schemas.microsoft.com/office/drawing/2014/main" id="{C3D641AD-D372-49CF-A5CB-9EC8C6CCF0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8652" y="4184899"/>
            <a:ext cx="769920" cy="769920"/>
          </a:xfrm>
          <a:prstGeom prst="rect">
            <a:avLst/>
          </a:prstGeom>
        </p:spPr>
      </p:pic>
      <p:pic>
        <p:nvPicPr>
          <p:cNvPr id="17" name="그래픽 16" descr="해시 태그">
            <a:extLst>
              <a:ext uri="{FF2B5EF4-FFF2-40B4-BE49-F238E27FC236}">
                <a16:creationId xmlns:a16="http://schemas.microsoft.com/office/drawing/2014/main" id="{8D6E46D9-E2F1-496E-869B-A049029D1E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8406" y="3044040"/>
            <a:ext cx="769920" cy="769920"/>
          </a:xfrm>
          <a:prstGeom prst="rect">
            <a:avLst/>
          </a:prstGeom>
        </p:spPr>
      </p:pic>
      <p:pic>
        <p:nvPicPr>
          <p:cNvPr id="19" name="그래픽 18" descr="음양">
            <a:extLst>
              <a:ext uri="{FF2B5EF4-FFF2-40B4-BE49-F238E27FC236}">
                <a16:creationId xmlns:a16="http://schemas.microsoft.com/office/drawing/2014/main" id="{B4146B10-116E-489F-9055-BE385E66B8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9893" y="3067672"/>
            <a:ext cx="769920" cy="769920"/>
          </a:xfrm>
          <a:prstGeom prst="rect">
            <a:avLst/>
          </a:prstGeom>
        </p:spPr>
      </p:pic>
      <p:pic>
        <p:nvPicPr>
          <p:cNvPr id="21" name="그래픽 20" descr="네트워크 다이어그램">
            <a:extLst>
              <a:ext uri="{FF2B5EF4-FFF2-40B4-BE49-F238E27FC236}">
                <a16:creationId xmlns:a16="http://schemas.microsoft.com/office/drawing/2014/main" id="{7ADD9019-6471-4A5D-A59A-D0B929F1D4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1040" y="1913319"/>
            <a:ext cx="769920" cy="769920"/>
          </a:xfrm>
          <a:prstGeom prst="rect">
            <a:avLst/>
          </a:prstGeom>
        </p:spPr>
      </p:pic>
      <p:pic>
        <p:nvPicPr>
          <p:cNvPr id="23" name="그래픽 22" descr="오른쪽 화살표">
            <a:extLst>
              <a:ext uri="{FF2B5EF4-FFF2-40B4-BE49-F238E27FC236}">
                <a16:creationId xmlns:a16="http://schemas.microsoft.com/office/drawing/2014/main" id="{85845E7D-D27C-4411-B17F-19621F4FE5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11680" y="1841079"/>
            <a:ext cx="914400" cy="914400"/>
          </a:xfrm>
          <a:prstGeom prst="rect">
            <a:avLst/>
          </a:prstGeom>
        </p:spPr>
      </p:pic>
      <p:pic>
        <p:nvPicPr>
          <p:cNvPr id="27" name="그래픽 26" descr="오른쪽 화살표">
            <a:extLst>
              <a:ext uri="{FF2B5EF4-FFF2-40B4-BE49-F238E27FC236}">
                <a16:creationId xmlns:a16="http://schemas.microsoft.com/office/drawing/2014/main" id="{1842CCB1-12BE-4C40-AB79-779440C91A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24138" y="2971800"/>
            <a:ext cx="914400" cy="914400"/>
          </a:xfrm>
          <a:prstGeom prst="rect">
            <a:avLst/>
          </a:prstGeom>
        </p:spPr>
      </p:pic>
      <p:pic>
        <p:nvPicPr>
          <p:cNvPr id="29" name="그래픽 28" descr="오른쪽 화살표">
            <a:extLst>
              <a:ext uri="{FF2B5EF4-FFF2-40B4-BE49-F238E27FC236}">
                <a16:creationId xmlns:a16="http://schemas.microsoft.com/office/drawing/2014/main" id="{7FD3BF14-72FB-4A8C-94BD-CD7F48E1F3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09360" y="418489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099708-052E-4BD4-8253-7A877322FBBA}"/>
              </a:ext>
            </a:extLst>
          </p:cNvPr>
          <p:cNvSpPr txBox="1"/>
          <p:nvPr/>
        </p:nvSpPr>
        <p:spPr>
          <a:xfrm>
            <a:off x="1639483" y="20674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노드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5F77C1-27EE-43F1-82FA-D4EC5D2E3FED}"/>
              </a:ext>
            </a:extLst>
          </p:cNvPr>
          <p:cNvSpPr txBox="1"/>
          <p:nvPr/>
        </p:nvSpPr>
        <p:spPr>
          <a:xfrm>
            <a:off x="6385871" y="2067446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피어 투 피어 커뮤니케이션 및 발견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EBE827-E1F0-49C5-91C1-119598458B01}"/>
              </a:ext>
            </a:extLst>
          </p:cNvPr>
          <p:cNvSpPr txBox="1"/>
          <p:nvPr/>
        </p:nvSpPr>
        <p:spPr>
          <a:xfrm>
            <a:off x="3959766" y="32217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이중화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C1A29-06AB-4C8E-BC6D-0313561CCF9F}"/>
              </a:ext>
            </a:extLst>
          </p:cNvPr>
          <p:cNvSpPr txBox="1"/>
          <p:nvPr/>
        </p:nvSpPr>
        <p:spPr>
          <a:xfrm>
            <a:off x="7533116" y="32217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메타데이터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23F0E5-0B3B-4F18-A906-A83C24FC76F9}"/>
              </a:ext>
            </a:extLst>
          </p:cNvPr>
          <p:cNvSpPr txBox="1"/>
          <p:nvPr/>
        </p:nvSpPr>
        <p:spPr>
          <a:xfrm>
            <a:off x="2676978" y="435867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감사와 평판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F5A4E3-6F58-470F-ADAD-501AF78E5403}"/>
              </a:ext>
            </a:extLst>
          </p:cNvPr>
          <p:cNvSpPr txBox="1"/>
          <p:nvPr/>
        </p:nvSpPr>
        <p:spPr>
          <a:xfrm>
            <a:off x="7223417" y="43593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복구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A5D61-9795-48F2-B0EB-8A027F807EC9}"/>
              </a:ext>
            </a:extLst>
          </p:cNvPr>
          <p:cNvSpPr txBox="1"/>
          <p:nvPr/>
        </p:nvSpPr>
        <p:spPr>
          <a:xfrm>
            <a:off x="5315706" y="57029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pic>
        <p:nvPicPr>
          <p:cNvPr id="44" name="그래픽 43" descr="오른쪽 화살표">
            <a:extLst>
              <a:ext uri="{FF2B5EF4-FFF2-40B4-BE49-F238E27FC236}">
                <a16:creationId xmlns:a16="http://schemas.microsoft.com/office/drawing/2014/main" id="{81E01C09-16E0-4B5E-AB44-D39C5895CA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36054" y="54766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</a:p>
        </p:txBody>
      </p:sp>
      <p:cxnSp>
        <p:nvCxnSpPr>
          <p:cNvPr id="20" name="직선 연결선(S) 19" descr="모핑 텍스트와 이미지를 구분하는 옅은 회색 선"/>
          <p:cNvCxnSpPr/>
          <p:nvPr/>
        </p:nvCxnSpPr>
        <p:spPr>
          <a:xfrm>
            <a:off x="5982073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네트워크 다이어그램">
            <a:extLst>
              <a:ext uri="{FF2B5EF4-FFF2-40B4-BE49-F238E27FC236}">
                <a16:creationId xmlns:a16="http://schemas.microsoft.com/office/drawing/2014/main" id="{9DB3B397-188A-40AC-9B0B-6CB82436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50" y="3940071"/>
            <a:ext cx="914400" cy="914400"/>
          </a:xfrm>
          <a:prstGeom prst="rect">
            <a:avLst/>
          </a:prstGeom>
        </p:spPr>
      </p:pic>
      <p:pic>
        <p:nvPicPr>
          <p:cNvPr id="9" name="그래픽 8" descr="해시 태그">
            <a:extLst>
              <a:ext uri="{FF2B5EF4-FFF2-40B4-BE49-F238E27FC236}">
                <a16:creationId xmlns:a16="http://schemas.microsoft.com/office/drawing/2014/main" id="{A882CE19-7952-467B-BAF7-C68D3F159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293" y="1472431"/>
            <a:ext cx="914400" cy="9144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C34A4D1-4448-426E-84AA-90789901B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3000" y="3918748"/>
            <a:ext cx="914400" cy="914400"/>
          </a:xfrm>
          <a:prstGeom prst="rect">
            <a:avLst/>
          </a:prstGeom>
        </p:spPr>
      </p:pic>
      <p:pic>
        <p:nvPicPr>
          <p:cNvPr id="22" name="그래픽 21" descr="클라우드 컴퓨팅">
            <a:extLst>
              <a:ext uri="{FF2B5EF4-FFF2-40B4-BE49-F238E27FC236}">
                <a16:creationId xmlns:a16="http://schemas.microsoft.com/office/drawing/2014/main" id="{E7000E84-9311-47F3-9017-0C691FC45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350" y="1472431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B74A95-5F28-4B67-940C-FFD2C50D9BD2}"/>
              </a:ext>
            </a:extLst>
          </p:cNvPr>
          <p:cNvSpPr txBox="1"/>
          <p:nvPr/>
        </p:nvSpPr>
        <p:spPr>
          <a:xfrm>
            <a:off x="1819604" y="166802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플랫폼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31A04-C8FB-4C00-A839-ED098A8804D0}"/>
              </a:ext>
            </a:extLst>
          </p:cNvPr>
          <p:cNvSpPr txBox="1"/>
          <p:nvPr/>
        </p:nvSpPr>
        <p:spPr>
          <a:xfrm>
            <a:off x="1819604" y="411433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샤딩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2E897-7AA7-4D19-800B-6E80B0DAA070}"/>
              </a:ext>
            </a:extLst>
          </p:cNvPr>
          <p:cNvSpPr txBox="1"/>
          <p:nvPr/>
        </p:nvSpPr>
        <p:spPr>
          <a:xfrm>
            <a:off x="7352182" y="16680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카뎀리아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9231F-87B0-424A-BCC9-F8A808B2EE45}"/>
              </a:ext>
            </a:extLst>
          </p:cNvPr>
          <p:cNvSpPr txBox="1"/>
          <p:nvPr/>
        </p:nvSpPr>
        <p:spPr>
          <a:xfrm>
            <a:off x="7398326" y="41143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퀘이사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71F04-9627-4672-830E-FD287A605B95}"/>
              </a:ext>
            </a:extLst>
          </p:cNvPr>
          <p:cNvSpPr txBox="1"/>
          <p:nvPr/>
        </p:nvSpPr>
        <p:spPr>
          <a:xfrm>
            <a:off x="521207" y="2431624"/>
            <a:ext cx="5339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 기술을 적용한 분산화 클라우드 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랫폼으로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나머지 하드디스크 용량을 보유한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이용자가 이를 필요로 하는 사람들에게 제공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그에 대한 대가로 코인을 보상받는 체계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6F7572-1262-4413-9153-C8C2EFF605EB}"/>
              </a:ext>
            </a:extLst>
          </p:cNvPr>
          <p:cNvSpPr txBox="1"/>
          <p:nvPr/>
        </p:nvSpPr>
        <p:spPr>
          <a:xfrm>
            <a:off x="562048" y="4871191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내 사용되는 기술로 파일들을 암호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 시킨 후 이 암호화 된 파일을 여러가지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나눠서 보관하는 기술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56CCB7-DF10-4CEB-919F-5AC9E11D9F50}"/>
              </a:ext>
            </a:extLst>
          </p:cNvPr>
          <p:cNvSpPr txBox="1"/>
          <p:nvPr/>
        </p:nvSpPr>
        <p:spPr>
          <a:xfrm>
            <a:off x="6209928" y="2462917"/>
            <a:ext cx="5506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이름대로 해시 테이블을 분산하여 관리하는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카뎀리아를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효율적인 메시지 라우팅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분산 네트워크 구현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FDA70F-30A1-4F8C-A613-7292DF5088DD}"/>
              </a:ext>
            </a:extLst>
          </p:cNvPr>
          <p:cNvSpPr txBox="1"/>
          <p:nvPr/>
        </p:nvSpPr>
        <p:spPr>
          <a:xfrm>
            <a:off x="6290029" y="4807186"/>
            <a:ext cx="5349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P2P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출판 및 구독 시스템을 구현해 노드의 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매개 변수 범위를 설정하여 프로토콜 표준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화를 통한 확장을 가능하게 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9139F7-172F-4585-9504-6594523E3FFC}"/>
              </a:ext>
            </a:extLst>
          </p:cNvPr>
          <p:cNvSpPr/>
          <p:nvPr/>
        </p:nvSpPr>
        <p:spPr>
          <a:xfrm>
            <a:off x="268941" y="251013"/>
            <a:ext cx="3711388" cy="632908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F9A1DC-D044-417F-92FE-2A3F55330EB9}"/>
              </a:ext>
            </a:extLst>
          </p:cNvPr>
          <p:cNvCxnSpPr>
            <a:cxnSpLocks/>
          </p:cNvCxnSpPr>
          <p:nvPr/>
        </p:nvCxnSpPr>
        <p:spPr>
          <a:xfrm flipH="1">
            <a:off x="268942" y="1192306"/>
            <a:ext cx="37113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Segoe UI Light" panose="020B0502040204020203" pitchFamily="34" charset="0"/>
              </a:rPr>
              <a:t>4. </a:t>
            </a: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Storj</a:t>
            </a:r>
            <a:r>
              <a:rPr lang="ko-KR" altLang="en-US" sz="2800" dirty="0">
                <a:solidFill>
                  <a:schemeClr val="bg1"/>
                </a:solidFill>
              </a:rPr>
              <a:t> 의 장점</a:t>
            </a:r>
            <a:endParaRPr lang="ko-KR" alt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2F06F-63C4-482A-A4B1-B7C18084800F}"/>
              </a:ext>
            </a:extLst>
          </p:cNvPr>
          <p:cNvSpPr txBox="1"/>
          <p:nvPr/>
        </p:nvSpPr>
        <p:spPr>
          <a:xfrm>
            <a:off x="268940" y="1629319"/>
            <a:ext cx="371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 보호 및 보안성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E7D91-4F46-4E81-A279-8CA79A3AEA25}"/>
              </a:ext>
            </a:extLst>
          </p:cNvPr>
          <p:cNvSpPr txBox="1"/>
          <p:nvPr/>
        </p:nvSpPr>
        <p:spPr>
          <a:xfrm>
            <a:off x="268941" y="2370557"/>
            <a:ext cx="366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저렴한 가격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7CBEC-DA5D-4243-9E9B-4656449BF953}"/>
              </a:ext>
            </a:extLst>
          </p:cNvPr>
          <p:cNvSpPr txBox="1"/>
          <p:nvPr/>
        </p:nvSpPr>
        <p:spPr>
          <a:xfrm>
            <a:off x="268940" y="3111795"/>
            <a:ext cx="371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336CC-7FDE-4768-B950-1E9D3C606468}"/>
              </a:ext>
            </a:extLst>
          </p:cNvPr>
          <p:cNvSpPr txBox="1"/>
          <p:nvPr/>
        </p:nvSpPr>
        <p:spPr>
          <a:xfrm>
            <a:off x="268940" y="3853033"/>
            <a:ext cx="371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306AC-44BE-4FE9-9B83-43EA9E245F46}"/>
              </a:ext>
            </a:extLst>
          </p:cNvPr>
          <p:cNvSpPr txBox="1"/>
          <p:nvPr/>
        </p:nvSpPr>
        <p:spPr>
          <a:xfrm>
            <a:off x="268940" y="4589504"/>
            <a:ext cx="371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자본환경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F830F-9472-46C9-B17B-24D7DDEE67F2}"/>
              </a:ext>
            </a:extLst>
          </p:cNvPr>
          <p:cNvSpPr txBox="1"/>
          <p:nvPr/>
        </p:nvSpPr>
        <p:spPr>
          <a:xfrm>
            <a:off x="4187897" y="1382566"/>
            <a:ext cx="731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소유자만 해당 데이터에 액세스하고 데이터를 볼 수 있는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엔드 투 엔드 아호화를 사용하여 보안성 강화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46D70-73FA-4957-9E38-02AACF5623FC}"/>
              </a:ext>
            </a:extLst>
          </p:cNvPr>
          <p:cNvSpPr txBox="1"/>
          <p:nvPr/>
        </p:nvSpPr>
        <p:spPr>
          <a:xfrm>
            <a:off x="4187897" y="2220361"/>
            <a:ext cx="731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코인은 네트워크에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연결되어있는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다수의 사용자만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필요로 하기에 데이터 서버 구축과 운영에 들어가는 금액 감소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D7565-4328-44AE-B77D-7279E2218E6D}"/>
              </a:ext>
            </a:extLst>
          </p:cNvPr>
          <p:cNvSpPr txBox="1"/>
          <p:nvPr/>
        </p:nvSpPr>
        <p:spPr>
          <a:xfrm>
            <a:off x="4187897" y="3061610"/>
            <a:ext cx="782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노드가 </a:t>
            </a:r>
            <a:r>
              <a:rPr lang="ko-KR" altLang="en-US" sz="2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고장날</a:t>
            </a:r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가능성과 다른 드라이브가 </a:t>
            </a:r>
            <a:r>
              <a:rPr lang="ko-KR" altLang="en-US" sz="2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고장날</a:t>
            </a:r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확률과 관련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없고 집단 장애의 가능성이 없다</a:t>
            </a:r>
            <a:r>
              <a:rPr lang="en-US" altLang="ko-KR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9EE0B-A858-4340-844F-D610E276FF2B}"/>
              </a:ext>
            </a:extLst>
          </p:cNvPr>
          <p:cNvSpPr txBox="1"/>
          <p:nvPr/>
        </p:nvSpPr>
        <p:spPr>
          <a:xfrm>
            <a:off x="4187896" y="3806540"/>
            <a:ext cx="782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 처리를 통해 우수한 성능 제공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노드는 끝에 가깝게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위치하므로 수신자가 멀리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떨어져있을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발생하는 지연 시간 감소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804D0-85DF-40FA-8B5F-5B94C982237E}"/>
              </a:ext>
            </a:extLst>
          </p:cNvPr>
          <p:cNvSpPr txBox="1"/>
          <p:nvPr/>
        </p:nvSpPr>
        <p:spPr>
          <a:xfrm>
            <a:off x="4187896" y="4591999"/>
            <a:ext cx="7750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운영자가 되기 위한 한계 비용이 거의 없고 자본 또는 인력 측면에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추가 비용을 부담하지 않는다</a:t>
            </a:r>
            <a:r>
              <a:rPr lang="en-US" altLang="ko-KR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용량 드라이브를 실행하면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과도한 공간과 함께 드라이브를 운영하는 것보다 상당히 더 많은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전력을 소모하지 않는다</a:t>
            </a:r>
            <a:r>
              <a:rPr lang="en-US" altLang="ko-KR" sz="2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8338707" cy="6400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감사합니다</a:t>
            </a:r>
            <a:r>
              <a:rPr lang="en-US" altLang="ko-KR" dirty="0"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{1C8F7BE3-B91E-4A5C-8735-8207122EC095}tf10001108_win32</Template>
  <TotalTime>0</TotalTime>
  <Words>344</Words>
  <Application>Microsoft Office PowerPoint</Application>
  <PresentationFormat>와이드스크린</PresentationFormat>
  <Paragraphs>71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WelcomeDoc</vt:lpstr>
      <vt:lpstr>Storj에 대해서</vt:lpstr>
      <vt:lpstr>목차</vt:lpstr>
      <vt:lpstr>1. Storj 란 무엇인가? (개념)</vt:lpstr>
      <vt:lpstr>2. Storj 의 원리</vt:lpstr>
      <vt:lpstr>3. Storj 의 특징</vt:lpstr>
      <vt:lpstr>4. Storj 의 장점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Storj에 대해서</dc:title>
  <dc:creator>지원 박</dc:creator>
  <cp:keywords/>
  <cp:lastModifiedBy>지원 박</cp:lastModifiedBy>
  <cp:revision>7</cp:revision>
  <dcterms:created xsi:type="dcterms:W3CDTF">2020-09-28T03:46:00Z</dcterms:created>
  <dcterms:modified xsi:type="dcterms:W3CDTF">2020-09-28T04:36:14Z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