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82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241" autoAdjust="0"/>
  </p:normalViewPr>
  <p:slideViewPr>
    <p:cSldViewPr snapToGrid="0">
      <p:cViewPr varScale="1">
        <p:scale>
          <a:sx n="52" d="100"/>
          <a:sy n="52" d="100"/>
        </p:scale>
        <p:origin x="48" y="49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2021-05-24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2021-05-24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92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904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86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680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7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49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095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>
                <a:latin typeface="+mj-ea"/>
                <a:ea typeface="+mj-ea"/>
              </a:rPr>
              <a:t>슬라이드 쇼 모드에서 화살표를 선택하여 링크를 방문하세요</a:t>
            </a:r>
            <a:r>
              <a:rPr lang="en-US" altLang="ko-KR" noProof="0" dirty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31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19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2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06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66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14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39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최종과제 </a:t>
            </a:r>
            <a:r>
              <a:rPr lang="en-US" altLang="ko-KR" sz="4800" dirty="0">
                <a:solidFill>
                  <a:schemeClr val="bg1"/>
                </a:solidFill>
              </a:rPr>
              <a:t>- ACL </a:t>
            </a:r>
            <a:r>
              <a:rPr lang="ko-KR" altLang="en-US" sz="4800" dirty="0">
                <a:solidFill>
                  <a:schemeClr val="bg1"/>
                </a:solidFill>
              </a:rPr>
              <a:t>실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20182109 </a:t>
            </a:r>
            <a:r>
              <a:rPr lang="ko-KR" altLang="en-US" sz="2400" dirty="0">
                <a:solidFill>
                  <a:schemeClr val="bg1"/>
                </a:solidFill>
              </a:rPr>
              <a:t>박지원</a:t>
            </a: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ko-KR" altLang="en-US" dirty="0"/>
              <a:t>라우터를 들어가 서버의 주소 값을 지정해줍니다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34843" y="1530432"/>
            <a:ext cx="4716698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2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ko-KR" altLang="en-US" dirty="0"/>
              <a:t>서버의 </a:t>
            </a:r>
            <a:r>
              <a:rPr lang="en-US" altLang="ko-KR" dirty="0"/>
              <a:t>IP</a:t>
            </a:r>
            <a:r>
              <a:rPr lang="ko-KR" altLang="en-US" dirty="0"/>
              <a:t>주소와 디폴트 게이트웨이 값을 지정해줍니다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1946" y="1530432"/>
            <a:ext cx="4702492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ko-KR" altLang="en-US" dirty="0" err="1"/>
              <a:t>핑을</a:t>
            </a:r>
            <a:r>
              <a:rPr lang="ko-KR" altLang="en-US" dirty="0"/>
              <a:t> 보내 서버까지 핑이 제대로 가는지 확인해봅니다</a:t>
            </a:r>
            <a:r>
              <a:rPr lang="en-US" altLang="ko-KR" dirty="0"/>
              <a:t>. (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제대로 응답해야 정상입니다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65416" y="1530432"/>
            <a:ext cx="4655552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ko-KR" altLang="en-US" dirty="0"/>
              <a:t>라우터에서 한 </a:t>
            </a:r>
            <a:r>
              <a:rPr lang="en-US" altLang="ko-KR" dirty="0"/>
              <a:t>PC</a:t>
            </a:r>
            <a:r>
              <a:rPr lang="ko-KR" altLang="en-US" dirty="0"/>
              <a:t>에서는 </a:t>
            </a:r>
            <a:r>
              <a:rPr lang="en-US" altLang="ko-KR" dirty="0"/>
              <a:t>IP</a:t>
            </a:r>
            <a:r>
              <a:rPr lang="ko-KR" altLang="en-US" dirty="0"/>
              <a:t>로 서버 접속이 안 되도록 하기 위해 설정합니다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 때</a:t>
            </a:r>
            <a:r>
              <a:rPr lang="en-US" altLang="ko-KR" dirty="0"/>
              <a:t>, Deny host 192.168.10.2</a:t>
            </a:r>
            <a:br>
              <a:rPr lang="en-US" altLang="ko-KR" dirty="0"/>
            </a:br>
            <a:r>
              <a:rPr lang="en-US" altLang="ko-KR" dirty="0"/>
              <a:t>permit any </a:t>
            </a:r>
            <a:r>
              <a:rPr lang="ko-KR" altLang="en-US" dirty="0"/>
              <a:t>를 사용합니다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68810" y="1530432"/>
            <a:ext cx="4648765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en-US" altLang="ko-KR" dirty="0"/>
              <a:t>Access-list </a:t>
            </a:r>
            <a:r>
              <a:rPr lang="ko-KR" altLang="en-US" dirty="0"/>
              <a:t>를 통해 제대로 설정되었는지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68916" y="1530432"/>
            <a:ext cx="4648552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en-US" altLang="ko-KR" dirty="0"/>
              <a:t>192.168.10.2 </a:t>
            </a:r>
            <a:r>
              <a:rPr lang="ko-KR" altLang="en-US" dirty="0"/>
              <a:t>를 지정해줬던 </a:t>
            </a:r>
            <a:r>
              <a:rPr lang="en-US" altLang="ko-KR" dirty="0"/>
              <a:t>PC1</a:t>
            </a:r>
            <a:r>
              <a:rPr lang="ko-KR" altLang="en-US" dirty="0"/>
              <a:t>로 들어가 서버로 핑이 가는지 확인해봅니다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핑이 안 가고 </a:t>
            </a:r>
            <a:r>
              <a:rPr lang="ko-KR" altLang="en-US" dirty="0" err="1"/>
              <a:t>막혀야하는게</a:t>
            </a:r>
            <a:r>
              <a:rPr lang="ko-KR" altLang="en-US" dirty="0"/>
              <a:t> 정상입니다 </a:t>
            </a:r>
            <a:r>
              <a:rPr lang="en-US" altLang="ko-KR" dirty="0"/>
              <a:t>: </a:t>
            </a:r>
            <a:r>
              <a:rPr lang="ko-KR" altLang="en-US" dirty="0"/>
              <a:t>라우터를 통해 접속을 막았기 때문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31696" y="1530432"/>
            <a:ext cx="4722992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다른 </a:t>
            </a:r>
            <a:r>
              <a:rPr lang="en-US" altLang="ko-KR" dirty="0"/>
              <a:t>PC</a:t>
            </a:r>
            <a:r>
              <a:rPr lang="ko-KR" altLang="en-US" dirty="0"/>
              <a:t>에서는 핑이 제대로 가는지 확인해봅니다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핑이 제대로 가야 정상입니다 </a:t>
            </a:r>
            <a:r>
              <a:rPr lang="en-US" altLang="ko-KR" dirty="0"/>
              <a:t>: 192.168.10.2</a:t>
            </a:r>
            <a:r>
              <a:rPr lang="ko-KR" altLang="en-US" dirty="0"/>
              <a:t>의 접속만을 막았기 때문에 다른 </a:t>
            </a:r>
            <a:r>
              <a:rPr lang="en-US" altLang="ko-KR" dirty="0" err="1"/>
              <a:t>ip</a:t>
            </a:r>
            <a:r>
              <a:rPr lang="ko-KR" altLang="en-US" dirty="0"/>
              <a:t>에서는 정상적으로 접속이 되어야합니다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8669" y="1530432"/>
            <a:ext cx="4669047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8338707" cy="6400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감사합니다</a:t>
            </a:r>
            <a:r>
              <a:rPr lang="en-US" altLang="ko-KR" dirty="0"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2" name="제목 9">
            <a:extLst>
              <a:ext uri="{FF2B5EF4-FFF2-40B4-BE49-F238E27FC236}">
                <a16:creationId xmlns:a16="http://schemas.microsoft.com/office/drawing/2014/main" id="{653CA075-BA94-4F95-A355-630D51B7A7B9}"/>
              </a:ext>
            </a:extLst>
          </p:cNvPr>
          <p:cNvSpPr txBox="1">
            <a:spLocks/>
          </p:cNvSpPr>
          <p:nvPr/>
        </p:nvSpPr>
        <p:spPr>
          <a:xfrm>
            <a:off x="521206" y="2176272"/>
            <a:ext cx="833870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D24726"/>
                </a:solidFill>
                <a:cs typeface="Segoe UI Light" panose="020B0502040204020203" pitchFamily="34" charset="0"/>
              </a:rPr>
              <a:t>20182109 </a:t>
            </a:r>
            <a:r>
              <a:rPr lang="ko-KR" altLang="en-US" sz="2000" dirty="0">
                <a:solidFill>
                  <a:srgbClr val="D24726"/>
                </a:solidFill>
                <a:cs typeface="Segoe UI Light" panose="020B0502040204020203" pitchFamily="34" charset="0"/>
              </a:rPr>
              <a:t>박지원</a:t>
            </a:r>
            <a:r>
              <a:rPr lang="en-US" altLang="ko-KR" dirty="0"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ko-KR" altLang="en-US" dirty="0"/>
              <a:t>호스트 </a:t>
            </a:r>
            <a:r>
              <a:rPr lang="en-US" altLang="ko-KR" dirty="0"/>
              <a:t>(PC) 3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스위치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라우터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 </a:t>
            </a:r>
            <a:r>
              <a:rPr lang="ko-KR" altLang="en-US" dirty="0"/>
              <a:t>를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8" y="1530432"/>
            <a:ext cx="6259029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ko-KR" altLang="en-US" dirty="0"/>
              <a:t>서버까지 추가한 후에 </a:t>
            </a:r>
            <a:r>
              <a:rPr lang="ko-KR" altLang="en-US" dirty="0" err="1"/>
              <a:t>커넥트를</a:t>
            </a:r>
            <a:r>
              <a:rPr lang="ko-KR" altLang="en-US" dirty="0"/>
              <a:t> 통해 서로 연결해줍니다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7641" y="1530432"/>
            <a:ext cx="6251102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세팅을 위해 </a:t>
            </a:r>
            <a:r>
              <a:rPr lang="en-US" altLang="ko-KR" dirty="0"/>
              <a:t>PC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566" y="1530432"/>
            <a:ext cx="5917253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란에 들어가 </a:t>
            </a:r>
            <a:r>
              <a:rPr lang="en-US" altLang="ko-KR" dirty="0"/>
              <a:t>192.168.10.1 ~ 192.168.10.3 </a:t>
            </a:r>
            <a:r>
              <a:rPr lang="ko-KR" altLang="en-US" dirty="0"/>
              <a:t>순으로 </a:t>
            </a:r>
            <a:r>
              <a:rPr lang="en-US" altLang="ko-KR" dirty="0"/>
              <a:t>PC 0,1,2 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설정을 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2183" y="1530432"/>
            <a:ext cx="4622018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ko-KR" altLang="en-US" dirty="0"/>
              <a:t>라우터 설정을 해주기 위해 들어갑니다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17461" y="1530432"/>
            <a:ext cx="5151462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ko-KR" altLang="en-US" dirty="0" err="1"/>
              <a:t>주소값을</a:t>
            </a:r>
            <a:r>
              <a:rPr lang="ko-KR" altLang="en-US" dirty="0"/>
              <a:t> 지정하고 제대로 러닝 될 수 있도록 설정합니다</a:t>
            </a:r>
            <a:r>
              <a:rPr lang="en-US" altLang="ko-KR" dirty="0"/>
              <a:t>. </a:t>
            </a:r>
            <a:r>
              <a:rPr lang="ko-KR" altLang="en-US" dirty="0"/>
              <a:t>또한 게이트웨이 값을 지정해줍니다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8931" y="1530432"/>
            <a:ext cx="4628523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의 게이트웨이 디폴트 값을 아까 설정해주었던 </a:t>
            </a:r>
            <a:r>
              <a:rPr lang="en-US" altLang="ko-KR" dirty="0"/>
              <a:t>192.168.10.10 </a:t>
            </a:r>
            <a:r>
              <a:rPr lang="ko-KR" altLang="en-US" dirty="0"/>
              <a:t>으로 설정해줍니다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3327" y="1530432"/>
            <a:ext cx="4759731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2DA71-BF87-4E7E-90FC-4122ABAB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90" y="1748785"/>
            <a:ext cx="3698318" cy="4357046"/>
          </a:xfrm>
        </p:spPr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ping</a:t>
            </a:r>
            <a:r>
              <a:rPr lang="ko-KR" altLang="en-US" dirty="0"/>
              <a:t>을 보내 제대로 </a:t>
            </a:r>
            <a:r>
              <a:rPr lang="ko-KR" altLang="en-US" dirty="0" err="1"/>
              <a:t>핑을</a:t>
            </a:r>
            <a:r>
              <a:rPr lang="ko-KR" altLang="en-US" dirty="0"/>
              <a:t> 주고받는지 확인합니다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핑이 제대로 가고 반응을 받아야만 정상입니다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9A001-29B1-4120-B358-B21AE11B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8969" y="1530432"/>
            <a:ext cx="4628446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{B201B14C-6FC8-4CD5-BA0E-4F56DA57A93C}tf10001108_win32</Template>
  <TotalTime>0</TotalTime>
  <Words>263</Words>
  <Application>Microsoft Office PowerPoint</Application>
  <PresentationFormat>와이드스크린</PresentationFormat>
  <Paragraphs>37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WelcomeDoc</vt:lpstr>
      <vt:lpstr>최종과제 - ACL 실</vt:lpstr>
      <vt:lpstr>호스트 (PC) 3대, 스위치 1대, 라우터 1대 를 추가합니다.</vt:lpstr>
      <vt:lpstr>서버까지 추가한 후에 커넥트를 통해 서로 연결해줍니다.</vt:lpstr>
      <vt:lpstr>PC의 IP 세팅을 위해 PC를 클릭합니다.</vt:lpstr>
      <vt:lpstr>IP 란에 들어가 192.168.10.1 ~ 192.168.10.3 순으로 PC 0,1,2 의 IP설정을 해줍니다.</vt:lpstr>
      <vt:lpstr>라우터 설정을 해주기 위해 들어갑니다.</vt:lpstr>
      <vt:lpstr>주소값을 지정하고 제대로 러닝 될 수 있도록 설정합니다. 또한 게이트웨이 값을 지정해줍니다.</vt:lpstr>
      <vt:lpstr>PC의 게이트웨이 디폴트 값을 아까 설정해주었던 192.168.10.10 으로 설정해줍니다.</vt:lpstr>
      <vt:lpstr>PC에서 ping을 보내 제대로 핑을 주고받는지 확인합니다.  (이 때, 핑이 제대로 가고 반응을 받아야만 정상입니다.)</vt:lpstr>
      <vt:lpstr>라우터를 들어가 서버의 주소 값을 지정해줍니다.</vt:lpstr>
      <vt:lpstr>서버의 IP주소와 디폴트 게이트웨이 값을 지정해줍니다.</vt:lpstr>
      <vt:lpstr>PC에서 핑을 보내 서버까지 핑이 제대로 가는지 확인해봅니다. (이 때, 제대로 응답해야 정상입니다.)</vt:lpstr>
      <vt:lpstr>라우터에서 한 PC에서는 IP로 서버 접속이 안 되도록 하기 위해 설정합니다. (이 때, Deny host 192.168.10.2 permit any 를 사용합니다.)</vt:lpstr>
      <vt:lpstr>Access-list 를 통해 제대로 설정되었는지 확인합니다.</vt:lpstr>
      <vt:lpstr>192.168.10.2 를 지정해줬던 PC1로 들어가 서버로 핑이 가는지 확인해봅니다. (이 때, 핑이 안 가고 막혀야하는게 정상입니다 : 라우터를 통해 접속을 막았기 때문)</vt:lpstr>
      <vt:lpstr>다른 PC에서는 핑이 제대로 가는지 확인해봅니다.  (이 때, 핑이 제대로 가야 정상입니다 : 192.168.10.2의 접속만을 막았기 때문에 다른 ip에서는 정상적으로 접속이 되어야합니다.)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최종과제 - ACL 실</dc:title>
  <dc:creator>지원 박</dc:creator>
  <cp:keywords/>
  <cp:lastModifiedBy>지원 박</cp:lastModifiedBy>
  <cp:revision>2</cp:revision>
  <dcterms:created xsi:type="dcterms:W3CDTF">2021-05-24T08:26:57Z</dcterms:created>
  <dcterms:modified xsi:type="dcterms:W3CDTF">2021-05-24T08:40:56Z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