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3" r:id="rId5"/>
    <p:sldId id="261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8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6091D-CBEE-4FC3-B6B2-B186E2490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E78B2F-5B85-44A1-9A70-194811371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B5FCF-54C0-4AC5-8BB3-A542A0AF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F6D6-DCDE-4D7F-95B4-9650904A501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43358-BBC2-4D60-A4C3-70A9B5D0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F8F40-9BCE-4498-9E77-24A3804E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1B2F-9E27-4884-A12C-CF1CE73E9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4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78A11-8117-489D-B0B8-E85DA4C8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28EAA8-DC12-4672-B412-58EC4B1C0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1B8F32-0339-45E2-A25B-CBDCE648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F6D6-DCDE-4D7F-95B4-9650904A501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DC69F-FD7A-48D2-A760-EB5DB57E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BB0E3-EAA2-4825-9D0D-1E64AC95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1B2F-9E27-4884-A12C-CF1CE73E9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91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7E6268-A98A-437E-8CA9-FC0D56649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513AB-933E-46D3-B99C-6538305A4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5D1E5-BBC0-444C-8CFF-30527A0B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F6D6-DCDE-4D7F-95B4-9650904A501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D4762-E07E-440F-9913-10DADF2C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7CC60-CF30-4E0B-937F-294DF201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1B2F-9E27-4884-A12C-CF1CE73E9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4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88AB-75E0-45E3-84A0-BC21A98C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F694E-D0F3-4976-B6F7-852D4646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37DAF-59F2-44ED-810F-BB7A4E0B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F6D6-DCDE-4D7F-95B4-9650904A501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6510D-BC2B-44DF-9C5F-5CB9FE8F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6CAA78-0543-4570-A5A4-BA6C0921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1B2F-9E27-4884-A12C-CF1CE73E9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64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74D2C-4495-4E0B-8C82-8A1FEDC9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503E23-CA78-4FF9-A02E-AB1ECE2FA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86A0C-D2BC-448F-8270-C24DC769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F6D6-DCDE-4D7F-95B4-9650904A501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DF3A6-358D-4E77-9211-6761406B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9FE37-6D6B-4D02-A978-81E7F71A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1B2F-9E27-4884-A12C-CF1CE73E9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0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7A556-C54E-418F-BCC3-751D40A0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68982-F184-4BAF-AA1D-5A1A05F4D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0FF5C3-68D0-49D2-80D8-1C62860FA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C9E82-0B1F-47CF-873E-6004B4C2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F6D6-DCDE-4D7F-95B4-9650904A501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52FF37-4097-4330-A4AA-E0089BAC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F2B663-9332-491F-9237-DBD88235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1B2F-9E27-4884-A12C-CF1CE73E9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30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161F5-E459-4CD1-9142-8BED4114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A7BD5F-0DB9-43CA-80B9-D968F086A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A5B03F-7513-4F1D-BB64-394593A11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6A0F2E-3A4B-4DE8-B9F4-B40C504A9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601C9C-C410-4CB8-BBFE-361C98145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367555-FCC0-456D-BC4D-472272D9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F6D6-DCDE-4D7F-95B4-9650904A501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23BAFC-26B1-45DF-987C-31112EC3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27E0FB-7C19-489E-8EB3-5EB272C7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1B2F-9E27-4884-A12C-CF1CE73E9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1C293-7806-4494-86D3-61133989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154820-0165-41C6-90AD-39B8B717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F6D6-DCDE-4D7F-95B4-9650904A501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46CB9A-04F7-4A88-BD77-95EDC14E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30BC90-432D-4BF4-BA1B-4B75785D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1B2F-9E27-4884-A12C-CF1CE73E9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0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89C283-3598-4200-8A06-01E03F97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F6D6-DCDE-4D7F-95B4-9650904A501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6DB811-E9A5-4B81-8932-86699444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00EDE6-F757-4134-B9F6-8FDCC2BB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1B2F-9E27-4884-A12C-CF1CE73E9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54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D7EA1-C138-4400-BEC8-824ED270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BEDD5-47F7-4218-A819-EAE3897C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FFDCD9-10F5-4684-B324-02B6538D8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9369B-15CB-40CA-B0EA-76B4E236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F6D6-DCDE-4D7F-95B4-9650904A501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7A0D5-C053-4227-A671-9AF62796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6D8E43-E11A-4AFF-94D7-82406AC1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1B2F-9E27-4884-A12C-CF1CE73E9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9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48507-C6E9-4F7A-8870-3B9D02E8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E31834-4B48-482F-8B17-85966343E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83AB1-025C-4F69-BECA-F06A45543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47B31-43C0-45C6-BA7F-3E884C3B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F6D6-DCDE-4D7F-95B4-9650904A501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29F929-8B83-430E-B0BB-43159B55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A9BCF-5584-4CEA-B9DF-64A2D4F2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1B2F-9E27-4884-A12C-CF1CE73E9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18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CED33C-DEDF-4E43-A995-516BE6F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E62CA9-3266-408E-8EE3-7D80A5E37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064D-A495-4739-B7BD-B3D09194C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2F6D6-DCDE-4D7F-95B4-9650904A501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A0FC9-A511-4468-8289-78E09A766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20DE0-4499-4AF4-B989-13AAFBE2F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1B2F-9E27-4884-A12C-CF1CE73E9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00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55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0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163054D-CBCA-4D7D-ACEB-D7318BC7D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 fontScale="90000"/>
          </a:bodyPr>
          <a:lstStyle/>
          <a:p>
            <a:r>
              <a:rPr lang="en-US" altLang="ko-KR" sz="5200" dirty="0">
                <a:solidFill>
                  <a:schemeClr val="tx2"/>
                </a:solidFill>
              </a:rPr>
              <a:t>[1,2,3,4] </a:t>
            </a:r>
            <a:r>
              <a:rPr lang="ko-KR" altLang="en-US" sz="5200" dirty="0">
                <a:solidFill>
                  <a:schemeClr val="tx2"/>
                </a:solidFill>
              </a:rPr>
              <a:t>주차 </a:t>
            </a:r>
            <a:r>
              <a:rPr lang="en-US" altLang="ko-KR" sz="5200" dirty="0">
                <a:solidFill>
                  <a:schemeClr val="tx2"/>
                </a:solidFill>
              </a:rPr>
              <a:t>- TCP </a:t>
            </a:r>
            <a:r>
              <a:rPr lang="ko-KR" altLang="en-US" sz="5200" dirty="0">
                <a:solidFill>
                  <a:schemeClr val="tx2"/>
                </a:solidFill>
              </a:rPr>
              <a:t>서버</a:t>
            </a:r>
            <a:r>
              <a:rPr lang="en-US" altLang="ko-KR" sz="5200" dirty="0">
                <a:solidFill>
                  <a:schemeClr val="tx2"/>
                </a:solidFill>
              </a:rPr>
              <a:t>, </a:t>
            </a:r>
            <a:r>
              <a:rPr lang="ko-KR" altLang="en-US" sz="5200" dirty="0">
                <a:solidFill>
                  <a:schemeClr val="tx2"/>
                </a:solidFill>
              </a:rPr>
              <a:t>클라이언트 실행 후 결과화면 캡쳐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5B6A5A-0407-493A-B881-4F59316B9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20182109 </a:t>
            </a:r>
            <a:r>
              <a:rPr lang="ko-KR" altLang="en-US">
                <a:solidFill>
                  <a:schemeClr val="tx2"/>
                </a:solidFill>
              </a:rPr>
              <a:t>박지원</a:t>
            </a:r>
          </a:p>
        </p:txBody>
      </p:sp>
    </p:spTree>
    <p:extLst>
      <p:ext uri="{BB962C8B-B14F-4D97-AF65-F5344CB8AC3E}">
        <p14:creationId xmlns:p14="http://schemas.microsoft.com/office/powerpoint/2010/main" val="360443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0">
            <a:extLst>
              <a:ext uri="{FF2B5EF4-FFF2-40B4-BE49-F238E27FC236}">
                <a16:creationId xmlns:a16="http://schemas.microsoft.com/office/drawing/2014/main" id="{E112DF30-5C96-46A5-81A0-341076AFC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2">
            <a:extLst>
              <a:ext uri="{FF2B5EF4-FFF2-40B4-BE49-F238E27FC236}">
                <a16:creationId xmlns:a16="http://schemas.microsoft.com/office/drawing/2014/main" id="{9E44E6C6-920F-4AC8-83F4-7F94687E7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54">
            <a:extLst>
              <a:ext uri="{FF2B5EF4-FFF2-40B4-BE49-F238E27FC236}">
                <a16:creationId xmlns:a16="http://schemas.microsoft.com/office/drawing/2014/main" id="{68DE60DE-A968-4121-AFBB-E1A35832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45401" y="145708"/>
            <a:ext cx="2151670" cy="1860256"/>
            <a:chOff x="-305" y="-4155"/>
            <a:chExt cx="2514948" cy="2174333"/>
          </a:xfrm>
        </p:grpSpPr>
        <p:sp>
          <p:nvSpPr>
            <p:cNvPr id="68" name="Freeform: Shape 55">
              <a:extLst>
                <a:ext uri="{FF2B5EF4-FFF2-40B4-BE49-F238E27FC236}">
                  <a16:creationId xmlns:a16="http://schemas.microsoft.com/office/drawing/2014/main" id="{3B467C38-3593-435B-8852-5CFF00FB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56">
              <a:extLst>
                <a:ext uri="{FF2B5EF4-FFF2-40B4-BE49-F238E27FC236}">
                  <a16:creationId xmlns:a16="http://schemas.microsoft.com/office/drawing/2014/main" id="{E029EC23-B12D-440F-851D-188AB8A80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57">
              <a:extLst>
                <a:ext uri="{FF2B5EF4-FFF2-40B4-BE49-F238E27FC236}">
                  <a16:creationId xmlns:a16="http://schemas.microsoft.com/office/drawing/2014/main" id="{65080C5B-B10E-4C97-B3DD-97CFBF5E8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CC2843D-B312-4705-B377-1141FF684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BE19A5A-819F-4771-B893-FFB8E0158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88" r="-1" b="-1"/>
          <a:stretch/>
        </p:blipFill>
        <p:spPr>
          <a:xfrm>
            <a:off x="542024" y="2240425"/>
            <a:ext cx="6228536" cy="237714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DF1B1F-62A9-48D3-B268-B26826D42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242" y="1905908"/>
            <a:ext cx="5029200" cy="3227626"/>
          </a:xfrm>
        </p:spPr>
        <p:txBody>
          <a:bodyPr anchor="ctr">
            <a:normAutofit/>
          </a:bodyPr>
          <a:lstStyle/>
          <a:p>
            <a:r>
              <a:rPr lang="ko-KR" altLang="en-US" sz="1800" dirty="0">
                <a:solidFill>
                  <a:schemeClr val="tx2"/>
                </a:solidFill>
              </a:rPr>
              <a:t>포트번호 </a:t>
            </a:r>
            <a:r>
              <a:rPr lang="en-US" altLang="ko-KR" sz="1800" dirty="0">
                <a:solidFill>
                  <a:schemeClr val="tx2"/>
                </a:solidFill>
              </a:rPr>
              <a:t>9000</a:t>
            </a:r>
            <a:r>
              <a:rPr lang="ko-KR" altLang="en-US" sz="1800" dirty="0">
                <a:solidFill>
                  <a:schemeClr val="tx2"/>
                </a:solidFill>
              </a:rPr>
              <a:t>의 상태가 연결 대기중임을 보여준다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9E22CE9-7281-4287-84CA-AE7F8031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64748" y="3839134"/>
            <a:ext cx="4023079" cy="3018865"/>
            <a:chOff x="-305" y="-1"/>
            <a:chExt cx="3832880" cy="2876136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B7187AB-AC55-4912-943A-8EB2DA74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C7A5046-6B7A-4C74-834D-26B12A3CC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175BB57-CAD0-46E7-ACCA-C4193784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C936F17-A396-40BC-9A97-9B0A72A91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571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8B6D48-2E94-45AB-BA9E-F65C1E82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46" y="2583121"/>
            <a:ext cx="3661831" cy="204147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75A41-6757-480D-83B7-2B1EF56E5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ko-KR" altLang="en-US" sz="1800" dirty="0">
                <a:solidFill>
                  <a:schemeClr val="tx2"/>
                </a:solidFill>
              </a:rPr>
              <a:t>서버와 클라이언트를 실행해 연결을 시킨다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endParaRPr lang="ko-KR" altLang="en-US" sz="1800" dirty="0">
              <a:solidFill>
                <a:schemeClr val="tx2"/>
              </a:solidFill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51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6E588-DE17-4E5E-B2F7-0EAC46083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1207923"/>
            <a:ext cx="9875259" cy="116034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95706-C1B4-435C-BE07-0485F2131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884452"/>
            <a:ext cx="10515600" cy="2398713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다시 </a:t>
            </a:r>
            <a:r>
              <a:rPr lang="en-US" altLang="ko-KR" sz="2000" dirty="0"/>
              <a:t>netstat </a:t>
            </a:r>
            <a:r>
              <a:rPr lang="ko-KR" altLang="en-US" sz="2000" dirty="0"/>
              <a:t>를 돌려 확인하면 연결된 상태임을 알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269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EA67D43-24F9-4F86-9147-C4C979316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0B084A-1B10-4A29-87DA-9179481E7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722B71-942A-4352-95AA-F7040A8E5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99" y="516255"/>
            <a:ext cx="5166360" cy="235069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4780E-3424-46DD-91B5-4E4FC96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99" y="4331839"/>
            <a:ext cx="10714842" cy="1773936"/>
          </a:xfrm>
        </p:spPr>
        <p:txBody>
          <a:bodyPr anchor="ctr">
            <a:normAutofit/>
          </a:bodyPr>
          <a:lstStyle/>
          <a:p>
            <a:r>
              <a:rPr lang="ko-KR" altLang="en-US" sz="1800" dirty="0">
                <a:solidFill>
                  <a:schemeClr val="tx2"/>
                </a:solidFill>
              </a:rPr>
              <a:t>클라이언트에서 메시지를 보내 송신 바이트 수를 표시하고 서버는 클라이언트로 </a:t>
            </a:r>
            <a:r>
              <a:rPr lang="ko-KR" altLang="en-US" sz="1800" dirty="0" err="1">
                <a:solidFill>
                  <a:schemeClr val="tx2"/>
                </a:solidFill>
              </a:rPr>
              <a:t>부터</a:t>
            </a:r>
            <a:r>
              <a:rPr lang="ko-KR" altLang="en-US" sz="1800" dirty="0">
                <a:solidFill>
                  <a:schemeClr val="tx2"/>
                </a:solidFill>
              </a:rPr>
              <a:t> 받은 데이터를 그대로 화면에 출력한다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B1703D-C777-44F3-9BF9-F646BB524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9611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D2B2847-E73C-47D5-9B74-357C4F81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1F33014-1EB8-434D-8153-8774545E3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F141D89-EBBE-452D-B6B8-BA042256B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1D2A05E-7D47-46D2-AC04-9C35336F5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A0DBA20-436E-4FE7-939F-BEF9F43E2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659" y="1081012"/>
            <a:ext cx="5758811" cy="104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5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3C6CD8-69B3-4DC0-996A-78E4E6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434228"/>
            <a:ext cx="10640754" cy="77584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ko-KR" alt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글자를 입력하지 않고 </a:t>
            </a:r>
            <a:r>
              <a:rPr lang="ko-KR" alt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엔터를</a:t>
            </a:r>
            <a:r>
              <a:rPr lang="ko-KR" alt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누르면 클라이언트는 종료하고 서버 화면에 이렇게 출력한다</a:t>
            </a:r>
            <a:r>
              <a:rPr lang="en-US" altLang="ko-K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47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68" name="Freeform: Shape 48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306E1B4-C083-4E10-9E7F-8A6779BE7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50" y="1246163"/>
            <a:ext cx="10906947" cy="140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4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A8FE0D-267D-40F6-868C-92E650EE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 fontScale="90000"/>
          </a:bodyPr>
          <a:lstStyle/>
          <a:p>
            <a:r>
              <a:rPr lang="en-US" altLang="ko-KR" sz="3600" dirty="0">
                <a:solidFill>
                  <a:schemeClr val="tx2"/>
                </a:solidFill>
              </a:rPr>
              <a:t>Ctrl</a:t>
            </a:r>
            <a:r>
              <a:rPr lang="ko-KR" altLang="en-US" sz="3600" dirty="0">
                <a:solidFill>
                  <a:schemeClr val="tx2"/>
                </a:solidFill>
              </a:rPr>
              <a:t>을 통해 강제 종료할 수 있는데</a:t>
            </a:r>
            <a:br>
              <a:rPr lang="en-US" altLang="ko-KR" sz="3600" dirty="0">
                <a:solidFill>
                  <a:schemeClr val="tx2"/>
                </a:solidFill>
              </a:rPr>
            </a:br>
            <a:r>
              <a:rPr lang="ko-KR" altLang="en-US" sz="3600" dirty="0">
                <a:solidFill>
                  <a:schemeClr val="tx2"/>
                </a:solidFill>
              </a:rPr>
              <a:t>그렇게 될 경우에는 포트 번호가 </a:t>
            </a:r>
            <a:r>
              <a:rPr lang="en-US" altLang="ko-KR" sz="3600" dirty="0" err="1">
                <a:solidFill>
                  <a:schemeClr val="tx2"/>
                </a:solidFill>
              </a:rPr>
              <a:t>time_wait</a:t>
            </a:r>
            <a:r>
              <a:rPr lang="en-US" altLang="ko-KR" sz="3600" dirty="0">
                <a:solidFill>
                  <a:schemeClr val="tx2"/>
                </a:solidFill>
              </a:rPr>
              <a:t> </a:t>
            </a:r>
            <a:r>
              <a:rPr lang="ko-KR" altLang="en-US" sz="3600" dirty="0">
                <a:solidFill>
                  <a:schemeClr val="tx2"/>
                </a:solidFill>
              </a:rPr>
              <a:t>상태가</a:t>
            </a:r>
            <a:br>
              <a:rPr lang="en-US" altLang="ko-KR" sz="3600" dirty="0">
                <a:solidFill>
                  <a:schemeClr val="tx2"/>
                </a:solidFill>
              </a:rPr>
            </a:br>
            <a:r>
              <a:rPr lang="ko-KR" altLang="en-US" sz="3600" dirty="0">
                <a:solidFill>
                  <a:schemeClr val="tx2"/>
                </a:solidFill>
              </a:rPr>
              <a:t>걸리지 않는다</a:t>
            </a:r>
            <a:r>
              <a:rPr lang="en-US" altLang="ko-KR" sz="3600" dirty="0">
                <a:solidFill>
                  <a:schemeClr val="tx2"/>
                </a:solidFill>
              </a:rPr>
              <a:t>.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A89CB-A990-47C8-ACCD-10541A877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endParaRPr lang="ko-KR" alt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8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D837D4-33F8-4888-ACC7-F9377D6E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endParaRPr lang="ko-KR" alt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343A7-CD5F-441B-8987-B02153277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chemeClr val="tx2"/>
                </a:solidFill>
              </a:rPr>
              <a:t>TCP </a:t>
            </a:r>
            <a:r>
              <a:rPr lang="ko-KR" altLang="en-US" sz="1800" dirty="0">
                <a:solidFill>
                  <a:schemeClr val="tx2"/>
                </a:solidFill>
              </a:rPr>
              <a:t>클라이언트를 정상적인 방법으로 종료하면 </a:t>
            </a:r>
            <a:r>
              <a:rPr lang="en-US" altLang="ko-KR" sz="1800" dirty="0">
                <a:solidFill>
                  <a:schemeClr val="tx2"/>
                </a:solidFill>
              </a:rPr>
              <a:t>TCP </a:t>
            </a:r>
            <a:r>
              <a:rPr lang="ko-KR" altLang="en-US" sz="1800" dirty="0">
                <a:solidFill>
                  <a:schemeClr val="tx2"/>
                </a:solidFill>
              </a:rPr>
              <a:t>클라이언트가 사용하던 포트는 일정 시간 </a:t>
            </a:r>
            <a:r>
              <a:rPr lang="en-US" altLang="ko-KR" sz="1800" dirty="0">
                <a:solidFill>
                  <a:schemeClr val="tx2"/>
                </a:solidFill>
              </a:rPr>
              <a:t>TIME WAIT </a:t>
            </a:r>
            <a:r>
              <a:rPr lang="ko-KR" altLang="en-US" sz="1800" dirty="0">
                <a:solidFill>
                  <a:schemeClr val="tx2"/>
                </a:solidFill>
              </a:rPr>
              <a:t>상태에 있다가 사라진다</a:t>
            </a:r>
            <a:endParaRPr lang="en-US" altLang="ko-KR" sz="1800" dirty="0">
              <a:solidFill>
                <a:schemeClr val="tx2"/>
              </a:solidFill>
            </a:endParaRPr>
          </a:p>
          <a:p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en-US" altLang="ko-KR" sz="1800" dirty="0">
                <a:solidFill>
                  <a:schemeClr val="tx2"/>
                </a:solidFill>
              </a:rPr>
              <a:t>TCP </a:t>
            </a:r>
            <a:r>
              <a:rPr lang="ko-KR" altLang="en-US" sz="1800" dirty="0">
                <a:solidFill>
                  <a:schemeClr val="tx2"/>
                </a:solidFill>
              </a:rPr>
              <a:t>클라이언트를 비정상적인 방법으로 종료하면 </a:t>
            </a:r>
            <a:r>
              <a:rPr lang="en-US" altLang="ko-KR" sz="1800" dirty="0">
                <a:solidFill>
                  <a:schemeClr val="tx2"/>
                </a:solidFill>
              </a:rPr>
              <a:t>TCP </a:t>
            </a:r>
            <a:r>
              <a:rPr lang="ko-KR" altLang="en-US" sz="1800" dirty="0">
                <a:solidFill>
                  <a:schemeClr val="tx2"/>
                </a:solidFill>
              </a:rPr>
              <a:t>클라이언트가 사용하던 포트는 </a:t>
            </a:r>
            <a:r>
              <a:rPr lang="en-US" altLang="ko-KR" sz="1800" dirty="0">
                <a:solidFill>
                  <a:schemeClr val="tx2"/>
                </a:solidFill>
              </a:rPr>
              <a:t>TIME_WAIT</a:t>
            </a:r>
            <a:r>
              <a:rPr lang="ko-KR" altLang="en-US" sz="1800" dirty="0">
                <a:solidFill>
                  <a:schemeClr val="tx2"/>
                </a:solidFill>
              </a:rPr>
              <a:t>을 거치지 않고 사라진다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endParaRPr lang="ko-KR" alt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52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와이드스크린</PresentationFormat>
  <Paragraphs>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[1,2,3,4] 주차 - TCP 서버, 클라이언트 실행 후 결과화면 캡쳐 </vt:lpstr>
      <vt:lpstr>PowerPoint 프레젠테이션</vt:lpstr>
      <vt:lpstr>PowerPoint 프레젠테이션</vt:lpstr>
      <vt:lpstr>PowerPoint 프레젠테이션</vt:lpstr>
      <vt:lpstr>PowerPoint 프레젠테이션</vt:lpstr>
      <vt:lpstr>글자를 입력하지 않고 엔터를 누르면 클라이언트는 종료하고 서버 화면에 이렇게 출력한다.</vt:lpstr>
      <vt:lpstr>Ctrl을 통해 강제 종료할 수 있는데 그렇게 될 경우에는 포트 번호가 time_wait 상태가 걸리지 않는다.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지원 박</dc:creator>
  <cp:lastModifiedBy>지원 박</cp:lastModifiedBy>
  <cp:revision>2</cp:revision>
  <dcterms:created xsi:type="dcterms:W3CDTF">2021-04-08T09:32:57Z</dcterms:created>
  <dcterms:modified xsi:type="dcterms:W3CDTF">2021-04-08T09:48:19Z</dcterms:modified>
</cp:coreProperties>
</file>