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</a:t>
            </a:r>
            <a:r>
              <a:rPr lang="ko-KR" altLang="en-US"/>
              <a:t>주차 방화벽 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20182109</a:t>
            </a:r>
            <a:r>
              <a:rPr lang="ko-KR" altLang="en-US"/>
              <a:t> 박지원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853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9.</a:t>
            </a:r>
            <a:r>
              <a:rPr lang="ko-KR" altLang="en-US" sz="2000"/>
              <a:t> </a:t>
            </a:r>
            <a:r>
              <a:rPr lang="en-US" altLang="ko-KR" sz="2000"/>
              <a:t>PC</a:t>
            </a:r>
            <a:r>
              <a:rPr lang="ko-KR" altLang="en-US" sz="2000"/>
              <a:t>에서 서버의 </a:t>
            </a:r>
            <a:r>
              <a:rPr lang="en-US" altLang="ko-KR" sz="2000"/>
              <a:t>ip</a:t>
            </a:r>
            <a:r>
              <a:rPr lang="ko-KR" altLang="en-US" sz="2000"/>
              <a:t>로 핑을 보낼 때 핑이 가지 않는 것을 확인한다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026991" y="1605632"/>
            <a:ext cx="4138018" cy="297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853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10.</a:t>
            </a:r>
            <a:r>
              <a:rPr lang="ko-KR" altLang="en-US" sz="2000"/>
              <a:t> </a:t>
            </a:r>
            <a:r>
              <a:rPr lang="en-US" altLang="ko-KR" sz="2000"/>
              <a:t>Web</a:t>
            </a:r>
            <a:r>
              <a:rPr lang="ko-KR" altLang="en-US" sz="2000"/>
              <a:t>에서 서버의 </a:t>
            </a:r>
            <a:r>
              <a:rPr lang="en-US" altLang="ko-KR" sz="2000"/>
              <a:t>IP</a:t>
            </a:r>
            <a:r>
              <a:rPr lang="ko-KR" altLang="en-US" sz="2000"/>
              <a:t>로 접속이 불가능한 것을 확인한다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996508" y="1559908"/>
            <a:ext cx="4198983" cy="3025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853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우선적으로 구성과 선 연결을 한다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649768" y="892680"/>
            <a:ext cx="4892464" cy="2911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529357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2.server</a:t>
            </a:r>
            <a:r>
              <a:rPr lang="ko-KR" altLang="en-US" sz="2000"/>
              <a:t>의 </a:t>
            </a:r>
            <a:r>
              <a:rPr lang="en-US" altLang="ko-KR" sz="2000"/>
              <a:t>ip </a:t>
            </a:r>
            <a:r>
              <a:rPr lang="ko-KR" altLang="en-US" sz="2000"/>
              <a:t>를 </a:t>
            </a:r>
            <a:r>
              <a:rPr lang="en-US" altLang="ko-KR" sz="2000"/>
              <a:t>20.0.0.1</a:t>
            </a:r>
            <a:r>
              <a:rPr lang="ko-KR" altLang="en-US" sz="2000"/>
              <a:t>로 설정해준다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809825" y="767616"/>
            <a:ext cx="4572348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99806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3.</a:t>
            </a:r>
            <a:r>
              <a:rPr lang="ko-KR" altLang="en-US" sz="2000"/>
              <a:t> </a:t>
            </a:r>
            <a:r>
              <a:rPr lang="en-US" altLang="ko-KR" sz="2000"/>
              <a:t>DHCP</a:t>
            </a:r>
            <a:r>
              <a:rPr lang="ko-KR" altLang="en-US" sz="2000"/>
              <a:t> 설정에 들어가 </a:t>
            </a:r>
            <a:r>
              <a:rPr lang="en-US" altLang="ko-KR" sz="2000"/>
              <a:t>service</a:t>
            </a:r>
            <a:r>
              <a:rPr lang="ko-KR" altLang="en-US" sz="2000"/>
              <a:t>를 </a:t>
            </a:r>
            <a:r>
              <a:rPr lang="en-US" altLang="ko-KR" sz="2000"/>
              <a:t>on</a:t>
            </a:r>
            <a:r>
              <a:rPr lang="ko-KR" altLang="en-US" sz="2000"/>
              <a:t>으로 켜주고 </a:t>
            </a:r>
            <a:r>
              <a:rPr lang="en-US" altLang="ko-KR" sz="2000"/>
              <a:t>save</a:t>
            </a:r>
            <a:r>
              <a:rPr lang="ko-KR" altLang="en-US" sz="2000"/>
              <a:t>를 누른다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776360" y="472097"/>
            <a:ext cx="4639278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51568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4.</a:t>
            </a:r>
            <a:r>
              <a:rPr lang="ko-KR" altLang="en-US" sz="2000"/>
              <a:t> </a:t>
            </a:r>
            <a:r>
              <a:rPr lang="en-US" altLang="ko-KR" sz="2000"/>
              <a:t>HTTP</a:t>
            </a:r>
            <a:r>
              <a:rPr lang="ko-KR" altLang="en-US" sz="2000"/>
              <a:t> 설정에 들어가 둘다 </a:t>
            </a:r>
            <a:r>
              <a:rPr lang="en-US" altLang="ko-KR" sz="2000"/>
              <a:t>on</a:t>
            </a:r>
            <a:r>
              <a:rPr lang="ko-KR" altLang="en-US" sz="2000"/>
              <a:t>으로 켜준다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776527" y="630847"/>
            <a:ext cx="4638945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853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5.</a:t>
            </a:r>
            <a:r>
              <a:rPr lang="ko-KR" altLang="en-US" sz="2000"/>
              <a:t> </a:t>
            </a:r>
            <a:r>
              <a:rPr lang="en-US" altLang="ko-KR" sz="2000"/>
              <a:t>firewall</a:t>
            </a:r>
            <a:r>
              <a:rPr lang="ko-KR" altLang="en-US" sz="2000"/>
              <a:t> 설정에 들어가 </a:t>
            </a:r>
            <a:r>
              <a:rPr lang="en-US" altLang="ko-KR" sz="2000"/>
              <a:t>protocol</a:t>
            </a:r>
            <a:r>
              <a:rPr lang="ko-KR" altLang="en-US" sz="2000"/>
              <a:t>을 </a:t>
            </a:r>
            <a:r>
              <a:rPr lang="en-US" altLang="ko-KR" sz="2000"/>
              <a:t>icmp</a:t>
            </a:r>
            <a:r>
              <a:rPr lang="ko-KR" altLang="en-US" sz="2000"/>
              <a:t>로 설정해준다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992698" y="1582770"/>
            <a:ext cx="4206604" cy="300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853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6.</a:t>
            </a:r>
            <a:r>
              <a:rPr lang="ko-KR" altLang="en-US" sz="2000"/>
              <a:t> </a:t>
            </a:r>
            <a:r>
              <a:rPr lang="en-US" altLang="ko-KR" sz="2000"/>
              <a:t>add</a:t>
            </a:r>
            <a:r>
              <a:rPr lang="ko-KR" altLang="en-US" sz="2000"/>
              <a:t>를 해준다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981266" y="1537046"/>
            <a:ext cx="4229467" cy="3048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8531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7.</a:t>
            </a:r>
            <a:r>
              <a:rPr lang="ko-KR" altLang="en-US" sz="2000"/>
              <a:t> 이번엔 </a:t>
            </a:r>
            <a:r>
              <a:rPr lang="en-US" altLang="ko-KR" sz="2000"/>
              <a:t>allow - ip </a:t>
            </a:r>
            <a:r>
              <a:rPr lang="ko-KR" altLang="en-US" sz="2000"/>
              <a:t>로 설정해준 후 똑같이 </a:t>
            </a:r>
            <a:r>
              <a:rPr lang="en-US" altLang="ko-KR" sz="2000"/>
              <a:t>add</a:t>
            </a:r>
            <a:r>
              <a:rPr lang="ko-KR" altLang="en-US" sz="2000"/>
              <a:t>를 눌러준다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95876" y="2910735"/>
            <a:ext cx="9600245" cy="103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5305791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8.</a:t>
            </a:r>
            <a:r>
              <a:rPr lang="ko-KR" altLang="en-US" sz="2000"/>
              <a:t> 모든 </a:t>
            </a:r>
            <a:r>
              <a:rPr lang="en-US" altLang="ko-KR" sz="2000"/>
              <a:t>PC</a:t>
            </a:r>
            <a:r>
              <a:rPr lang="ko-KR" altLang="en-US" sz="2000"/>
              <a:t>의 </a:t>
            </a:r>
            <a:r>
              <a:rPr lang="en-US" altLang="ko-KR" sz="2000"/>
              <a:t>IP</a:t>
            </a:r>
            <a:r>
              <a:rPr lang="ko-KR" altLang="en-US" sz="2000"/>
              <a:t> 설정을 </a:t>
            </a:r>
            <a:r>
              <a:rPr lang="en-US" altLang="ko-KR" sz="2000"/>
              <a:t>static</a:t>
            </a:r>
            <a:r>
              <a:rPr lang="ko-KR" altLang="en-US" sz="2000"/>
              <a:t>이 아닌 </a:t>
            </a:r>
            <a:r>
              <a:rPr lang="en-US" altLang="ko-KR" sz="2000"/>
              <a:t>DHCP</a:t>
            </a:r>
            <a:r>
              <a:rPr lang="ko-KR" altLang="en-US" sz="2000"/>
              <a:t>로 맞춰준다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800078" y="779828"/>
            <a:ext cx="4591843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</ep:Words>
  <ep:PresentationFormat>화면 슬라이드 쇼(4:3)</ep:PresentationFormat>
  <ep:Paragraphs>12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8주차 방화벽 설정</vt:lpstr>
      <vt:lpstr>1. 우선적으로 구성과 선 연결을 한다.</vt:lpstr>
      <vt:lpstr>2.server의 ip 를 20.0.0.1로 설정해준다.</vt:lpstr>
      <vt:lpstr>3. DHCP 설정에 들어가 service를 on으로 켜주고 save를 누른다.</vt:lpstr>
      <vt:lpstr>4. HTTP 설정에 들어가 둘다 on으로 켜준다.</vt:lpstr>
      <vt:lpstr>5. firewall 설정에 들어가 protocol을 icmp로 설정해준다.</vt:lpstr>
      <vt:lpstr>6. add를 해준다.</vt:lpstr>
      <vt:lpstr>7. 이번엔 allow - ip 로 설정해준 후 똑같이 add를 눌러준다.</vt:lpstr>
      <vt:lpstr>8. 모든 PC의 IP 설정을 static이 아닌 DHCP로 맞춰준다.</vt:lpstr>
      <vt:lpstr>9. PC에서 서버의 ip로 핑을 보낼 때 핑이 가지 않는 것을 확인한다.</vt:lpstr>
      <vt:lpstr>10. Web에서 서버의 IP로 접속이 불가능한 것을 확인한다.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2021-10-28T08:00:43.567</dcterms:created>
  <dc:creator>p73oo</dc:creator>
  <cp:lastModifiedBy>p73oo</cp:lastModifiedBy>
  <dcterms:modified xsi:type="dcterms:W3CDTF">2021-10-28T08:06:49.498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