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2" r:id="rId3"/>
    <p:sldId id="263" r:id="rId4"/>
    <p:sldId id="258" r:id="rId5"/>
    <p:sldId id="264" r:id="rId6"/>
    <p:sldId id="265" r:id="rId7"/>
    <p:sldId id="266" r:id="rId8"/>
    <p:sldId id="267" r:id="rId9"/>
    <p:sldId id="268" r:id="rId10"/>
    <p:sldId id="259" r:id="rId11"/>
    <p:sldId id="269" r:id="rId12"/>
    <p:sldId id="270" r:id="rId13"/>
    <p:sldId id="274" r:id="rId14"/>
    <p:sldId id="260" r:id="rId15"/>
    <p:sldId id="271" r:id="rId16"/>
    <p:sldId id="272" r:id="rId17"/>
    <p:sldId id="261" r:id="rId18"/>
    <p:sldId id="273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726C27-ED69-4DE7-978D-2DB7DDBE15F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BB8B628-FAC2-42B6-9BDB-069E8F1D365E}">
      <dgm:prSet/>
      <dgm:spPr/>
      <dgm:t>
        <a:bodyPr/>
        <a:lstStyle/>
        <a:p>
          <a:r>
            <a:rPr lang="ko-KR"/>
            <a:t>공격 대상의 정보를 모으는 방법 중 하나</a:t>
          </a:r>
          <a:r>
            <a:rPr lang="en-US"/>
            <a:t>.</a:t>
          </a:r>
        </a:p>
      </dgm:t>
    </dgm:pt>
    <dgm:pt modelId="{B02462A2-3CB0-45DC-81B5-BEC0C8218D8D}" type="parTrans" cxnId="{433FB1F5-0BC1-435B-8FA7-6B251B8062F1}">
      <dgm:prSet/>
      <dgm:spPr/>
      <dgm:t>
        <a:bodyPr/>
        <a:lstStyle/>
        <a:p>
          <a:endParaRPr lang="en-US"/>
        </a:p>
      </dgm:t>
    </dgm:pt>
    <dgm:pt modelId="{DD6E5EEA-F28C-4788-B007-313B79D9FC78}" type="sibTrans" cxnId="{433FB1F5-0BC1-435B-8FA7-6B251B8062F1}">
      <dgm:prSet/>
      <dgm:spPr/>
      <dgm:t>
        <a:bodyPr/>
        <a:lstStyle/>
        <a:p>
          <a:endParaRPr lang="en-US"/>
        </a:p>
      </dgm:t>
    </dgm:pt>
    <dgm:pt modelId="{0E78F661-0761-4C01-8B77-12E16AAB47D4}">
      <dgm:prSet/>
      <dgm:spPr/>
      <dgm:t>
        <a:bodyPr/>
        <a:lstStyle/>
        <a:p>
          <a:r>
            <a:rPr lang="ko-KR"/>
            <a:t>기술적인 것이 아닌 사회 공학이라고 하는 공격 기법 중 하나</a:t>
          </a:r>
          <a:r>
            <a:rPr lang="en-US"/>
            <a:t>.</a:t>
          </a:r>
        </a:p>
      </dgm:t>
    </dgm:pt>
    <dgm:pt modelId="{216C2B05-FB1B-4F5D-8272-656926A0B510}" type="parTrans" cxnId="{B42EBEE8-663B-4600-BEFB-7C58F2E35514}">
      <dgm:prSet/>
      <dgm:spPr/>
      <dgm:t>
        <a:bodyPr/>
        <a:lstStyle/>
        <a:p>
          <a:endParaRPr lang="en-US"/>
        </a:p>
      </dgm:t>
    </dgm:pt>
    <dgm:pt modelId="{9F05C000-1D9A-4DC5-B784-77DEF31D4F68}" type="sibTrans" cxnId="{B42EBEE8-663B-4600-BEFB-7C58F2E35514}">
      <dgm:prSet/>
      <dgm:spPr/>
      <dgm:t>
        <a:bodyPr/>
        <a:lstStyle/>
        <a:p>
          <a:endParaRPr lang="en-US"/>
        </a:p>
      </dgm:t>
    </dgm:pt>
    <dgm:pt modelId="{4B47845A-CA33-42A3-9FFA-5C663D2408D7}">
      <dgm:prSet/>
      <dgm:spPr/>
      <dgm:t>
        <a:bodyPr/>
        <a:lstStyle/>
        <a:p>
          <a:r>
            <a:rPr lang="ko-KR"/>
            <a:t>여기서 사회 공학 기법이란</a:t>
          </a:r>
          <a:r>
            <a:rPr lang="en-US"/>
            <a:t>?</a:t>
          </a:r>
        </a:p>
      </dgm:t>
    </dgm:pt>
    <dgm:pt modelId="{9C6E8CC0-5213-4A5C-8395-76F15204B9FB}" type="parTrans" cxnId="{4ED38CFB-E1B7-4FC4-A45A-EC1D362373AD}">
      <dgm:prSet/>
      <dgm:spPr/>
      <dgm:t>
        <a:bodyPr/>
        <a:lstStyle/>
        <a:p>
          <a:endParaRPr lang="en-US"/>
        </a:p>
      </dgm:t>
    </dgm:pt>
    <dgm:pt modelId="{57CF53E9-31B7-4436-AFCB-0C1AAF9E6322}" type="sibTrans" cxnId="{4ED38CFB-E1B7-4FC4-A45A-EC1D362373AD}">
      <dgm:prSet/>
      <dgm:spPr/>
      <dgm:t>
        <a:bodyPr/>
        <a:lstStyle/>
        <a:p>
          <a:endParaRPr lang="en-US"/>
        </a:p>
      </dgm:t>
    </dgm:pt>
    <dgm:pt modelId="{17115A87-43A6-4DE2-B924-05C757C67C71}">
      <dgm:prSet/>
      <dgm:spPr/>
      <dgm:t>
        <a:bodyPr/>
        <a:lstStyle/>
        <a:p>
          <a:r>
            <a:rPr lang="ko-KR"/>
            <a:t>일반적인 사회 현상을 연구하는 것이 아니라 보통 패스워드를 잊지 않으려고</a:t>
          </a:r>
          <a:endParaRPr lang="en-US"/>
        </a:p>
      </dgm:t>
    </dgm:pt>
    <dgm:pt modelId="{5CA9C011-21B8-4C0A-9B54-A974BF36D893}" type="parTrans" cxnId="{AEA4332B-11FD-40E0-9ED0-0BB5F8A0E744}">
      <dgm:prSet/>
      <dgm:spPr/>
      <dgm:t>
        <a:bodyPr/>
        <a:lstStyle/>
        <a:p>
          <a:endParaRPr lang="en-US"/>
        </a:p>
      </dgm:t>
    </dgm:pt>
    <dgm:pt modelId="{D5FE5499-A05E-45D8-AB60-099D7B889C0F}" type="sibTrans" cxnId="{AEA4332B-11FD-40E0-9ED0-0BB5F8A0E744}">
      <dgm:prSet/>
      <dgm:spPr/>
      <dgm:t>
        <a:bodyPr/>
        <a:lstStyle/>
        <a:p>
          <a:endParaRPr lang="en-US"/>
        </a:p>
      </dgm:t>
    </dgm:pt>
    <dgm:pt modelId="{85B67159-BBDB-4231-ABF0-FF7BDC26986F}">
      <dgm:prSet/>
      <dgm:spPr/>
      <dgm:t>
        <a:bodyPr/>
        <a:lstStyle/>
        <a:p>
          <a:r>
            <a:rPr lang="ko-KR"/>
            <a:t>수첩이나 컴퓨터 옆에 적어 놓는 것과 같은 것을 이용한 해킹이다</a:t>
          </a:r>
          <a:r>
            <a:rPr lang="en-US"/>
            <a:t>.</a:t>
          </a:r>
        </a:p>
      </dgm:t>
    </dgm:pt>
    <dgm:pt modelId="{0CA9FA62-CC89-4FD6-BA40-339E35BF0FE9}" type="parTrans" cxnId="{CA773208-B336-4F6E-AEB0-AF2A55ED3B8E}">
      <dgm:prSet/>
      <dgm:spPr/>
      <dgm:t>
        <a:bodyPr/>
        <a:lstStyle/>
        <a:p>
          <a:endParaRPr lang="en-US"/>
        </a:p>
      </dgm:t>
    </dgm:pt>
    <dgm:pt modelId="{CEE21A2D-C6A7-4497-B3F1-37C19C9F8DE6}" type="sibTrans" cxnId="{CA773208-B336-4F6E-AEB0-AF2A55ED3B8E}">
      <dgm:prSet/>
      <dgm:spPr/>
      <dgm:t>
        <a:bodyPr/>
        <a:lstStyle/>
        <a:p>
          <a:endParaRPr lang="en-US"/>
        </a:p>
      </dgm:t>
    </dgm:pt>
    <dgm:pt modelId="{E71B11B3-BB48-4A13-875A-58634B4D8AA2}" type="pres">
      <dgm:prSet presAssocID="{E8726C27-ED69-4DE7-978D-2DB7DDBE15FD}" presName="linear" presStyleCnt="0">
        <dgm:presLayoutVars>
          <dgm:animLvl val="lvl"/>
          <dgm:resizeHandles val="exact"/>
        </dgm:presLayoutVars>
      </dgm:prSet>
      <dgm:spPr/>
    </dgm:pt>
    <dgm:pt modelId="{492BB7D6-D463-42C2-A873-50A5B68B861B}" type="pres">
      <dgm:prSet presAssocID="{1BB8B628-FAC2-42B6-9BDB-069E8F1D365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6304407-D86E-4947-B5E7-01B9A87C2FB8}" type="pres">
      <dgm:prSet presAssocID="{DD6E5EEA-F28C-4788-B007-313B79D9FC78}" presName="spacer" presStyleCnt="0"/>
      <dgm:spPr/>
    </dgm:pt>
    <dgm:pt modelId="{5BF3FE68-A81A-4053-A3DF-71B6E5A30FF1}" type="pres">
      <dgm:prSet presAssocID="{0E78F661-0761-4C01-8B77-12E16AAB47D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D1CCF79-3121-4F30-8815-967275603BF7}" type="pres">
      <dgm:prSet presAssocID="{9F05C000-1D9A-4DC5-B784-77DEF31D4F68}" presName="spacer" presStyleCnt="0"/>
      <dgm:spPr/>
    </dgm:pt>
    <dgm:pt modelId="{768EDF3F-AF8B-4655-AD04-9CAD4BAAE51C}" type="pres">
      <dgm:prSet presAssocID="{4B47845A-CA33-42A3-9FFA-5C663D2408D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E6175D8-DAA9-4F5F-B5BE-50980BB9A225}" type="pres">
      <dgm:prSet presAssocID="{4B47845A-CA33-42A3-9FFA-5C663D2408D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CA773208-B336-4F6E-AEB0-AF2A55ED3B8E}" srcId="{4B47845A-CA33-42A3-9FFA-5C663D2408D7}" destId="{85B67159-BBDB-4231-ABF0-FF7BDC26986F}" srcOrd="1" destOrd="0" parTransId="{0CA9FA62-CC89-4FD6-BA40-339E35BF0FE9}" sibTransId="{CEE21A2D-C6A7-4497-B3F1-37C19C9F8DE6}"/>
    <dgm:cxn modelId="{42990B11-654C-4121-BF49-D3A52A60FF3D}" type="presOf" srcId="{85B67159-BBDB-4231-ABF0-FF7BDC26986F}" destId="{DE6175D8-DAA9-4F5F-B5BE-50980BB9A225}" srcOrd="0" destOrd="1" presId="urn:microsoft.com/office/officeart/2005/8/layout/vList2"/>
    <dgm:cxn modelId="{AEA4332B-11FD-40E0-9ED0-0BB5F8A0E744}" srcId="{4B47845A-CA33-42A3-9FFA-5C663D2408D7}" destId="{17115A87-43A6-4DE2-B924-05C757C67C71}" srcOrd="0" destOrd="0" parTransId="{5CA9C011-21B8-4C0A-9B54-A974BF36D893}" sibTransId="{D5FE5499-A05E-45D8-AB60-099D7B889C0F}"/>
    <dgm:cxn modelId="{9118B271-FE83-4FE9-9393-4A3431E494AB}" type="presOf" srcId="{0E78F661-0761-4C01-8B77-12E16AAB47D4}" destId="{5BF3FE68-A81A-4053-A3DF-71B6E5A30FF1}" srcOrd="0" destOrd="0" presId="urn:microsoft.com/office/officeart/2005/8/layout/vList2"/>
    <dgm:cxn modelId="{3F204972-312E-4AFF-B772-E608E9B21BB2}" type="presOf" srcId="{4B47845A-CA33-42A3-9FFA-5C663D2408D7}" destId="{768EDF3F-AF8B-4655-AD04-9CAD4BAAE51C}" srcOrd="0" destOrd="0" presId="urn:microsoft.com/office/officeart/2005/8/layout/vList2"/>
    <dgm:cxn modelId="{401587A7-BE04-43E7-83AE-28E995547913}" type="presOf" srcId="{E8726C27-ED69-4DE7-978D-2DB7DDBE15FD}" destId="{E71B11B3-BB48-4A13-875A-58634B4D8AA2}" srcOrd="0" destOrd="0" presId="urn:microsoft.com/office/officeart/2005/8/layout/vList2"/>
    <dgm:cxn modelId="{9B3850AA-A4D2-4907-AB7F-BCC00A64A52B}" type="presOf" srcId="{1BB8B628-FAC2-42B6-9BDB-069E8F1D365E}" destId="{492BB7D6-D463-42C2-A873-50A5B68B861B}" srcOrd="0" destOrd="0" presId="urn:microsoft.com/office/officeart/2005/8/layout/vList2"/>
    <dgm:cxn modelId="{A2EDA4E6-8A63-425C-8F37-1784841DDFD4}" type="presOf" srcId="{17115A87-43A6-4DE2-B924-05C757C67C71}" destId="{DE6175D8-DAA9-4F5F-B5BE-50980BB9A225}" srcOrd="0" destOrd="0" presId="urn:microsoft.com/office/officeart/2005/8/layout/vList2"/>
    <dgm:cxn modelId="{B42EBEE8-663B-4600-BEFB-7C58F2E35514}" srcId="{E8726C27-ED69-4DE7-978D-2DB7DDBE15FD}" destId="{0E78F661-0761-4C01-8B77-12E16AAB47D4}" srcOrd="1" destOrd="0" parTransId="{216C2B05-FB1B-4F5D-8272-656926A0B510}" sibTransId="{9F05C000-1D9A-4DC5-B784-77DEF31D4F68}"/>
    <dgm:cxn modelId="{433FB1F5-0BC1-435B-8FA7-6B251B8062F1}" srcId="{E8726C27-ED69-4DE7-978D-2DB7DDBE15FD}" destId="{1BB8B628-FAC2-42B6-9BDB-069E8F1D365E}" srcOrd="0" destOrd="0" parTransId="{B02462A2-3CB0-45DC-81B5-BEC0C8218D8D}" sibTransId="{DD6E5EEA-F28C-4788-B007-313B79D9FC78}"/>
    <dgm:cxn modelId="{4ED38CFB-E1B7-4FC4-A45A-EC1D362373AD}" srcId="{E8726C27-ED69-4DE7-978D-2DB7DDBE15FD}" destId="{4B47845A-CA33-42A3-9FFA-5C663D2408D7}" srcOrd="2" destOrd="0" parTransId="{9C6E8CC0-5213-4A5C-8395-76F15204B9FB}" sibTransId="{57CF53E9-31B7-4436-AFCB-0C1AAF9E6322}"/>
    <dgm:cxn modelId="{CCA9E32E-0DD8-4423-9796-291B4545C4E5}" type="presParOf" srcId="{E71B11B3-BB48-4A13-875A-58634B4D8AA2}" destId="{492BB7D6-D463-42C2-A873-50A5B68B861B}" srcOrd="0" destOrd="0" presId="urn:microsoft.com/office/officeart/2005/8/layout/vList2"/>
    <dgm:cxn modelId="{049DAE75-E9D3-4CC0-99FB-2BCFFEC2F758}" type="presParOf" srcId="{E71B11B3-BB48-4A13-875A-58634B4D8AA2}" destId="{16304407-D86E-4947-B5E7-01B9A87C2FB8}" srcOrd="1" destOrd="0" presId="urn:microsoft.com/office/officeart/2005/8/layout/vList2"/>
    <dgm:cxn modelId="{3BC97474-85FE-4373-A8B0-CFEAE5F2B073}" type="presParOf" srcId="{E71B11B3-BB48-4A13-875A-58634B4D8AA2}" destId="{5BF3FE68-A81A-4053-A3DF-71B6E5A30FF1}" srcOrd="2" destOrd="0" presId="urn:microsoft.com/office/officeart/2005/8/layout/vList2"/>
    <dgm:cxn modelId="{1AF70453-4BC9-4FDB-9736-AFC5AD0C4879}" type="presParOf" srcId="{E71B11B3-BB48-4A13-875A-58634B4D8AA2}" destId="{8D1CCF79-3121-4F30-8815-967275603BF7}" srcOrd="3" destOrd="0" presId="urn:microsoft.com/office/officeart/2005/8/layout/vList2"/>
    <dgm:cxn modelId="{DE9E4784-85A9-4317-B99E-6D911C9B7F5D}" type="presParOf" srcId="{E71B11B3-BB48-4A13-875A-58634B4D8AA2}" destId="{768EDF3F-AF8B-4655-AD04-9CAD4BAAE51C}" srcOrd="4" destOrd="0" presId="urn:microsoft.com/office/officeart/2005/8/layout/vList2"/>
    <dgm:cxn modelId="{1703CD6A-FEEA-48AA-81BA-BC794A60468B}" type="presParOf" srcId="{E71B11B3-BB48-4A13-875A-58634B4D8AA2}" destId="{DE6175D8-DAA9-4F5F-B5BE-50980BB9A225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98AEFC-8D89-4480-847B-0AD9D7CFFE7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E090B10-0CC4-4231-8D6B-B18D90E74171}">
      <dgm:prSet/>
      <dgm:spPr/>
      <dgm:t>
        <a:bodyPr/>
        <a:lstStyle/>
        <a:p>
          <a:r>
            <a:rPr lang="ko-KR"/>
            <a:t>서비스를 제공하는 서버의 작동 여부와 서버가 제공하는 서비스를 확인하기 위한 작업</a:t>
          </a:r>
          <a:endParaRPr lang="en-US"/>
        </a:p>
      </dgm:t>
    </dgm:pt>
    <dgm:pt modelId="{7E283D98-2CE1-49D9-9485-8A0E0D1A3AA8}" type="parTrans" cxnId="{62DF93D5-1365-4958-8100-23670B47CDC6}">
      <dgm:prSet/>
      <dgm:spPr/>
      <dgm:t>
        <a:bodyPr/>
        <a:lstStyle/>
        <a:p>
          <a:endParaRPr lang="en-US"/>
        </a:p>
      </dgm:t>
    </dgm:pt>
    <dgm:pt modelId="{DAFB7E58-5CF3-42DC-AAF5-D28E53064B56}" type="sibTrans" cxnId="{62DF93D5-1365-4958-8100-23670B47CDC6}">
      <dgm:prSet/>
      <dgm:spPr/>
      <dgm:t>
        <a:bodyPr/>
        <a:lstStyle/>
        <a:p>
          <a:endParaRPr lang="en-US"/>
        </a:p>
      </dgm:t>
    </dgm:pt>
    <dgm:pt modelId="{D234551F-B954-4905-9D12-52C02D7105BC}">
      <dgm:prSet/>
      <dgm:spPr/>
      <dgm:t>
        <a:bodyPr/>
        <a:lstStyle/>
        <a:p>
          <a:r>
            <a:rPr lang="ko-KR"/>
            <a:t>서버의 동작 여부를 알아보는 가장 기본적인 스캔 </a:t>
          </a:r>
          <a:r>
            <a:rPr lang="en-US"/>
            <a:t>= ping</a:t>
          </a:r>
        </a:p>
      </dgm:t>
    </dgm:pt>
    <dgm:pt modelId="{D6F54676-AAEF-497E-B242-CC11865D2CCE}" type="parTrans" cxnId="{E882608E-0731-4F5A-8591-95490E9D565B}">
      <dgm:prSet/>
      <dgm:spPr/>
      <dgm:t>
        <a:bodyPr/>
        <a:lstStyle/>
        <a:p>
          <a:endParaRPr lang="en-US"/>
        </a:p>
      </dgm:t>
    </dgm:pt>
    <dgm:pt modelId="{0ACB967A-494A-4441-8486-BFC20BD255FB}" type="sibTrans" cxnId="{E882608E-0731-4F5A-8591-95490E9D565B}">
      <dgm:prSet/>
      <dgm:spPr/>
      <dgm:t>
        <a:bodyPr/>
        <a:lstStyle/>
        <a:p>
          <a:endParaRPr lang="en-US"/>
        </a:p>
      </dgm:t>
    </dgm:pt>
    <dgm:pt modelId="{FDD58CDB-8E78-4C3A-90E6-264BD11ED264}">
      <dgm:prSet/>
      <dgm:spPr/>
      <dgm:t>
        <a:bodyPr/>
        <a:lstStyle/>
        <a:p>
          <a:r>
            <a:rPr lang="en-US"/>
            <a:t>ICMP</a:t>
          </a:r>
          <a:r>
            <a:rPr lang="ko-KR"/>
            <a:t>를 이용해 공격 대상 시스템의 활성화 여부 또한 알 수 있다</a:t>
          </a:r>
          <a:r>
            <a:rPr lang="en-US"/>
            <a:t>.</a:t>
          </a:r>
        </a:p>
      </dgm:t>
    </dgm:pt>
    <dgm:pt modelId="{5BAB0356-3E23-48F2-A059-5FE1BDC914FC}" type="parTrans" cxnId="{9B2D35DC-A236-4F8E-85A3-E6E375155018}">
      <dgm:prSet/>
      <dgm:spPr/>
      <dgm:t>
        <a:bodyPr/>
        <a:lstStyle/>
        <a:p>
          <a:endParaRPr lang="en-US"/>
        </a:p>
      </dgm:t>
    </dgm:pt>
    <dgm:pt modelId="{81CDC560-D66A-4FC8-98B0-1EC0DCA3724E}" type="sibTrans" cxnId="{9B2D35DC-A236-4F8E-85A3-E6E375155018}">
      <dgm:prSet/>
      <dgm:spPr/>
      <dgm:t>
        <a:bodyPr/>
        <a:lstStyle/>
        <a:p>
          <a:endParaRPr lang="en-US"/>
        </a:p>
      </dgm:t>
    </dgm:pt>
    <dgm:pt modelId="{DCD9C948-1A0B-4B28-B624-97A1398CCAA9}">
      <dgm:prSet/>
      <dgm:spPr/>
      <dgm:t>
        <a:bodyPr/>
        <a:lstStyle/>
        <a:p>
          <a:r>
            <a:rPr lang="en-US"/>
            <a:t>TCP</a:t>
          </a:r>
          <a:r>
            <a:rPr lang="ko-KR"/>
            <a:t>와 </a:t>
          </a:r>
          <a:r>
            <a:rPr lang="en-US"/>
            <a:t>UDP</a:t>
          </a:r>
          <a:r>
            <a:rPr lang="ko-KR"/>
            <a:t>를 이용해 시스템 자체의 활성화 여부가 아닌 포트 스캔을 할 수 있다</a:t>
          </a:r>
          <a:r>
            <a:rPr lang="en-US"/>
            <a:t>.</a:t>
          </a:r>
        </a:p>
      </dgm:t>
    </dgm:pt>
    <dgm:pt modelId="{290FCF15-64B2-4E88-AE3E-161AD85590A8}" type="parTrans" cxnId="{C697F51E-D67F-4287-B12D-EAD941444B38}">
      <dgm:prSet/>
      <dgm:spPr/>
      <dgm:t>
        <a:bodyPr/>
        <a:lstStyle/>
        <a:p>
          <a:endParaRPr lang="en-US"/>
        </a:p>
      </dgm:t>
    </dgm:pt>
    <dgm:pt modelId="{737F70D5-010E-470A-8466-18FE9CFD25D7}" type="sibTrans" cxnId="{C697F51E-D67F-4287-B12D-EAD941444B38}">
      <dgm:prSet/>
      <dgm:spPr/>
      <dgm:t>
        <a:bodyPr/>
        <a:lstStyle/>
        <a:p>
          <a:endParaRPr lang="en-US"/>
        </a:p>
      </dgm:t>
    </dgm:pt>
    <dgm:pt modelId="{1766DAFA-7D70-4739-B8A2-C1794E593071}">
      <dgm:prSet/>
      <dgm:spPr/>
      <dgm:t>
        <a:bodyPr/>
        <a:lstStyle/>
        <a:p>
          <a:r>
            <a:rPr lang="ko-KR"/>
            <a:t>이 때 포트가 열려있다면 해당 시스템은 활성화 되어 있는 것</a:t>
          </a:r>
          <a:r>
            <a:rPr lang="en-US"/>
            <a:t>.</a:t>
          </a:r>
        </a:p>
      </dgm:t>
    </dgm:pt>
    <dgm:pt modelId="{70DCB47E-2322-4C5D-8318-C7765E0DE753}" type="parTrans" cxnId="{5B8FF07E-B576-4127-B046-8AE0A8EE5129}">
      <dgm:prSet/>
      <dgm:spPr/>
      <dgm:t>
        <a:bodyPr/>
        <a:lstStyle/>
        <a:p>
          <a:endParaRPr lang="en-US"/>
        </a:p>
      </dgm:t>
    </dgm:pt>
    <dgm:pt modelId="{85CDF041-40A5-40EF-B684-E30FD5FCB86A}" type="sibTrans" cxnId="{5B8FF07E-B576-4127-B046-8AE0A8EE5129}">
      <dgm:prSet/>
      <dgm:spPr/>
      <dgm:t>
        <a:bodyPr/>
        <a:lstStyle/>
        <a:p>
          <a:endParaRPr lang="en-US"/>
        </a:p>
      </dgm:t>
    </dgm:pt>
    <dgm:pt modelId="{A691A6B5-4B33-4B05-A9EF-C46E45507921}" type="pres">
      <dgm:prSet presAssocID="{D298AEFC-8D89-4480-847B-0AD9D7CFFE70}" presName="linear" presStyleCnt="0">
        <dgm:presLayoutVars>
          <dgm:animLvl val="lvl"/>
          <dgm:resizeHandles val="exact"/>
        </dgm:presLayoutVars>
      </dgm:prSet>
      <dgm:spPr/>
    </dgm:pt>
    <dgm:pt modelId="{33A70AAA-FA4F-4569-9E73-79BBDCF0C5C1}" type="pres">
      <dgm:prSet presAssocID="{5E090B10-0CC4-4231-8D6B-B18D90E7417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7F4D0E5-994B-4F69-B8DA-51808CD3577F}" type="pres">
      <dgm:prSet presAssocID="{DAFB7E58-5CF3-42DC-AAF5-D28E53064B56}" presName="spacer" presStyleCnt="0"/>
      <dgm:spPr/>
    </dgm:pt>
    <dgm:pt modelId="{2ADCDD8D-9EF7-4E32-9B2A-948AC70782C9}" type="pres">
      <dgm:prSet presAssocID="{D234551F-B954-4905-9D12-52C02D7105B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6A93DA5-EA55-4677-BDBF-5FB6DB612DC1}" type="pres">
      <dgm:prSet presAssocID="{0ACB967A-494A-4441-8486-BFC20BD255FB}" presName="spacer" presStyleCnt="0"/>
      <dgm:spPr/>
    </dgm:pt>
    <dgm:pt modelId="{DB0E3530-05A1-4D20-821A-72E8E3C40809}" type="pres">
      <dgm:prSet presAssocID="{FDD58CDB-8E78-4C3A-90E6-264BD11ED26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14BC3FF-FC8D-4FA5-A545-D510B20218C3}" type="pres">
      <dgm:prSet presAssocID="{81CDC560-D66A-4FC8-98B0-1EC0DCA3724E}" presName="spacer" presStyleCnt="0"/>
      <dgm:spPr/>
    </dgm:pt>
    <dgm:pt modelId="{561986F8-95E2-45F3-8330-34341B810A6F}" type="pres">
      <dgm:prSet presAssocID="{DCD9C948-1A0B-4B28-B624-97A1398CCAA9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CD95FE63-86EA-45E8-A06E-8E1695FEBFF7}" type="pres">
      <dgm:prSet presAssocID="{DCD9C948-1A0B-4B28-B624-97A1398CCAA9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9B1B318-B00A-4376-BFAD-3A2898227B6B}" type="presOf" srcId="{D298AEFC-8D89-4480-847B-0AD9D7CFFE70}" destId="{A691A6B5-4B33-4B05-A9EF-C46E45507921}" srcOrd="0" destOrd="0" presId="urn:microsoft.com/office/officeart/2005/8/layout/vList2"/>
    <dgm:cxn modelId="{C697F51E-D67F-4287-B12D-EAD941444B38}" srcId="{D298AEFC-8D89-4480-847B-0AD9D7CFFE70}" destId="{DCD9C948-1A0B-4B28-B624-97A1398CCAA9}" srcOrd="3" destOrd="0" parTransId="{290FCF15-64B2-4E88-AE3E-161AD85590A8}" sibTransId="{737F70D5-010E-470A-8466-18FE9CFD25D7}"/>
    <dgm:cxn modelId="{BBF79735-D968-48E8-B39F-E66EEA10D211}" type="presOf" srcId="{DCD9C948-1A0B-4B28-B624-97A1398CCAA9}" destId="{561986F8-95E2-45F3-8330-34341B810A6F}" srcOrd="0" destOrd="0" presId="urn:microsoft.com/office/officeart/2005/8/layout/vList2"/>
    <dgm:cxn modelId="{BE6C4A54-E99F-49C4-A8DA-6F11FCCFF0BA}" type="presOf" srcId="{FDD58CDB-8E78-4C3A-90E6-264BD11ED264}" destId="{DB0E3530-05A1-4D20-821A-72E8E3C40809}" srcOrd="0" destOrd="0" presId="urn:microsoft.com/office/officeart/2005/8/layout/vList2"/>
    <dgm:cxn modelId="{5B8FF07E-B576-4127-B046-8AE0A8EE5129}" srcId="{DCD9C948-1A0B-4B28-B624-97A1398CCAA9}" destId="{1766DAFA-7D70-4739-B8A2-C1794E593071}" srcOrd="0" destOrd="0" parTransId="{70DCB47E-2322-4C5D-8318-C7765E0DE753}" sibTransId="{85CDF041-40A5-40EF-B684-E30FD5FCB86A}"/>
    <dgm:cxn modelId="{E882608E-0731-4F5A-8591-95490E9D565B}" srcId="{D298AEFC-8D89-4480-847B-0AD9D7CFFE70}" destId="{D234551F-B954-4905-9D12-52C02D7105BC}" srcOrd="1" destOrd="0" parTransId="{D6F54676-AAEF-497E-B242-CC11865D2CCE}" sibTransId="{0ACB967A-494A-4441-8486-BFC20BD255FB}"/>
    <dgm:cxn modelId="{62A7129C-025B-401C-A18E-DDD0181272C4}" type="presOf" srcId="{5E090B10-0CC4-4231-8D6B-B18D90E74171}" destId="{33A70AAA-FA4F-4569-9E73-79BBDCF0C5C1}" srcOrd="0" destOrd="0" presId="urn:microsoft.com/office/officeart/2005/8/layout/vList2"/>
    <dgm:cxn modelId="{62DF93D5-1365-4958-8100-23670B47CDC6}" srcId="{D298AEFC-8D89-4480-847B-0AD9D7CFFE70}" destId="{5E090B10-0CC4-4231-8D6B-B18D90E74171}" srcOrd="0" destOrd="0" parTransId="{7E283D98-2CE1-49D9-9485-8A0E0D1A3AA8}" sibTransId="{DAFB7E58-5CF3-42DC-AAF5-D28E53064B56}"/>
    <dgm:cxn modelId="{9B2D35DC-A236-4F8E-85A3-E6E375155018}" srcId="{D298AEFC-8D89-4480-847B-0AD9D7CFFE70}" destId="{FDD58CDB-8E78-4C3A-90E6-264BD11ED264}" srcOrd="2" destOrd="0" parTransId="{5BAB0356-3E23-48F2-A059-5FE1BDC914FC}" sibTransId="{81CDC560-D66A-4FC8-98B0-1EC0DCA3724E}"/>
    <dgm:cxn modelId="{6CD1B9DC-1D2B-4BEA-9CE7-6A5C9136130D}" type="presOf" srcId="{1766DAFA-7D70-4739-B8A2-C1794E593071}" destId="{CD95FE63-86EA-45E8-A06E-8E1695FEBFF7}" srcOrd="0" destOrd="0" presId="urn:microsoft.com/office/officeart/2005/8/layout/vList2"/>
    <dgm:cxn modelId="{7058B3E7-5DFF-418E-B0EE-CC90CCD7C4B6}" type="presOf" srcId="{D234551F-B954-4905-9D12-52C02D7105BC}" destId="{2ADCDD8D-9EF7-4E32-9B2A-948AC70782C9}" srcOrd="0" destOrd="0" presId="urn:microsoft.com/office/officeart/2005/8/layout/vList2"/>
    <dgm:cxn modelId="{CCBEA29A-AD04-4647-92E6-FA2CF5C3507D}" type="presParOf" srcId="{A691A6B5-4B33-4B05-A9EF-C46E45507921}" destId="{33A70AAA-FA4F-4569-9E73-79BBDCF0C5C1}" srcOrd="0" destOrd="0" presId="urn:microsoft.com/office/officeart/2005/8/layout/vList2"/>
    <dgm:cxn modelId="{C843D6E2-2C7F-4285-BA77-64317B6B92CE}" type="presParOf" srcId="{A691A6B5-4B33-4B05-A9EF-C46E45507921}" destId="{87F4D0E5-994B-4F69-B8DA-51808CD3577F}" srcOrd="1" destOrd="0" presId="urn:microsoft.com/office/officeart/2005/8/layout/vList2"/>
    <dgm:cxn modelId="{19A54992-5A2F-42BB-8C80-7698E06C6B06}" type="presParOf" srcId="{A691A6B5-4B33-4B05-A9EF-C46E45507921}" destId="{2ADCDD8D-9EF7-4E32-9B2A-948AC70782C9}" srcOrd="2" destOrd="0" presId="urn:microsoft.com/office/officeart/2005/8/layout/vList2"/>
    <dgm:cxn modelId="{E0BDC777-50A5-4303-993A-C89C47143C6C}" type="presParOf" srcId="{A691A6B5-4B33-4B05-A9EF-C46E45507921}" destId="{B6A93DA5-EA55-4677-BDBF-5FB6DB612DC1}" srcOrd="3" destOrd="0" presId="urn:microsoft.com/office/officeart/2005/8/layout/vList2"/>
    <dgm:cxn modelId="{C21F60E1-F90D-4E50-8027-B90AA1EEB59B}" type="presParOf" srcId="{A691A6B5-4B33-4B05-A9EF-C46E45507921}" destId="{DB0E3530-05A1-4D20-821A-72E8E3C40809}" srcOrd="4" destOrd="0" presId="urn:microsoft.com/office/officeart/2005/8/layout/vList2"/>
    <dgm:cxn modelId="{74AC98B2-19A4-4C65-9652-97C5B1A701EC}" type="presParOf" srcId="{A691A6B5-4B33-4B05-A9EF-C46E45507921}" destId="{514BC3FF-FC8D-4FA5-A545-D510B20218C3}" srcOrd="5" destOrd="0" presId="urn:microsoft.com/office/officeart/2005/8/layout/vList2"/>
    <dgm:cxn modelId="{D8EE3B84-2657-4BA3-89AC-FDDE182B6F3E}" type="presParOf" srcId="{A691A6B5-4B33-4B05-A9EF-C46E45507921}" destId="{561986F8-95E2-45F3-8330-34341B810A6F}" srcOrd="6" destOrd="0" presId="urn:microsoft.com/office/officeart/2005/8/layout/vList2"/>
    <dgm:cxn modelId="{2533032B-BAC3-4829-B00D-016ACB82FD77}" type="presParOf" srcId="{A691A6B5-4B33-4B05-A9EF-C46E45507921}" destId="{CD95FE63-86EA-45E8-A06E-8E1695FEBFF7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4C3AE8F-DD84-45A3-805B-CCAB880CB686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B580C78-3B2D-44D0-8CE0-6DC1058052FB}">
      <dgm:prSet/>
      <dgm:spPr/>
      <dgm:t>
        <a:bodyPr/>
        <a:lstStyle/>
        <a:p>
          <a:r>
            <a:rPr lang="ko-KR"/>
            <a:t>스니핑을 하려면 랜 카드를 스니핑이 가능한 모드로 변경해야한다</a:t>
          </a:r>
          <a:r>
            <a:rPr lang="en-US"/>
            <a:t>.</a:t>
          </a:r>
        </a:p>
      </dgm:t>
    </dgm:pt>
    <dgm:pt modelId="{D9AC5F4F-BA6D-4F66-A477-9FAFD5B734DA}" type="parTrans" cxnId="{6D7B31B0-19B4-436E-B8C4-A57BC3425DD9}">
      <dgm:prSet/>
      <dgm:spPr/>
      <dgm:t>
        <a:bodyPr/>
        <a:lstStyle/>
        <a:p>
          <a:endParaRPr lang="en-US"/>
        </a:p>
      </dgm:t>
    </dgm:pt>
    <dgm:pt modelId="{00B1C3CE-3C89-42D5-A72A-1EF389D1B5DA}" type="sibTrans" cxnId="{6D7B31B0-19B4-436E-B8C4-A57BC3425DD9}">
      <dgm:prSet/>
      <dgm:spPr/>
      <dgm:t>
        <a:bodyPr/>
        <a:lstStyle/>
        <a:p>
          <a:endParaRPr lang="en-US"/>
        </a:p>
      </dgm:t>
    </dgm:pt>
    <dgm:pt modelId="{3826E68C-55A7-4337-8F4C-F8DC0EAE736A}">
      <dgm:prSet/>
      <dgm:spPr/>
      <dgm:t>
        <a:bodyPr/>
        <a:lstStyle/>
        <a:p>
          <a:r>
            <a:rPr lang="ko-KR"/>
            <a:t>이러한 모드를 프러미스 큐어스 모드라고 한다</a:t>
          </a:r>
          <a:r>
            <a:rPr lang="en-US"/>
            <a:t>.</a:t>
          </a:r>
        </a:p>
      </dgm:t>
    </dgm:pt>
    <dgm:pt modelId="{8287A8EF-5068-4EC6-9E69-C5DF61C89DAA}" type="parTrans" cxnId="{1E1D365E-5813-437D-9F60-9272F569A39F}">
      <dgm:prSet/>
      <dgm:spPr/>
      <dgm:t>
        <a:bodyPr/>
        <a:lstStyle/>
        <a:p>
          <a:endParaRPr lang="en-US"/>
        </a:p>
      </dgm:t>
    </dgm:pt>
    <dgm:pt modelId="{EF1CD639-98F5-4C84-80DD-DF5F14B02775}" type="sibTrans" cxnId="{1E1D365E-5813-437D-9F60-9272F569A39F}">
      <dgm:prSet/>
      <dgm:spPr/>
      <dgm:t>
        <a:bodyPr/>
        <a:lstStyle/>
        <a:p>
          <a:endParaRPr lang="en-US"/>
        </a:p>
      </dgm:t>
    </dgm:pt>
    <dgm:pt modelId="{63F8AE0B-2738-4824-BDF5-10A59626A52D}" type="pres">
      <dgm:prSet presAssocID="{B4C3AE8F-DD84-45A3-805B-CCAB880CB686}" presName="diagram" presStyleCnt="0">
        <dgm:presLayoutVars>
          <dgm:dir/>
          <dgm:resizeHandles val="exact"/>
        </dgm:presLayoutVars>
      </dgm:prSet>
      <dgm:spPr/>
    </dgm:pt>
    <dgm:pt modelId="{032A4612-2A5C-42EA-B843-5DED5B9B5355}" type="pres">
      <dgm:prSet presAssocID="{2B580C78-3B2D-44D0-8CE0-6DC1058052FB}" presName="node" presStyleLbl="node1" presStyleIdx="0" presStyleCnt="2">
        <dgm:presLayoutVars>
          <dgm:bulletEnabled val="1"/>
        </dgm:presLayoutVars>
      </dgm:prSet>
      <dgm:spPr/>
    </dgm:pt>
    <dgm:pt modelId="{41A8B859-3008-4051-84F3-A0563FC2DB75}" type="pres">
      <dgm:prSet presAssocID="{00B1C3CE-3C89-42D5-A72A-1EF389D1B5DA}" presName="sibTrans" presStyleCnt="0"/>
      <dgm:spPr/>
    </dgm:pt>
    <dgm:pt modelId="{896C8587-F104-485F-BC60-42940754ABBA}" type="pres">
      <dgm:prSet presAssocID="{3826E68C-55A7-4337-8F4C-F8DC0EAE736A}" presName="node" presStyleLbl="node1" presStyleIdx="1" presStyleCnt="2">
        <dgm:presLayoutVars>
          <dgm:bulletEnabled val="1"/>
        </dgm:presLayoutVars>
      </dgm:prSet>
      <dgm:spPr/>
    </dgm:pt>
  </dgm:ptLst>
  <dgm:cxnLst>
    <dgm:cxn modelId="{3978F311-6C69-4E0D-BBE9-6082EE544365}" type="presOf" srcId="{B4C3AE8F-DD84-45A3-805B-CCAB880CB686}" destId="{63F8AE0B-2738-4824-BDF5-10A59626A52D}" srcOrd="0" destOrd="0" presId="urn:microsoft.com/office/officeart/2005/8/layout/default"/>
    <dgm:cxn modelId="{1E1D365E-5813-437D-9F60-9272F569A39F}" srcId="{B4C3AE8F-DD84-45A3-805B-CCAB880CB686}" destId="{3826E68C-55A7-4337-8F4C-F8DC0EAE736A}" srcOrd="1" destOrd="0" parTransId="{8287A8EF-5068-4EC6-9E69-C5DF61C89DAA}" sibTransId="{EF1CD639-98F5-4C84-80DD-DF5F14B02775}"/>
    <dgm:cxn modelId="{6D7B31B0-19B4-436E-B8C4-A57BC3425DD9}" srcId="{B4C3AE8F-DD84-45A3-805B-CCAB880CB686}" destId="{2B580C78-3B2D-44D0-8CE0-6DC1058052FB}" srcOrd="0" destOrd="0" parTransId="{D9AC5F4F-BA6D-4F66-A477-9FAFD5B734DA}" sibTransId="{00B1C3CE-3C89-42D5-A72A-1EF389D1B5DA}"/>
    <dgm:cxn modelId="{A75BF0B8-4AAD-4956-B6A8-12471E3193FA}" type="presOf" srcId="{2B580C78-3B2D-44D0-8CE0-6DC1058052FB}" destId="{032A4612-2A5C-42EA-B843-5DED5B9B5355}" srcOrd="0" destOrd="0" presId="urn:microsoft.com/office/officeart/2005/8/layout/default"/>
    <dgm:cxn modelId="{EDC830C5-F073-485C-B3B4-68467E85DBBD}" type="presOf" srcId="{3826E68C-55A7-4337-8F4C-F8DC0EAE736A}" destId="{896C8587-F104-485F-BC60-42940754ABBA}" srcOrd="0" destOrd="0" presId="urn:microsoft.com/office/officeart/2005/8/layout/default"/>
    <dgm:cxn modelId="{BDE73B22-7393-4578-BA3B-F684D801391F}" type="presParOf" srcId="{63F8AE0B-2738-4824-BDF5-10A59626A52D}" destId="{032A4612-2A5C-42EA-B843-5DED5B9B5355}" srcOrd="0" destOrd="0" presId="urn:microsoft.com/office/officeart/2005/8/layout/default"/>
    <dgm:cxn modelId="{60B5926E-43F6-40FA-A1C1-5286D3A1A8E3}" type="presParOf" srcId="{63F8AE0B-2738-4824-BDF5-10A59626A52D}" destId="{41A8B859-3008-4051-84F3-A0563FC2DB75}" srcOrd="1" destOrd="0" presId="urn:microsoft.com/office/officeart/2005/8/layout/default"/>
    <dgm:cxn modelId="{30661036-4C1B-4486-B639-C2340593E754}" type="presParOf" srcId="{63F8AE0B-2738-4824-BDF5-10A59626A52D}" destId="{896C8587-F104-485F-BC60-42940754ABBA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34E9C51-7B0A-4839-839E-D495B97F1A7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6A97B9B-D0A3-4466-A23C-49C731F1FEA3}">
      <dgm:prSet/>
      <dgm:spPr/>
      <dgm:t>
        <a:bodyPr/>
        <a:lstStyle/>
        <a:p>
          <a:r>
            <a:rPr lang="en-US"/>
            <a:t>1. </a:t>
          </a:r>
          <a:r>
            <a:rPr lang="ko-KR"/>
            <a:t>능동적인 대응책</a:t>
          </a:r>
          <a:endParaRPr lang="en-US"/>
        </a:p>
      </dgm:t>
    </dgm:pt>
    <dgm:pt modelId="{7E219112-CF3E-49F2-B891-22752F16A8AB}" type="parTrans" cxnId="{F6B6CA1D-8537-40B7-9916-F44654B3B096}">
      <dgm:prSet/>
      <dgm:spPr/>
      <dgm:t>
        <a:bodyPr/>
        <a:lstStyle/>
        <a:p>
          <a:endParaRPr lang="en-US"/>
        </a:p>
      </dgm:t>
    </dgm:pt>
    <dgm:pt modelId="{2BBA800C-51B7-483A-B99D-DCBE23D1C100}" type="sibTrans" cxnId="{F6B6CA1D-8537-40B7-9916-F44654B3B096}">
      <dgm:prSet/>
      <dgm:spPr/>
      <dgm:t>
        <a:bodyPr/>
        <a:lstStyle/>
        <a:p>
          <a:endParaRPr lang="en-US"/>
        </a:p>
      </dgm:t>
    </dgm:pt>
    <dgm:pt modelId="{61CC45B6-FB27-43D7-82F8-DD7A51456AF0}">
      <dgm:prSet/>
      <dgm:spPr/>
      <dgm:t>
        <a:bodyPr/>
        <a:lstStyle/>
        <a:p>
          <a:r>
            <a:rPr lang="ko-KR"/>
            <a:t>스니퍼가 네트워크에 설치되지 않도록 보안을 철저히 하는 것</a:t>
          </a:r>
          <a:endParaRPr lang="en-US"/>
        </a:p>
      </dgm:t>
    </dgm:pt>
    <dgm:pt modelId="{2E6DD117-03C7-49DF-A843-5E0E10B1EABD}" type="parTrans" cxnId="{5FE219E8-4413-4A7A-A1FB-71C1E91F0AB8}">
      <dgm:prSet/>
      <dgm:spPr/>
      <dgm:t>
        <a:bodyPr/>
        <a:lstStyle/>
        <a:p>
          <a:endParaRPr lang="en-US"/>
        </a:p>
      </dgm:t>
    </dgm:pt>
    <dgm:pt modelId="{0ED689F4-EE53-4751-842F-9F86BBD293EC}" type="sibTrans" cxnId="{5FE219E8-4413-4A7A-A1FB-71C1E91F0AB8}">
      <dgm:prSet/>
      <dgm:spPr/>
      <dgm:t>
        <a:bodyPr/>
        <a:lstStyle/>
        <a:p>
          <a:endParaRPr lang="en-US"/>
        </a:p>
      </dgm:t>
    </dgm:pt>
    <dgm:pt modelId="{F9BCD15D-9608-46B9-BD37-827D811C0C80}">
      <dgm:prSet/>
      <dgm:spPr/>
      <dgm:t>
        <a:bodyPr/>
        <a:lstStyle/>
        <a:p>
          <a:r>
            <a:rPr lang="ko-KR"/>
            <a:t>네트워크에 스니퍼가 있는지 찾는 것</a:t>
          </a:r>
          <a:endParaRPr lang="en-US"/>
        </a:p>
      </dgm:t>
    </dgm:pt>
    <dgm:pt modelId="{DF807EB7-B3DD-4BA1-A4E2-B0C9F0387FFB}" type="parTrans" cxnId="{49C58AAF-84B6-43CC-B5A2-767C3383EE3C}">
      <dgm:prSet/>
      <dgm:spPr/>
      <dgm:t>
        <a:bodyPr/>
        <a:lstStyle/>
        <a:p>
          <a:endParaRPr lang="en-US"/>
        </a:p>
      </dgm:t>
    </dgm:pt>
    <dgm:pt modelId="{E0882981-AC28-40EE-9355-6453E03255B7}" type="sibTrans" cxnId="{49C58AAF-84B6-43CC-B5A2-767C3383EE3C}">
      <dgm:prSet/>
      <dgm:spPr/>
      <dgm:t>
        <a:bodyPr/>
        <a:lstStyle/>
        <a:p>
          <a:endParaRPr lang="en-US"/>
        </a:p>
      </dgm:t>
    </dgm:pt>
    <dgm:pt modelId="{FE8959D7-E8FF-4AF2-9ABE-DEB0103E4BB9}">
      <dgm:prSet/>
      <dgm:spPr/>
      <dgm:t>
        <a:bodyPr/>
        <a:lstStyle/>
        <a:p>
          <a:r>
            <a:rPr lang="ko-KR"/>
            <a:t>스니퍼는 프러미스큐어스 모드에서 작동을 하기 때문에 </a:t>
          </a:r>
          <a:r>
            <a:rPr lang="en-US"/>
            <a:t>ping</a:t>
          </a:r>
          <a:r>
            <a:rPr lang="ko-KR"/>
            <a:t>을 보낼 때 네트워크에 존재하지 않는 </a:t>
          </a:r>
          <a:r>
            <a:rPr lang="en-US"/>
            <a:t>MAC </a:t>
          </a:r>
          <a:r>
            <a:rPr lang="ko-KR"/>
            <a:t>주소로 위장하여 보내어 </a:t>
          </a:r>
          <a:r>
            <a:rPr lang="en-US"/>
            <a:t>reply</a:t>
          </a:r>
          <a:r>
            <a:rPr lang="ko-KR"/>
            <a:t>를 받으면 스니핑을 당하고 있는 것이다</a:t>
          </a:r>
          <a:endParaRPr lang="en-US"/>
        </a:p>
      </dgm:t>
    </dgm:pt>
    <dgm:pt modelId="{232D38C7-C1CA-4F94-91AD-003AF7BDA252}" type="parTrans" cxnId="{8F9D5881-C974-4983-B35F-EA31C7E5A932}">
      <dgm:prSet/>
      <dgm:spPr/>
      <dgm:t>
        <a:bodyPr/>
        <a:lstStyle/>
        <a:p>
          <a:endParaRPr lang="en-US"/>
        </a:p>
      </dgm:t>
    </dgm:pt>
    <dgm:pt modelId="{14941A8A-AA4A-4D01-8261-C3F298B7C935}" type="sibTrans" cxnId="{8F9D5881-C974-4983-B35F-EA31C7E5A932}">
      <dgm:prSet/>
      <dgm:spPr/>
      <dgm:t>
        <a:bodyPr/>
        <a:lstStyle/>
        <a:p>
          <a:endParaRPr lang="en-US"/>
        </a:p>
      </dgm:t>
    </dgm:pt>
    <dgm:pt modelId="{02084294-7A09-47BF-8A48-4E841B9E1111}">
      <dgm:prSet/>
      <dgm:spPr/>
      <dgm:t>
        <a:bodyPr/>
        <a:lstStyle/>
        <a:p>
          <a:r>
            <a:rPr lang="ko-KR"/>
            <a:t>그 외에도 </a:t>
          </a:r>
          <a:r>
            <a:rPr lang="en-US"/>
            <a:t>ARP</a:t>
          </a:r>
          <a:r>
            <a:rPr lang="ko-KR"/>
            <a:t>를 이용한 탐지</a:t>
          </a:r>
          <a:r>
            <a:rPr lang="en-US"/>
            <a:t>, DNS</a:t>
          </a:r>
          <a:r>
            <a:rPr lang="ko-KR"/>
            <a:t>를 이용한 탐지</a:t>
          </a:r>
          <a:r>
            <a:rPr lang="en-US"/>
            <a:t>, </a:t>
          </a:r>
          <a:r>
            <a:rPr lang="ko-KR"/>
            <a:t>유인을 이용한 탐지</a:t>
          </a:r>
          <a:r>
            <a:rPr lang="en-US"/>
            <a:t>, ARP watch</a:t>
          </a:r>
          <a:r>
            <a:rPr lang="ko-KR"/>
            <a:t>를 이용한 탐지 등이 있다</a:t>
          </a:r>
          <a:r>
            <a:rPr lang="en-US"/>
            <a:t>.</a:t>
          </a:r>
        </a:p>
      </dgm:t>
    </dgm:pt>
    <dgm:pt modelId="{A14A1D9C-2CA6-4023-97AE-47E023D0E824}" type="parTrans" cxnId="{D1E18215-074E-40CC-8336-0B3A4827965C}">
      <dgm:prSet/>
      <dgm:spPr/>
      <dgm:t>
        <a:bodyPr/>
        <a:lstStyle/>
        <a:p>
          <a:endParaRPr lang="en-US"/>
        </a:p>
      </dgm:t>
    </dgm:pt>
    <dgm:pt modelId="{6C4172A0-DAF2-4076-AA34-3A29F818D314}" type="sibTrans" cxnId="{D1E18215-074E-40CC-8336-0B3A4827965C}">
      <dgm:prSet/>
      <dgm:spPr/>
      <dgm:t>
        <a:bodyPr/>
        <a:lstStyle/>
        <a:p>
          <a:endParaRPr lang="en-US"/>
        </a:p>
      </dgm:t>
    </dgm:pt>
    <dgm:pt modelId="{C1BD43A9-845C-41A9-9EEE-917B831FA857}" type="pres">
      <dgm:prSet presAssocID="{D34E9C51-7B0A-4839-839E-D495B97F1A7C}" presName="vert0" presStyleCnt="0">
        <dgm:presLayoutVars>
          <dgm:dir/>
          <dgm:animOne val="branch"/>
          <dgm:animLvl val="lvl"/>
        </dgm:presLayoutVars>
      </dgm:prSet>
      <dgm:spPr/>
    </dgm:pt>
    <dgm:pt modelId="{81784892-922A-4C12-B5EE-1709B8A0CD2F}" type="pres">
      <dgm:prSet presAssocID="{46A97B9B-D0A3-4466-A23C-49C731F1FEA3}" presName="thickLine" presStyleLbl="alignNode1" presStyleIdx="0" presStyleCnt="3"/>
      <dgm:spPr/>
    </dgm:pt>
    <dgm:pt modelId="{802E78C9-F575-437C-8598-6616B6E62AED}" type="pres">
      <dgm:prSet presAssocID="{46A97B9B-D0A3-4466-A23C-49C731F1FEA3}" presName="horz1" presStyleCnt="0"/>
      <dgm:spPr/>
    </dgm:pt>
    <dgm:pt modelId="{3B523415-2298-4E05-A56F-7CCCFC7F7BA6}" type="pres">
      <dgm:prSet presAssocID="{46A97B9B-D0A3-4466-A23C-49C731F1FEA3}" presName="tx1" presStyleLbl="revTx" presStyleIdx="0" presStyleCnt="5"/>
      <dgm:spPr/>
    </dgm:pt>
    <dgm:pt modelId="{E518D3DB-8F65-4903-BBE2-B2D9BC904FE9}" type="pres">
      <dgm:prSet presAssocID="{46A97B9B-D0A3-4466-A23C-49C731F1FEA3}" presName="vert1" presStyleCnt="0"/>
      <dgm:spPr/>
    </dgm:pt>
    <dgm:pt modelId="{7BD7A4BD-D50F-4EF3-9554-2EC55FCA67A0}" type="pres">
      <dgm:prSet presAssocID="{61CC45B6-FB27-43D7-82F8-DD7A51456AF0}" presName="thickLine" presStyleLbl="alignNode1" presStyleIdx="1" presStyleCnt="3"/>
      <dgm:spPr/>
    </dgm:pt>
    <dgm:pt modelId="{8292D47E-D920-4D3C-B9DD-C907D8DE8B41}" type="pres">
      <dgm:prSet presAssocID="{61CC45B6-FB27-43D7-82F8-DD7A51456AF0}" presName="horz1" presStyleCnt="0"/>
      <dgm:spPr/>
    </dgm:pt>
    <dgm:pt modelId="{6730C017-68E7-4AB4-9438-FD4670155902}" type="pres">
      <dgm:prSet presAssocID="{61CC45B6-FB27-43D7-82F8-DD7A51456AF0}" presName="tx1" presStyleLbl="revTx" presStyleIdx="1" presStyleCnt="5"/>
      <dgm:spPr/>
    </dgm:pt>
    <dgm:pt modelId="{2CF77E3C-6E8D-428C-9F88-2B70596A11C9}" type="pres">
      <dgm:prSet presAssocID="{61CC45B6-FB27-43D7-82F8-DD7A51456AF0}" presName="vert1" presStyleCnt="0"/>
      <dgm:spPr/>
    </dgm:pt>
    <dgm:pt modelId="{1D2AE174-50EB-44F5-8FCB-715D8BF20F60}" type="pres">
      <dgm:prSet presAssocID="{F9BCD15D-9608-46B9-BD37-827D811C0C80}" presName="thickLine" presStyleLbl="alignNode1" presStyleIdx="2" presStyleCnt="3"/>
      <dgm:spPr/>
    </dgm:pt>
    <dgm:pt modelId="{DFCAF81E-94AB-435D-B5A6-B77339D29BA2}" type="pres">
      <dgm:prSet presAssocID="{F9BCD15D-9608-46B9-BD37-827D811C0C80}" presName="horz1" presStyleCnt="0"/>
      <dgm:spPr/>
    </dgm:pt>
    <dgm:pt modelId="{9E695AEA-8752-4997-A2A9-24B6C7414D1D}" type="pres">
      <dgm:prSet presAssocID="{F9BCD15D-9608-46B9-BD37-827D811C0C80}" presName="tx1" presStyleLbl="revTx" presStyleIdx="2" presStyleCnt="5"/>
      <dgm:spPr/>
    </dgm:pt>
    <dgm:pt modelId="{C6F04872-E0DD-4F28-84DC-ED91ABBBEF7A}" type="pres">
      <dgm:prSet presAssocID="{F9BCD15D-9608-46B9-BD37-827D811C0C80}" presName="vert1" presStyleCnt="0"/>
      <dgm:spPr/>
    </dgm:pt>
    <dgm:pt modelId="{1511E150-70C5-4317-8B3A-F36744C2FFEA}" type="pres">
      <dgm:prSet presAssocID="{FE8959D7-E8FF-4AF2-9ABE-DEB0103E4BB9}" presName="vertSpace2a" presStyleCnt="0"/>
      <dgm:spPr/>
    </dgm:pt>
    <dgm:pt modelId="{F7C90175-33A8-47F6-A27F-171AA4E74AEE}" type="pres">
      <dgm:prSet presAssocID="{FE8959D7-E8FF-4AF2-9ABE-DEB0103E4BB9}" presName="horz2" presStyleCnt="0"/>
      <dgm:spPr/>
    </dgm:pt>
    <dgm:pt modelId="{ACA131ED-BF75-4C8A-B068-F5E6ECBD5549}" type="pres">
      <dgm:prSet presAssocID="{FE8959D7-E8FF-4AF2-9ABE-DEB0103E4BB9}" presName="horzSpace2" presStyleCnt="0"/>
      <dgm:spPr/>
    </dgm:pt>
    <dgm:pt modelId="{7BA1568E-E3B7-4E9C-BD07-9CE5EF52066F}" type="pres">
      <dgm:prSet presAssocID="{FE8959D7-E8FF-4AF2-9ABE-DEB0103E4BB9}" presName="tx2" presStyleLbl="revTx" presStyleIdx="3" presStyleCnt="5"/>
      <dgm:spPr/>
    </dgm:pt>
    <dgm:pt modelId="{73E3F3D9-8035-4EE3-A003-8AF71D6D5329}" type="pres">
      <dgm:prSet presAssocID="{FE8959D7-E8FF-4AF2-9ABE-DEB0103E4BB9}" presName="vert2" presStyleCnt="0"/>
      <dgm:spPr/>
    </dgm:pt>
    <dgm:pt modelId="{B509D07C-B9E4-4828-9149-7B23E9FDD276}" type="pres">
      <dgm:prSet presAssocID="{FE8959D7-E8FF-4AF2-9ABE-DEB0103E4BB9}" presName="thinLine2b" presStyleLbl="callout" presStyleIdx="0" presStyleCnt="2"/>
      <dgm:spPr/>
    </dgm:pt>
    <dgm:pt modelId="{E123C933-2660-432A-9897-DA7A897D4591}" type="pres">
      <dgm:prSet presAssocID="{FE8959D7-E8FF-4AF2-9ABE-DEB0103E4BB9}" presName="vertSpace2b" presStyleCnt="0"/>
      <dgm:spPr/>
    </dgm:pt>
    <dgm:pt modelId="{5EF18B99-686B-4151-83AD-AF8CEA9869D3}" type="pres">
      <dgm:prSet presAssocID="{02084294-7A09-47BF-8A48-4E841B9E1111}" presName="horz2" presStyleCnt="0"/>
      <dgm:spPr/>
    </dgm:pt>
    <dgm:pt modelId="{D5952C2E-8043-4911-BED9-42019CE12BD8}" type="pres">
      <dgm:prSet presAssocID="{02084294-7A09-47BF-8A48-4E841B9E1111}" presName="horzSpace2" presStyleCnt="0"/>
      <dgm:spPr/>
    </dgm:pt>
    <dgm:pt modelId="{8E27C670-05FD-4EB2-8083-2C3458303D6B}" type="pres">
      <dgm:prSet presAssocID="{02084294-7A09-47BF-8A48-4E841B9E1111}" presName="tx2" presStyleLbl="revTx" presStyleIdx="4" presStyleCnt="5"/>
      <dgm:spPr/>
    </dgm:pt>
    <dgm:pt modelId="{B517164F-FD41-4BFF-B4A0-A8424050C0FE}" type="pres">
      <dgm:prSet presAssocID="{02084294-7A09-47BF-8A48-4E841B9E1111}" presName="vert2" presStyleCnt="0"/>
      <dgm:spPr/>
    </dgm:pt>
    <dgm:pt modelId="{41F24EE4-8FA9-455B-82BF-2268CC27621A}" type="pres">
      <dgm:prSet presAssocID="{02084294-7A09-47BF-8A48-4E841B9E1111}" presName="thinLine2b" presStyleLbl="callout" presStyleIdx="1" presStyleCnt="2"/>
      <dgm:spPr/>
    </dgm:pt>
    <dgm:pt modelId="{77DF57E4-1C72-4004-994A-7011243114FA}" type="pres">
      <dgm:prSet presAssocID="{02084294-7A09-47BF-8A48-4E841B9E1111}" presName="vertSpace2b" presStyleCnt="0"/>
      <dgm:spPr/>
    </dgm:pt>
  </dgm:ptLst>
  <dgm:cxnLst>
    <dgm:cxn modelId="{D1E18215-074E-40CC-8336-0B3A4827965C}" srcId="{F9BCD15D-9608-46B9-BD37-827D811C0C80}" destId="{02084294-7A09-47BF-8A48-4E841B9E1111}" srcOrd="1" destOrd="0" parTransId="{A14A1D9C-2CA6-4023-97AE-47E023D0E824}" sibTransId="{6C4172A0-DAF2-4076-AA34-3A29F818D314}"/>
    <dgm:cxn modelId="{F6B6CA1D-8537-40B7-9916-F44654B3B096}" srcId="{D34E9C51-7B0A-4839-839E-D495B97F1A7C}" destId="{46A97B9B-D0A3-4466-A23C-49C731F1FEA3}" srcOrd="0" destOrd="0" parTransId="{7E219112-CF3E-49F2-B891-22752F16A8AB}" sibTransId="{2BBA800C-51B7-483A-B99D-DCBE23D1C100}"/>
    <dgm:cxn modelId="{13852F26-FD73-4C63-AED4-D79576EEBEDB}" type="presOf" srcId="{F9BCD15D-9608-46B9-BD37-827D811C0C80}" destId="{9E695AEA-8752-4997-A2A9-24B6C7414D1D}" srcOrd="0" destOrd="0" presId="urn:microsoft.com/office/officeart/2008/layout/LinedList"/>
    <dgm:cxn modelId="{EC6CE75C-A70D-4059-B251-A2155017E1E4}" type="presOf" srcId="{02084294-7A09-47BF-8A48-4E841B9E1111}" destId="{8E27C670-05FD-4EB2-8083-2C3458303D6B}" srcOrd="0" destOrd="0" presId="urn:microsoft.com/office/officeart/2008/layout/LinedList"/>
    <dgm:cxn modelId="{017E626E-B9D9-499C-BE3A-43C0224DCA58}" type="presOf" srcId="{61CC45B6-FB27-43D7-82F8-DD7A51456AF0}" destId="{6730C017-68E7-4AB4-9438-FD4670155902}" srcOrd="0" destOrd="0" presId="urn:microsoft.com/office/officeart/2008/layout/LinedList"/>
    <dgm:cxn modelId="{8F9D5881-C974-4983-B35F-EA31C7E5A932}" srcId="{F9BCD15D-9608-46B9-BD37-827D811C0C80}" destId="{FE8959D7-E8FF-4AF2-9ABE-DEB0103E4BB9}" srcOrd="0" destOrd="0" parTransId="{232D38C7-C1CA-4F94-91AD-003AF7BDA252}" sibTransId="{14941A8A-AA4A-4D01-8261-C3F298B7C935}"/>
    <dgm:cxn modelId="{49C58AAF-84B6-43CC-B5A2-767C3383EE3C}" srcId="{D34E9C51-7B0A-4839-839E-D495B97F1A7C}" destId="{F9BCD15D-9608-46B9-BD37-827D811C0C80}" srcOrd="2" destOrd="0" parTransId="{DF807EB7-B3DD-4BA1-A4E2-B0C9F0387FFB}" sibTransId="{E0882981-AC28-40EE-9355-6453E03255B7}"/>
    <dgm:cxn modelId="{5FE219E8-4413-4A7A-A1FB-71C1E91F0AB8}" srcId="{D34E9C51-7B0A-4839-839E-D495B97F1A7C}" destId="{61CC45B6-FB27-43D7-82F8-DD7A51456AF0}" srcOrd="1" destOrd="0" parTransId="{2E6DD117-03C7-49DF-A843-5E0E10B1EABD}" sibTransId="{0ED689F4-EE53-4751-842F-9F86BBD293EC}"/>
    <dgm:cxn modelId="{B2AA57F5-46F0-4F63-997A-41C59DBAC431}" type="presOf" srcId="{D34E9C51-7B0A-4839-839E-D495B97F1A7C}" destId="{C1BD43A9-845C-41A9-9EEE-917B831FA857}" srcOrd="0" destOrd="0" presId="urn:microsoft.com/office/officeart/2008/layout/LinedList"/>
    <dgm:cxn modelId="{08451FFA-298D-4526-8581-2AA58554A324}" type="presOf" srcId="{46A97B9B-D0A3-4466-A23C-49C731F1FEA3}" destId="{3B523415-2298-4E05-A56F-7CCCFC7F7BA6}" srcOrd="0" destOrd="0" presId="urn:microsoft.com/office/officeart/2008/layout/LinedList"/>
    <dgm:cxn modelId="{EC8CF6FA-1F8E-4B44-BD15-E04A23E4C99B}" type="presOf" srcId="{FE8959D7-E8FF-4AF2-9ABE-DEB0103E4BB9}" destId="{7BA1568E-E3B7-4E9C-BD07-9CE5EF52066F}" srcOrd="0" destOrd="0" presId="urn:microsoft.com/office/officeart/2008/layout/LinedList"/>
    <dgm:cxn modelId="{A2D8589D-0E4B-4D8F-9BA7-2CCED11FEEB1}" type="presParOf" srcId="{C1BD43A9-845C-41A9-9EEE-917B831FA857}" destId="{81784892-922A-4C12-B5EE-1709B8A0CD2F}" srcOrd="0" destOrd="0" presId="urn:microsoft.com/office/officeart/2008/layout/LinedList"/>
    <dgm:cxn modelId="{34574E69-50D1-4805-84F0-78A58AC4E103}" type="presParOf" srcId="{C1BD43A9-845C-41A9-9EEE-917B831FA857}" destId="{802E78C9-F575-437C-8598-6616B6E62AED}" srcOrd="1" destOrd="0" presId="urn:microsoft.com/office/officeart/2008/layout/LinedList"/>
    <dgm:cxn modelId="{3D5C0541-6A18-4F94-B61B-408EB3AF782A}" type="presParOf" srcId="{802E78C9-F575-437C-8598-6616B6E62AED}" destId="{3B523415-2298-4E05-A56F-7CCCFC7F7BA6}" srcOrd="0" destOrd="0" presId="urn:microsoft.com/office/officeart/2008/layout/LinedList"/>
    <dgm:cxn modelId="{3A377758-CE89-4B1D-9640-9CD4FE9FF407}" type="presParOf" srcId="{802E78C9-F575-437C-8598-6616B6E62AED}" destId="{E518D3DB-8F65-4903-BBE2-B2D9BC904FE9}" srcOrd="1" destOrd="0" presId="urn:microsoft.com/office/officeart/2008/layout/LinedList"/>
    <dgm:cxn modelId="{20266703-3AA5-4EEF-B247-69B8B5E55A43}" type="presParOf" srcId="{C1BD43A9-845C-41A9-9EEE-917B831FA857}" destId="{7BD7A4BD-D50F-4EF3-9554-2EC55FCA67A0}" srcOrd="2" destOrd="0" presId="urn:microsoft.com/office/officeart/2008/layout/LinedList"/>
    <dgm:cxn modelId="{02413E9B-AA14-4643-983D-41A2D3BFC8B9}" type="presParOf" srcId="{C1BD43A9-845C-41A9-9EEE-917B831FA857}" destId="{8292D47E-D920-4D3C-B9DD-C907D8DE8B41}" srcOrd="3" destOrd="0" presId="urn:microsoft.com/office/officeart/2008/layout/LinedList"/>
    <dgm:cxn modelId="{9E28712A-17F8-4E41-8AB4-897AA288A4EA}" type="presParOf" srcId="{8292D47E-D920-4D3C-B9DD-C907D8DE8B41}" destId="{6730C017-68E7-4AB4-9438-FD4670155902}" srcOrd="0" destOrd="0" presId="urn:microsoft.com/office/officeart/2008/layout/LinedList"/>
    <dgm:cxn modelId="{B04F5CF6-DACE-4A9B-94C7-1D36CAC41DDC}" type="presParOf" srcId="{8292D47E-D920-4D3C-B9DD-C907D8DE8B41}" destId="{2CF77E3C-6E8D-428C-9F88-2B70596A11C9}" srcOrd="1" destOrd="0" presId="urn:microsoft.com/office/officeart/2008/layout/LinedList"/>
    <dgm:cxn modelId="{884E7A8C-33C4-4E54-A92D-81E1F5FBB9B2}" type="presParOf" srcId="{C1BD43A9-845C-41A9-9EEE-917B831FA857}" destId="{1D2AE174-50EB-44F5-8FCB-715D8BF20F60}" srcOrd="4" destOrd="0" presId="urn:microsoft.com/office/officeart/2008/layout/LinedList"/>
    <dgm:cxn modelId="{005325E0-71C0-4721-8EC7-06557C0A73C0}" type="presParOf" srcId="{C1BD43A9-845C-41A9-9EEE-917B831FA857}" destId="{DFCAF81E-94AB-435D-B5A6-B77339D29BA2}" srcOrd="5" destOrd="0" presId="urn:microsoft.com/office/officeart/2008/layout/LinedList"/>
    <dgm:cxn modelId="{33A26D40-2940-4349-A0D7-974F76AA24A0}" type="presParOf" srcId="{DFCAF81E-94AB-435D-B5A6-B77339D29BA2}" destId="{9E695AEA-8752-4997-A2A9-24B6C7414D1D}" srcOrd="0" destOrd="0" presId="urn:microsoft.com/office/officeart/2008/layout/LinedList"/>
    <dgm:cxn modelId="{85536A4C-ACFB-483C-A4D3-C7020D749EC3}" type="presParOf" srcId="{DFCAF81E-94AB-435D-B5A6-B77339D29BA2}" destId="{C6F04872-E0DD-4F28-84DC-ED91ABBBEF7A}" srcOrd="1" destOrd="0" presId="urn:microsoft.com/office/officeart/2008/layout/LinedList"/>
    <dgm:cxn modelId="{736F4452-9849-49FE-961E-A7E6BBF09655}" type="presParOf" srcId="{C6F04872-E0DD-4F28-84DC-ED91ABBBEF7A}" destId="{1511E150-70C5-4317-8B3A-F36744C2FFEA}" srcOrd="0" destOrd="0" presId="urn:microsoft.com/office/officeart/2008/layout/LinedList"/>
    <dgm:cxn modelId="{045FC179-51B0-4159-97E9-DE59EAF33929}" type="presParOf" srcId="{C6F04872-E0DD-4F28-84DC-ED91ABBBEF7A}" destId="{F7C90175-33A8-47F6-A27F-171AA4E74AEE}" srcOrd="1" destOrd="0" presId="urn:microsoft.com/office/officeart/2008/layout/LinedList"/>
    <dgm:cxn modelId="{1CF3BC53-A8BB-4556-82A2-AF6E59FE06E5}" type="presParOf" srcId="{F7C90175-33A8-47F6-A27F-171AA4E74AEE}" destId="{ACA131ED-BF75-4C8A-B068-F5E6ECBD5549}" srcOrd="0" destOrd="0" presId="urn:microsoft.com/office/officeart/2008/layout/LinedList"/>
    <dgm:cxn modelId="{CAEF3657-0645-461C-9263-4B435FF84023}" type="presParOf" srcId="{F7C90175-33A8-47F6-A27F-171AA4E74AEE}" destId="{7BA1568E-E3B7-4E9C-BD07-9CE5EF52066F}" srcOrd="1" destOrd="0" presId="urn:microsoft.com/office/officeart/2008/layout/LinedList"/>
    <dgm:cxn modelId="{1319BD10-B4FB-4261-9AA2-8D161C4481D1}" type="presParOf" srcId="{F7C90175-33A8-47F6-A27F-171AA4E74AEE}" destId="{73E3F3D9-8035-4EE3-A003-8AF71D6D5329}" srcOrd="2" destOrd="0" presId="urn:microsoft.com/office/officeart/2008/layout/LinedList"/>
    <dgm:cxn modelId="{68542687-86AA-4CFD-888F-2990182DAA80}" type="presParOf" srcId="{C6F04872-E0DD-4F28-84DC-ED91ABBBEF7A}" destId="{B509D07C-B9E4-4828-9149-7B23E9FDD276}" srcOrd="2" destOrd="0" presId="urn:microsoft.com/office/officeart/2008/layout/LinedList"/>
    <dgm:cxn modelId="{128CCAE9-8349-406B-ACCF-9B686BE45D0F}" type="presParOf" srcId="{C6F04872-E0DD-4F28-84DC-ED91ABBBEF7A}" destId="{E123C933-2660-432A-9897-DA7A897D4591}" srcOrd="3" destOrd="0" presId="urn:microsoft.com/office/officeart/2008/layout/LinedList"/>
    <dgm:cxn modelId="{35FA9E4A-3D3D-4E8F-B87B-6CBA4673E85E}" type="presParOf" srcId="{C6F04872-E0DD-4F28-84DC-ED91ABBBEF7A}" destId="{5EF18B99-686B-4151-83AD-AF8CEA9869D3}" srcOrd="4" destOrd="0" presId="urn:microsoft.com/office/officeart/2008/layout/LinedList"/>
    <dgm:cxn modelId="{FA16D794-F3CE-482D-B3C1-44CF6937490D}" type="presParOf" srcId="{5EF18B99-686B-4151-83AD-AF8CEA9869D3}" destId="{D5952C2E-8043-4911-BED9-42019CE12BD8}" srcOrd="0" destOrd="0" presId="urn:microsoft.com/office/officeart/2008/layout/LinedList"/>
    <dgm:cxn modelId="{7E1DF94E-AACA-4680-A28D-8E64A547F4F2}" type="presParOf" srcId="{5EF18B99-686B-4151-83AD-AF8CEA9869D3}" destId="{8E27C670-05FD-4EB2-8083-2C3458303D6B}" srcOrd="1" destOrd="0" presId="urn:microsoft.com/office/officeart/2008/layout/LinedList"/>
    <dgm:cxn modelId="{6CE0642B-3758-4004-A7E6-E66D3B3407D3}" type="presParOf" srcId="{5EF18B99-686B-4151-83AD-AF8CEA9869D3}" destId="{B517164F-FD41-4BFF-B4A0-A8424050C0FE}" srcOrd="2" destOrd="0" presId="urn:microsoft.com/office/officeart/2008/layout/LinedList"/>
    <dgm:cxn modelId="{83E2A955-BDE7-4A98-9142-A4F1C6448F63}" type="presParOf" srcId="{C6F04872-E0DD-4F28-84DC-ED91ABBBEF7A}" destId="{41F24EE4-8FA9-455B-82BF-2268CC27621A}" srcOrd="5" destOrd="0" presId="urn:microsoft.com/office/officeart/2008/layout/LinedList"/>
    <dgm:cxn modelId="{B40724C1-75A6-43E1-B007-06B5BE8DF272}" type="presParOf" srcId="{C6F04872-E0DD-4F28-84DC-ED91ABBBEF7A}" destId="{77DF57E4-1C72-4004-994A-7011243114FA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553452D-3A04-46AD-AB38-F66EA4C1096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FB437C4-21E2-43ED-B12E-57E3BCA7D3D8}">
      <dgm:prSet/>
      <dgm:spPr/>
      <dgm:t>
        <a:bodyPr/>
        <a:lstStyle/>
        <a:p>
          <a:r>
            <a:rPr lang="en-US"/>
            <a:t>2. </a:t>
          </a:r>
          <a:r>
            <a:rPr lang="ko-KR"/>
            <a:t>수동적인 대응책 </a:t>
          </a:r>
          <a:r>
            <a:rPr lang="en-US"/>
            <a:t>– </a:t>
          </a:r>
          <a:r>
            <a:rPr lang="ko-KR"/>
            <a:t>암호화</a:t>
          </a:r>
          <a:endParaRPr lang="en-US"/>
        </a:p>
      </dgm:t>
    </dgm:pt>
    <dgm:pt modelId="{2DB3FA22-21BA-420F-B524-AB835FBBB7CC}" type="parTrans" cxnId="{2CAA7D2A-960F-46A9-AACC-1CBE834F93B7}">
      <dgm:prSet/>
      <dgm:spPr/>
      <dgm:t>
        <a:bodyPr/>
        <a:lstStyle/>
        <a:p>
          <a:endParaRPr lang="en-US"/>
        </a:p>
      </dgm:t>
    </dgm:pt>
    <dgm:pt modelId="{DE84F0A7-DCD1-4B02-9383-407A30D38CCD}" type="sibTrans" cxnId="{2CAA7D2A-960F-46A9-AACC-1CBE834F93B7}">
      <dgm:prSet/>
      <dgm:spPr/>
      <dgm:t>
        <a:bodyPr/>
        <a:lstStyle/>
        <a:p>
          <a:endParaRPr lang="en-US"/>
        </a:p>
      </dgm:t>
    </dgm:pt>
    <dgm:pt modelId="{D149507F-5ACC-4B78-B7CD-50129581059C}">
      <dgm:prSet/>
      <dgm:spPr/>
      <dgm:t>
        <a:bodyPr/>
        <a:lstStyle/>
        <a:p>
          <a:r>
            <a:rPr lang="en-US"/>
            <a:t>SSL</a:t>
          </a:r>
          <a:r>
            <a:rPr lang="ko-KR"/>
            <a:t>은 암호화된 웹 서핑을 가능하게 해준다</a:t>
          </a:r>
          <a:r>
            <a:rPr lang="en-US"/>
            <a:t>.</a:t>
          </a:r>
        </a:p>
      </dgm:t>
    </dgm:pt>
    <dgm:pt modelId="{DC1CD3BA-B128-47FD-841F-905C857C295F}" type="parTrans" cxnId="{E410CD27-B56A-484C-AD70-79ACB2D9158C}">
      <dgm:prSet/>
      <dgm:spPr/>
      <dgm:t>
        <a:bodyPr/>
        <a:lstStyle/>
        <a:p>
          <a:endParaRPr lang="en-US"/>
        </a:p>
      </dgm:t>
    </dgm:pt>
    <dgm:pt modelId="{BCC7FA3F-47A5-443E-B99C-2AF2DB86874D}" type="sibTrans" cxnId="{E410CD27-B56A-484C-AD70-79ACB2D9158C}">
      <dgm:prSet/>
      <dgm:spPr/>
      <dgm:t>
        <a:bodyPr/>
        <a:lstStyle/>
        <a:p>
          <a:endParaRPr lang="en-US"/>
        </a:p>
      </dgm:t>
    </dgm:pt>
    <dgm:pt modelId="{B2741D55-7EC1-4CAA-AE23-84ECD55C375F}">
      <dgm:prSet/>
      <dgm:spPr/>
      <dgm:t>
        <a:bodyPr/>
        <a:lstStyle/>
        <a:p>
          <a:r>
            <a:rPr lang="en-US"/>
            <a:t>PGP</a:t>
          </a:r>
          <a:r>
            <a:rPr lang="ko-KR"/>
            <a:t>와 </a:t>
          </a:r>
          <a:r>
            <a:rPr lang="en-US"/>
            <a:t>PEM, S/MIME </a:t>
          </a:r>
          <a:r>
            <a:rPr lang="ko-KR"/>
            <a:t>을 통해 이메일을 전송할 때 사용하는 암호화 방법을 사용한다</a:t>
          </a:r>
          <a:endParaRPr lang="en-US"/>
        </a:p>
      </dgm:t>
    </dgm:pt>
    <dgm:pt modelId="{C26559DC-8E5F-4F1D-9290-DC0F9A9A5037}" type="parTrans" cxnId="{2854121A-FFAC-4533-89D2-AF0A9D24B19A}">
      <dgm:prSet/>
      <dgm:spPr/>
      <dgm:t>
        <a:bodyPr/>
        <a:lstStyle/>
        <a:p>
          <a:endParaRPr lang="en-US"/>
        </a:p>
      </dgm:t>
    </dgm:pt>
    <dgm:pt modelId="{FC41D063-4ED3-45C4-9B64-6A17FD72F8E8}" type="sibTrans" cxnId="{2854121A-FFAC-4533-89D2-AF0A9D24B19A}">
      <dgm:prSet/>
      <dgm:spPr/>
      <dgm:t>
        <a:bodyPr/>
        <a:lstStyle/>
        <a:p>
          <a:endParaRPr lang="en-US"/>
        </a:p>
      </dgm:t>
    </dgm:pt>
    <dgm:pt modelId="{EBDFB84D-6825-45D1-8CC4-D85E6B78AD26}">
      <dgm:prSet/>
      <dgm:spPr/>
      <dgm:t>
        <a:bodyPr/>
        <a:lstStyle/>
        <a:p>
          <a:r>
            <a:rPr lang="en-US"/>
            <a:t>SSH</a:t>
          </a:r>
          <a:r>
            <a:rPr lang="ko-KR"/>
            <a:t>는 텔넷과 같은 서비스 암호화를 위해 사용하는 것으로 안전하게 통신할 수 있다</a:t>
          </a:r>
          <a:r>
            <a:rPr lang="en-US"/>
            <a:t>.</a:t>
          </a:r>
        </a:p>
      </dgm:t>
    </dgm:pt>
    <dgm:pt modelId="{6E712BAA-C672-4F92-956C-740D335460B4}" type="parTrans" cxnId="{1030B5C5-5878-42B0-9BB3-ADB6D7605856}">
      <dgm:prSet/>
      <dgm:spPr/>
      <dgm:t>
        <a:bodyPr/>
        <a:lstStyle/>
        <a:p>
          <a:endParaRPr lang="en-US"/>
        </a:p>
      </dgm:t>
    </dgm:pt>
    <dgm:pt modelId="{6931EF4C-8AFA-43A3-8B70-1283383AA578}" type="sibTrans" cxnId="{1030B5C5-5878-42B0-9BB3-ADB6D7605856}">
      <dgm:prSet/>
      <dgm:spPr/>
      <dgm:t>
        <a:bodyPr/>
        <a:lstStyle/>
        <a:p>
          <a:endParaRPr lang="en-US"/>
        </a:p>
      </dgm:t>
    </dgm:pt>
    <dgm:pt modelId="{25EA64B7-51E5-4F52-ABDD-02B5C223EFB2}">
      <dgm:prSet/>
      <dgm:spPr/>
      <dgm:t>
        <a:bodyPr/>
        <a:lstStyle/>
        <a:p>
          <a:r>
            <a:rPr lang="en-US"/>
            <a:t>VPN</a:t>
          </a:r>
          <a:r>
            <a:rPr lang="ko-KR"/>
            <a:t>을 사용한다</a:t>
          </a:r>
          <a:r>
            <a:rPr lang="en-US"/>
            <a:t>.</a:t>
          </a:r>
        </a:p>
      </dgm:t>
    </dgm:pt>
    <dgm:pt modelId="{AC4ECEA2-C0F5-4227-A15A-EBFD435B6FEB}" type="parTrans" cxnId="{1503EEB8-BDEF-4E70-A99E-DCA51D5427A0}">
      <dgm:prSet/>
      <dgm:spPr/>
      <dgm:t>
        <a:bodyPr/>
        <a:lstStyle/>
        <a:p>
          <a:endParaRPr lang="en-US"/>
        </a:p>
      </dgm:t>
    </dgm:pt>
    <dgm:pt modelId="{EF7E0FDA-9427-439A-AAFF-E0C31B5E4438}" type="sibTrans" cxnId="{1503EEB8-BDEF-4E70-A99E-DCA51D5427A0}">
      <dgm:prSet/>
      <dgm:spPr/>
      <dgm:t>
        <a:bodyPr/>
        <a:lstStyle/>
        <a:p>
          <a:endParaRPr lang="en-US"/>
        </a:p>
      </dgm:t>
    </dgm:pt>
    <dgm:pt modelId="{E4F3D35A-42E4-4BD0-84EB-53D61A8AA600}" type="pres">
      <dgm:prSet presAssocID="{E553452D-3A04-46AD-AB38-F66EA4C10963}" presName="vert0" presStyleCnt="0">
        <dgm:presLayoutVars>
          <dgm:dir/>
          <dgm:animOne val="branch"/>
          <dgm:animLvl val="lvl"/>
        </dgm:presLayoutVars>
      </dgm:prSet>
      <dgm:spPr/>
    </dgm:pt>
    <dgm:pt modelId="{5B415D0A-D8B6-4D61-AA7B-1E171FF48C4E}" type="pres">
      <dgm:prSet presAssocID="{FFB437C4-21E2-43ED-B12E-57E3BCA7D3D8}" presName="thickLine" presStyleLbl="alignNode1" presStyleIdx="0" presStyleCnt="5"/>
      <dgm:spPr/>
    </dgm:pt>
    <dgm:pt modelId="{DEB25C9A-48D1-495B-AF9E-0B9F7E9BF8CB}" type="pres">
      <dgm:prSet presAssocID="{FFB437C4-21E2-43ED-B12E-57E3BCA7D3D8}" presName="horz1" presStyleCnt="0"/>
      <dgm:spPr/>
    </dgm:pt>
    <dgm:pt modelId="{64C80C53-C0A3-4E3C-9EC9-743346BCAB7D}" type="pres">
      <dgm:prSet presAssocID="{FFB437C4-21E2-43ED-B12E-57E3BCA7D3D8}" presName="tx1" presStyleLbl="revTx" presStyleIdx="0" presStyleCnt="5"/>
      <dgm:spPr/>
    </dgm:pt>
    <dgm:pt modelId="{361D6865-54BA-4CAB-85F2-F70611214B88}" type="pres">
      <dgm:prSet presAssocID="{FFB437C4-21E2-43ED-B12E-57E3BCA7D3D8}" presName="vert1" presStyleCnt="0"/>
      <dgm:spPr/>
    </dgm:pt>
    <dgm:pt modelId="{4CA824D6-AC40-4C57-9D46-A5F8887F1371}" type="pres">
      <dgm:prSet presAssocID="{D149507F-5ACC-4B78-B7CD-50129581059C}" presName="thickLine" presStyleLbl="alignNode1" presStyleIdx="1" presStyleCnt="5"/>
      <dgm:spPr/>
    </dgm:pt>
    <dgm:pt modelId="{9445AAF3-AD93-4BE9-94E1-38189B9CC32B}" type="pres">
      <dgm:prSet presAssocID="{D149507F-5ACC-4B78-B7CD-50129581059C}" presName="horz1" presStyleCnt="0"/>
      <dgm:spPr/>
    </dgm:pt>
    <dgm:pt modelId="{00EF7D2C-7456-4134-9B9E-BD211B14E5C9}" type="pres">
      <dgm:prSet presAssocID="{D149507F-5ACC-4B78-B7CD-50129581059C}" presName="tx1" presStyleLbl="revTx" presStyleIdx="1" presStyleCnt="5"/>
      <dgm:spPr/>
    </dgm:pt>
    <dgm:pt modelId="{15668295-5BCF-4B36-983D-C300A6A19ED8}" type="pres">
      <dgm:prSet presAssocID="{D149507F-5ACC-4B78-B7CD-50129581059C}" presName="vert1" presStyleCnt="0"/>
      <dgm:spPr/>
    </dgm:pt>
    <dgm:pt modelId="{702D7816-2464-4C30-A193-528DA5428B18}" type="pres">
      <dgm:prSet presAssocID="{B2741D55-7EC1-4CAA-AE23-84ECD55C375F}" presName="thickLine" presStyleLbl="alignNode1" presStyleIdx="2" presStyleCnt="5"/>
      <dgm:spPr/>
    </dgm:pt>
    <dgm:pt modelId="{B7AE9BCC-B790-4572-8B97-CBD8EEA09231}" type="pres">
      <dgm:prSet presAssocID="{B2741D55-7EC1-4CAA-AE23-84ECD55C375F}" presName="horz1" presStyleCnt="0"/>
      <dgm:spPr/>
    </dgm:pt>
    <dgm:pt modelId="{5EABE29D-222D-4C5A-A4CF-B241C942C3D1}" type="pres">
      <dgm:prSet presAssocID="{B2741D55-7EC1-4CAA-AE23-84ECD55C375F}" presName="tx1" presStyleLbl="revTx" presStyleIdx="2" presStyleCnt="5"/>
      <dgm:spPr/>
    </dgm:pt>
    <dgm:pt modelId="{6BD056D6-9DFC-48EA-9854-F200EB9D7C0C}" type="pres">
      <dgm:prSet presAssocID="{B2741D55-7EC1-4CAA-AE23-84ECD55C375F}" presName="vert1" presStyleCnt="0"/>
      <dgm:spPr/>
    </dgm:pt>
    <dgm:pt modelId="{A94B643F-EBB9-4A68-BAA0-C9A099C89FEE}" type="pres">
      <dgm:prSet presAssocID="{EBDFB84D-6825-45D1-8CC4-D85E6B78AD26}" presName="thickLine" presStyleLbl="alignNode1" presStyleIdx="3" presStyleCnt="5"/>
      <dgm:spPr/>
    </dgm:pt>
    <dgm:pt modelId="{4468FC09-0C89-49FE-ABD1-29473A3B77E9}" type="pres">
      <dgm:prSet presAssocID="{EBDFB84D-6825-45D1-8CC4-D85E6B78AD26}" presName="horz1" presStyleCnt="0"/>
      <dgm:spPr/>
    </dgm:pt>
    <dgm:pt modelId="{B67CBBF7-BA5B-402D-81E3-CDEE4C7DA03B}" type="pres">
      <dgm:prSet presAssocID="{EBDFB84D-6825-45D1-8CC4-D85E6B78AD26}" presName="tx1" presStyleLbl="revTx" presStyleIdx="3" presStyleCnt="5"/>
      <dgm:spPr/>
    </dgm:pt>
    <dgm:pt modelId="{415CBE2B-53C1-468D-85CB-D21806BB8717}" type="pres">
      <dgm:prSet presAssocID="{EBDFB84D-6825-45D1-8CC4-D85E6B78AD26}" presName="vert1" presStyleCnt="0"/>
      <dgm:spPr/>
    </dgm:pt>
    <dgm:pt modelId="{F3FA5E10-88E9-4871-8EAD-965240A294ED}" type="pres">
      <dgm:prSet presAssocID="{25EA64B7-51E5-4F52-ABDD-02B5C223EFB2}" presName="thickLine" presStyleLbl="alignNode1" presStyleIdx="4" presStyleCnt="5"/>
      <dgm:spPr/>
    </dgm:pt>
    <dgm:pt modelId="{E1FF05CF-9DF1-46CA-9526-A6D6428A2A53}" type="pres">
      <dgm:prSet presAssocID="{25EA64B7-51E5-4F52-ABDD-02B5C223EFB2}" presName="horz1" presStyleCnt="0"/>
      <dgm:spPr/>
    </dgm:pt>
    <dgm:pt modelId="{2DCD6351-795C-44E5-AAE6-AC8F71823E58}" type="pres">
      <dgm:prSet presAssocID="{25EA64B7-51E5-4F52-ABDD-02B5C223EFB2}" presName="tx1" presStyleLbl="revTx" presStyleIdx="4" presStyleCnt="5"/>
      <dgm:spPr/>
    </dgm:pt>
    <dgm:pt modelId="{43285B5B-A355-40E7-A121-55C99A00066C}" type="pres">
      <dgm:prSet presAssocID="{25EA64B7-51E5-4F52-ABDD-02B5C223EFB2}" presName="vert1" presStyleCnt="0"/>
      <dgm:spPr/>
    </dgm:pt>
  </dgm:ptLst>
  <dgm:cxnLst>
    <dgm:cxn modelId="{ED6EFC00-8F45-4CB0-8B8A-7AEB31C2DA40}" type="presOf" srcId="{EBDFB84D-6825-45D1-8CC4-D85E6B78AD26}" destId="{B67CBBF7-BA5B-402D-81E3-CDEE4C7DA03B}" srcOrd="0" destOrd="0" presId="urn:microsoft.com/office/officeart/2008/layout/LinedList"/>
    <dgm:cxn modelId="{2854121A-FFAC-4533-89D2-AF0A9D24B19A}" srcId="{E553452D-3A04-46AD-AB38-F66EA4C10963}" destId="{B2741D55-7EC1-4CAA-AE23-84ECD55C375F}" srcOrd="2" destOrd="0" parTransId="{C26559DC-8E5F-4F1D-9290-DC0F9A9A5037}" sibTransId="{FC41D063-4ED3-45C4-9B64-6A17FD72F8E8}"/>
    <dgm:cxn modelId="{E410CD27-B56A-484C-AD70-79ACB2D9158C}" srcId="{E553452D-3A04-46AD-AB38-F66EA4C10963}" destId="{D149507F-5ACC-4B78-B7CD-50129581059C}" srcOrd="1" destOrd="0" parTransId="{DC1CD3BA-B128-47FD-841F-905C857C295F}" sibTransId="{BCC7FA3F-47A5-443E-B99C-2AF2DB86874D}"/>
    <dgm:cxn modelId="{4B0ED828-BA66-40BE-8137-B4B44BBD82D7}" type="presOf" srcId="{D149507F-5ACC-4B78-B7CD-50129581059C}" destId="{00EF7D2C-7456-4134-9B9E-BD211B14E5C9}" srcOrd="0" destOrd="0" presId="urn:microsoft.com/office/officeart/2008/layout/LinedList"/>
    <dgm:cxn modelId="{2CAA7D2A-960F-46A9-AACC-1CBE834F93B7}" srcId="{E553452D-3A04-46AD-AB38-F66EA4C10963}" destId="{FFB437C4-21E2-43ED-B12E-57E3BCA7D3D8}" srcOrd="0" destOrd="0" parTransId="{2DB3FA22-21BA-420F-B524-AB835FBBB7CC}" sibTransId="{DE84F0A7-DCD1-4B02-9383-407A30D38CCD}"/>
    <dgm:cxn modelId="{1503EEB8-BDEF-4E70-A99E-DCA51D5427A0}" srcId="{E553452D-3A04-46AD-AB38-F66EA4C10963}" destId="{25EA64B7-51E5-4F52-ABDD-02B5C223EFB2}" srcOrd="4" destOrd="0" parTransId="{AC4ECEA2-C0F5-4227-A15A-EBFD435B6FEB}" sibTransId="{EF7E0FDA-9427-439A-AAFF-E0C31B5E4438}"/>
    <dgm:cxn modelId="{1030B5C5-5878-42B0-9BB3-ADB6D7605856}" srcId="{E553452D-3A04-46AD-AB38-F66EA4C10963}" destId="{EBDFB84D-6825-45D1-8CC4-D85E6B78AD26}" srcOrd="3" destOrd="0" parTransId="{6E712BAA-C672-4F92-956C-740D335460B4}" sibTransId="{6931EF4C-8AFA-43A3-8B70-1283383AA578}"/>
    <dgm:cxn modelId="{3E0C4CD1-CBCB-4B1C-8C44-15167806D53A}" type="presOf" srcId="{B2741D55-7EC1-4CAA-AE23-84ECD55C375F}" destId="{5EABE29D-222D-4C5A-A4CF-B241C942C3D1}" srcOrd="0" destOrd="0" presId="urn:microsoft.com/office/officeart/2008/layout/LinedList"/>
    <dgm:cxn modelId="{3CA3CBDE-00B1-49E8-99CA-D97E9DADEB18}" type="presOf" srcId="{25EA64B7-51E5-4F52-ABDD-02B5C223EFB2}" destId="{2DCD6351-795C-44E5-AAE6-AC8F71823E58}" srcOrd="0" destOrd="0" presId="urn:microsoft.com/office/officeart/2008/layout/LinedList"/>
    <dgm:cxn modelId="{A7EAEEE1-5269-4CCA-9295-0C00F283459F}" type="presOf" srcId="{E553452D-3A04-46AD-AB38-F66EA4C10963}" destId="{E4F3D35A-42E4-4BD0-84EB-53D61A8AA600}" srcOrd="0" destOrd="0" presId="urn:microsoft.com/office/officeart/2008/layout/LinedList"/>
    <dgm:cxn modelId="{BF3DB0F6-3E3C-40A8-9719-51E41E817761}" type="presOf" srcId="{FFB437C4-21E2-43ED-B12E-57E3BCA7D3D8}" destId="{64C80C53-C0A3-4E3C-9EC9-743346BCAB7D}" srcOrd="0" destOrd="0" presId="urn:microsoft.com/office/officeart/2008/layout/LinedList"/>
    <dgm:cxn modelId="{8EDD42F1-91F0-4616-B83D-0793CA238D07}" type="presParOf" srcId="{E4F3D35A-42E4-4BD0-84EB-53D61A8AA600}" destId="{5B415D0A-D8B6-4D61-AA7B-1E171FF48C4E}" srcOrd="0" destOrd="0" presId="urn:microsoft.com/office/officeart/2008/layout/LinedList"/>
    <dgm:cxn modelId="{0E137FBA-BE65-4FDD-8B9E-7B7181B260E5}" type="presParOf" srcId="{E4F3D35A-42E4-4BD0-84EB-53D61A8AA600}" destId="{DEB25C9A-48D1-495B-AF9E-0B9F7E9BF8CB}" srcOrd="1" destOrd="0" presId="urn:microsoft.com/office/officeart/2008/layout/LinedList"/>
    <dgm:cxn modelId="{43AF7763-1294-44EE-A21C-C29DE622BE13}" type="presParOf" srcId="{DEB25C9A-48D1-495B-AF9E-0B9F7E9BF8CB}" destId="{64C80C53-C0A3-4E3C-9EC9-743346BCAB7D}" srcOrd="0" destOrd="0" presId="urn:microsoft.com/office/officeart/2008/layout/LinedList"/>
    <dgm:cxn modelId="{56E0DC40-CA66-49C3-8480-B198578E80E5}" type="presParOf" srcId="{DEB25C9A-48D1-495B-AF9E-0B9F7E9BF8CB}" destId="{361D6865-54BA-4CAB-85F2-F70611214B88}" srcOrd="1" destOrd="0" presId="urn:microsoft.com/office/officeart/2008/layout/LinedList"/>
    <dgm:cxn modelId="{64638F24-78C1-40DC-AFF3-EE393057DE6E}" type="presParOf" srcId="{E4F3D35A-42E4-4BD0-84EB-53D61A8AA600}" destId="{4CA824D6-AC40-4C57-9D46-A5F8887F1371}" srcOrd="2" destOrd="0" presId="urn:microsoft.com/office/officeart/2008/layout/LinedList"/>
    <dgm:cxn modelId="{E84D3227-B341-4224-8749-1EF99398D2B9}" type="presParOf" srcId="{E4F3D35A-42E4-4BD0-84EB-53D61A8AA600}" destId="{9445AAF3-AD93-4BE9-94E1-38189B9CC32B}" srcOrd="3" destOrd="0" presId="urn:microsoft.com/office/officeart/2008/layout/LinedList"/>
    <dgm:cxn modelId="{9550441E-4563-4A4F-B05E-CD8E9529C4CA}" type="presParOf" srcId="{9445AAF3-AD93-4BE9-94E1-38189B9CC32B}" destId="{00EF7D2C-7456-4134-9B9E-BD211B14E5C9}" srcOrd="0" destOrd="0" presId="urn:microsoft.com/office/officeart/2008/layout/LinedList"/>
    <dgm:cxn modelId="{FE22A4BD-D4BC-44E7-A5DB-E9373CB94CFF}" type="presParOf" srcId="{9445AAF3-AD93-4BE9-94E1-38189B9CC32B}" destId="{15668295-5BCF-4B36-983D-C300A6A19ED8}" srcOrd="1" destOrd="0" presId="urn:microsoft.com/office/officeart/2008/layout/LinedList"/>
    <dgm:cxn modelId="{376FA8FC-03F3-4EC1-BCF8-F9AF933FAF66}" type="presParOf" srcId="{E4F3D35A-42E4-4BD0-84EB-53D61A8AA600}" destId="{702D7816-2464-4C30-A193-528DA5428B18}" srcOrd="4" destOrd="0" presId="urn:microsoft.com/office/officeart/2008/layout/LinedList"/>
    <dgm:cxn modelId="{6D5ED0F0-759E-42A6-8352-FAE54C34A5FE}" type="presParOf" srcId="{E4F3D35A-42E4-4BD0-84EB-53D61A8AA600}" destId="{B7AE9BCC-B790-4572-8B97-CBD8EEA09231}" srcOrd="5" destOrd="0" presId="urn:microsoft.com/office/officeart/2008/layout/LinedList"/>
    <dgm:cxn modelId="{9C9CCAF9-C8EB-491D-8607-C18353578234}" type="presParOf" srcId="{B7AE9BCC-B790-4572-8B97-CBD8EEA09231}" destId="{5EABE29D-222D-4C5A-A4CF-B241C942C3D1}" srcOrd="0" destOrd="0" presId="urn:microsoft.com/office/officeart/2008/layout/LinedList"/>
    <dgm:cxn modelId="{2134ED9B-3FB0-408D-A93B-09FA27CF2ACD}" type="presParOf" srcId="{B7AE9BCC-B790-4572-8B97-CBD8EEA09231}" destId="{6BD056D6-9DFC-48EA-9854-F200EB9D7C0C}" srcOrd="1" destOrd="0" presId="urn:microsoft.com/office/officeart/2008/layout/LinedList"/>
    <dgm:cxn modelId="{F325CD1C-E7D5-46FB-BA5F-35A1BF3DE0C4}" type="presParOf" srcId="{E4F3D35A-42E4-4BD0-84EB-53D61A8AA600}" destId="{A94B643F-EBB9-4A68-BAA0-C9A099C89FEE}" srcOrd="6" destOrd="0" presId="urn:microsoft.com/office/officeart/2008/layout/LinedList"/>
    <dgm:cxn modelId="{3378F2C9-0156-43D9-B6BB-5A0BAA3AB562}" type="presParOf" srcId="{E4F3D35A-42E4-4BD0-84EB-53D61A8AA600}" destId="{4468FC09-0C89-49FE-ABD1-29473A3B77E9}" srcOrd="7" destOrd="0" presId="urn:microsoft.com/office/officeart/2008/layout/LinedList"/>
    <dgm:cxn modelId="{AB72DD08-E894-47EE-A114-5BDA1754437D}" type="presParOf" srcId="{4468FC09-0C89-49FE-ABD1-29473A3B77E9}" destId="{B67CBBF7-BA5B-402D-81E3-CDEE4C7DA03B}" srcOrd="0" destOrd="0" presId="urn:microsoft.com/office/officeart/2008/layout/LinedList"/>
    <dgm:cxn modelId="{B66877CF-DA6C-4F75-ABFE-3A91EBBA0C75}" type="presParOf" srcId="{4468FC09-0C89-49FE-ABD1-29473A3B77E9}" destId="{415CBE2B-53C1-468D-85CB-D21806BB8717}" srcOrd="1" destOrd="0" presId="urn:microsoft.com/office/officeart/2008/layout/LinedList"/>
    <dgm:cxn modelId="{B4E35B27-75D9-450B-BEA0-887FCBBE8265}" type="presParOf" srcId="{E4F3D35A-42E4-4BD0-84EB-53D61A8AA600}" destId="{F3FA5E10-88E9-4871-8EAD-965240A294ED}" srcOrd="8" destOrd="0" presId="urn:microsoft.com/office/officeart/2008/layout/LinedList"/>
    <dgm:cxn modelId="{6D5CF650-4F9D-4FAC-B823-23E466F85AE8}" type="presParOf" srcId="{E4F3D35A-42E4-4BD0-84EB-53D61A8AA600}" destId="{E1FF05CF-9DF1-46CA-9526-A6D6428A2A53}" srcOrd="9" destOrd="0" presId="urn:microsoft.com/office/officeart/2008/layout/LinedList"/>
    <dgm:cxn modelId="{5CFEDD44-D356-4572-B601-721DA359384D}" type="presParOf" srcId="{E1FF05CF-9DF1-46CA-9526-A6D6428A2A53}" destId="{2DCD6351-795C-44E5-AAE6-AC8F71823E58}" srcOrd="0" destOrd="0" presId="urn:microsoft.com/office/officeart/2008/layout/LinedList"/>
    <dgm:cxn modelId="{3DEA5446-2367-47C6-BCB4-30E26E51ACD7}" type="presParOf" srcId="{E1FF05CF-9DF1-46CA-9526-A6D6428A2A53}" destId="{43285B5B-A355-40E7-A121-55C99A00066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EFDF019-E0E4-4EF0-9EA1-1CD77FD9DC75}" type="doc">
      <dgm:prSet loTypeId="urn:microsoft.com/office/officeart/2008/layout/LinedList" loCatId="list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09F7219-5694-4F2A-B03D-6AE8E8439C73}">
      <dgm:prSet/>
      <dgm:spPr/>
      <dgm:t>
        <a:bodyPr/>
        <a:lstStyle/>
        <a:p>
          <a:r>
            <a:rPr lang="ko-KR"/>
            <a:t>스니핑은 가장 비열하고 치졸한 해킹 방법이지만 동시에 가장 효과적인 방법이다</a:t>
          </a:r>
          <a:r>
            <a:rPr lang="en-US"/>
            <a:t>.</a:t>
          </a:r>
        </a:p>
      </dgm:t>
    </dgm:pt>
    <dgm:pt modelId="{343F9C03-D843-4434-AF3D-B8F6875BCFA4}" type="parTrans" cxnId="{F7BC6861-D5C4-4AE0-9DE2-15956A0012F4}">
      <dgm:prSet/>
      <dgm:spPr/>
      <dgm:t>
        <a:bodyPr/>
        <a:lstStyle/>
        <a:p>
          <a:endParaRPr lang="en-US"/>
        </a:p>
      </dgm:t>
    </dgm:pt>
    <dgm:pt modelId="{BEA5B29B-597B-4EB0-BD2C-695E1BEF70B2}" type="sibTrans" cxnId="{F7BC6861-D5C4-4AE0-9DE2-15956A0012F4}">
      <dgm:prSet/>
      <dgm:spPr/>
      <dgm:t>
        <a:bodyPr/>
        <a:lstStyle/>
        <a:p>
          <a:endParaRPr lang="en-US"/>
        </a:p>
      </dgm:t>
    </dgm:pt>
    <dgm:pt modelId="{08631195-C160-45CE-AF1B-3E3159F5C777}">
      <dgm:prSet/>
      <dgm:spPr/>
      <dgm:t>
        <a:bodyPr/>
        <a:lstStyle/>
        <a:p>
          <a:r>
            <a:rPr lang="ko-KR"/>
            <a:t>스니퍼를 설치해 네트워크에 돌아다니는 수많은 패킷을 유심히 관찰하여 필요한 정보를 수집할 수 있는데 인터넷을 사용하면서 입력한 계정과 패스워드는 등의 개인 신상 정보이거나 시스템에 치명적인 위협을 주는 정보를 포함한다</a:t>
          </a:r>
          <a:r>
            <a:rPr lang="en-US"/>
            <a:t>.</a:t>
          </a:r>
        </a:p>
      </dgm:t>
    </dgm:pt>
    <dgm:pt modelId="{46B6B23E-77B1-4AA6-854C-5D074606F6EB}" type="parTrans" cxnId="{5B0A4F96-B38B-4A09-9BB7-074BBFA0E1B0}">
      <dgm:prSet/>
      <dgm:spPr/>
      <dgm:t>
        <a:bodyPr/>
        <a:lstStyle/>
        <a:p>
          <a:endParaRPr lang="en-US"/>
        </a:p>
      </dgm:t>
    </dgm:pt>
    <dgm:pt modelId="{518926FB-F6B6-48D6-90D3-2E5EE788FC2C}" type="sibTrans" cxnId="{5B0A4F96-B38B-4A09-9BB7-074BBFA0E1B0}">
      <dgm:prSet/>
      <dgm:spPr/>
      <dgm:t>
        <a:bodyPr/>
        <a:lstStyle/>
        <a:p>
          <a:endParaRPr lang="en-US"/>
        </a:p>
      </dgm:t>
    </dgm:pt>
    <dgm:pt modelId="{62209826-9EF0-4E74-B4D5-F99C402B0AD4}">
      <dgm:prSet/>
      <dgm:spPr/>
      <dgm:t>
        <a:bodyPr/>
        <a:lstStyle/>
        <a:p>
          <a:r>
            <a:rPr lang="ko-KR"/>
            <a:t>시스템이 아무리 발전해도 계정과 패스워드를 알아내는 것 만큼 확실한 해킹 방법은 없기 때문이다</a:t>
          </a:r>
          <a:r>
            <a:rPr lang="en-US"/>
            <a:t>.</a:t>
          </a:r>
        </a:p>
      </dgm:t>
    </dgm:pt>
    <dgm:pt modelId="{E8DB1CD8-E73E-41EB-B4E2-621AAF5C7ED5}" type="parTrans" cxnId="{9E379EDA-945D-44AA-B1CC-E62815F28927}">
      <dgm:prSet/>
      <dgm:spPr/>
      <dgm:t>
        <a:bodyPr/>
        <a:lstStyle/>
        <a:p>
          <a:endParaRPr lang="en-US"/>
        </a:p>
      </dgm:t>
    </dgm:pt>
    <dgm:pt modelId="{364C83B0-C0E3-4C37-92DB-34BB3FF2D282}" type="sibTrans" cxnId="{9E379EDA-945D-44AA-B1CC-E62815F28927}">
      <dgm:prSet/>
      <dgm:spPr/>
      <dgm:t>
        <a:bodyPr/>
        <a:lstStyle/>
        <a:p>
          <a:endParaRPr lang="en-US"/>
        </a:p>
      </dgm:t>
    </dgm:pt>
    <dgm:pt modelId="{0137FDFB-8605-487D-AB6E-F46124D6DE94}" type="pres">
      <dgm:prSet presAssocID="{0EFDF019-E0E4-4EF0-9EA1-1CD77FD9DC75}" presName="vert0" presStyleCnt="0">
        <dgm:presLayoutVars>
          <dgm:dir/>
          <dgm:animOne val="branch"/>
          <dgm:animLvl val="lvl"/>
        </dgm:presLayoutVars>
      </dgm:prSet>
      <dgm:spPr/>
    </dgm:pt>
    <dgm:pt modelId="{D10865D1-F48C-438B-B070-5CEF5DC69EEB}" type="pres">
      <dgm:prSet presAssocID="{409F7219-5694-4F2A-B03D-6AE8E8439C73}" presName="thickLine" presStyleLbl="alignNode1" presStyleIdx="0" presStyleCnt="3"/>
      <dgm:spPr/>
    </dgm:pt>
    <dgm:pt modelId="{16314FB4-402C-4F88-BDD7-16B3597D6687}" type="pres">
      <dgm:prSet presAssocID="{409F7219-5694-4F2A-B03D-6AE8E8439C73}" presName="horz1" presStyleCnt="0"/>
      <dgm:spPr/>
    </dgm:pt>
    <dgm:pt modelId="{74773EEF-A0BE-4463-A920-D22ADBE9FCBD}" type="pres">
      <dgm:prSet presAssocID="{409F7219-5694-4F2A-B03D-6AE8E8439C73}" presName="tx1" presStyleLbl="revTx" presStyleIdx="0" presStyleCnt="3"/>
      <dgm:spPr/>
    </dgm:pt>
    <dgm:pt modelId="{8127CA8E-A875-4468-BEED-CF96EA8A21C0}" type="pres">
      <dgm:prSet presAssocID="{409F7219-5694-4F2A-B03D-6AE8E8439C73}" presName="vert1" presStyleCnt="0"/>
      <dgm:spPr/>
    </dgm:pt>
    <dgm:pt modelId="{A77580F5-345F-45F2-B3DB-AFEF69535184}" type="pres">
      <dgm:prSet presAssocID="{08631195-C160-45CE-AF1B-3E3159F5C777}" presName="thickLine" presStyleLbl="alignNode1" presStyleIdx="1" presStyleCnt="3"/>
      <dgm:spPr/>
    </dgm:pt>
    <dgm:pt modelId="{73EE6BC3-A5C6-463B-A31D-0437B22C5D6D}" type="pres">
      <dgm:prSet presAssocID="{08631195-C160-45CE-AF1B-3E3159F5C777}" presName="horz1" presStyleCnt="0"/>
      <dgm:spPr/>
    </dgm:pt>
    <dgm:pt modelId="{3690F904-1D57-4FFA-8C79-56D202E57A1D}" type="pres">
      <dgm:prSet presAssocID="{08631195-C160-45CE-AF1B-3E3159F5C777}" presName="tx1" presStyleLbl="revTx" presStyleIdx="1" presStyleCnt="3"/>
      <dgm:spPr/>
    </dgm:pt>
    <dgm:pt modelId="{20D44184-4E95-4B03-99C2-DCB946731A25}" type="pres">
      <dgm:prSet presAssocID="{08631195-C160-45CE-AF1B-3E3159F5C777}" presName="vert1" presStyleCnt="0"/>
      <dgm:spPr/>
    </dgm:pt>
    <dgm:pt modelId="{B3229C7A-41AF-443F-8EE9-47AC23CA4B8E}" type="pres">
      <dgm:prSet presAssocID="{62209826-9EF0-4E74-B4D5-F99C402B0AD4}" presName="thickLine" presStyleLbl="alignNode1" presStyleIdx="2" presStyleCnt="3"/>
      <dgm:spPr/>
    </dgm:pt>
    <dgm:pt modelId="{6F04C220-33EB-4D2D-B96E-EE06793AF20F}" type="pres">
      <dgm:prSet presAssocID="{62209826-9EF0-4E74-B4D5-F99C402B0AD4}" presName="horz1" presStyleCnt="0"/>
      <dgm:spPr/>
    </dgm:pt>
    <dgm:pt modelId="{B3B0561D-46B1-4249-BF80-45BE55EF1B35}" type="pres">
      <dgm:prSet presAssocID="{62209826-9EF0-4E74-B4D5-F99C402B0AD4}" presName="tx1" presStyleLbl="revTx" presStyleIdx="2" presStyleCnt="3"/>
      <dgm:spPr/>
    </dgm:pt>
    <dgm:pt modelId="{2AAF43E3-587E-4F88-860E-FB58BB1DDA53}" type="pres">
      <dgm:prSet presAssocID="{62209826-9EF0-4E74-B4D5-F99C402B0AD4}" presName="vert1" presStyleCnt="0"/>
      <dgm:spPr/>
    </dgm:pt>
  </dgm:ptLst>
  <dgm:cxnLst>
    <dgm:cxn modelId="{F7BC6861-D5C4-4AE0-9DE2-15956A0012F4}" srcId="{0EFDF019-E0E4-4EF0-9EA1-1CD77FD9DC75}" destId="{409F7219-5694-4F2A-B03D-6AE8E8439C73}" srcOrd="0" destOrd="0" parTransId="{343F9C03-D843-4434-AF3D-B8F6875BCFA4}" sibTransId="{BEA5B29B-597B-4EB0-BD2C-695E1BEF70B2}"/>
    <dgm:cxn modelId="{7FA8708F-8F51-4F05-B905-8628F5DAAE9E}" type="presOf" srcId="{08631195-C160-45CE-AF1B-3E3159F5C777}" destId="{3690F904-1D57-4FFA-8C79-56D202E57A1D}" srcOrd="0" destOrd="0" presId="urn:microsoft.com/office/officeart/2008/layout/LinedList"/>
    <dgm:cxn modelId="{5B0A4F96-B38B-4A09-9BB7-074BBFA0E1B0}" srcId="{0EFDF019-E0E4-4EF0-9EA1-1CD77FD9DC75}" destId="{08631195-C160-45CE-AF1B-3E3159F5C777}" srcOrd="1" destOrd="0" parTransId="{46B6B23E-77B1-4AA6-854C-5D074606F6EB}" sibTransId="{518926FB-F6B6-48D6-90D3-2E5EE788FC2C}"/>
    <dgm:cxn modelId="{C67BCDD6-F82A-49D7-B3F7-F99A09771731}" type="presOf" srcId="{0EFDF019-E0E4-4EF0-9EA1-1CD77FD9DC75}" destId="{0137FDFB-8605-487D-AB6E-F46124D6DE94}" srcOrd="0" destOrd="0" presId="urn:microsoft.com/office/officeart/2008/layout/LinedList"/>
    <dgm:cxn modelId="{9E379EDA-945D-44AA-B1CC-E62815F28927}" srcId="{0EFDF019-E0E4-4EF0-9EA1-1CD77FD9DC75}" destId="{62209826-9EF0-4E74-B4D5-F99C402B0AD4}" srcOrd="2" destOrd="0" parTransId="{E8DB1CD8-E73E-41EB-B4E2-621AAF5C7ED5}" sibTransId="{364C83B0-C0E3-4C37-92DB-34BB3FF2D282}"/>
    <dgm:cxn modelId="{28DE84E9-6899-47FF-A519-9320DA2408A9}" type="presOf" srcId="{62209826-9EF0-4E74-B4D5-F99C402B0AD4}" destId="{B3B0561D-46B1-4249-BF80-45BE55EF1B35}" srcOrd="0" destOrd="0" presId="urn:microsoft.com/office/officeart/2008/layout/LinedList"/>
    <dgm:cxn modelId="{595AE2EA-68D3-4BEF-94AD-CEF529ED012F}" type="presOf" srcId="{409F7219-5694-4F2A-B03D-6AE8E8439C73}" destId="{74773EEF-A0BE-4463-A920-D22ADBE9FCBD}" srcOrd="0" destOrd="0" presId="urn:microsoft.com/office/officeart/2008/layout/LinedList"/>
    <dgm:cxn modelId="{4F0EC047-972D-429D-BAE2-A8F436B22D1B}" type="presParOf" srcId="{0137FDFB-8605-487D-AB6E-F46124D6DE94}" destId="{D10865D1-F48C-438B-B070-5CEF5DC69EEB}" srcOrd="0" destOrd="0" presId="urn:microsoft.com/office/officeart/2008/layout/LinedList"/>
    <dgm:cxn modelId="{FEF9C8F0-A62B-41B0-8672-6556C29528B3}" type="presParOf" srcId="{0137FDFB-8605-487D-AB6E-F46124D6DE94}" destId="{16314FB4-402C-4F88-BDD7-16B3597D6687}" srcOrd="1" destOrd="0" presId="urn:microsoft.com/office/officeart/2008/layout/LinedList"/>
    <dgm:cxn modelId="{748E16AC-CF64-4801-B06E-797CC654EC27}" type="presParOf" srcId="{16314FB4-402C-4F88-BDD7-16B3597D6687}" destId="{74773EEF-A0BE-4463-A920-D22ADBE9FCBD}" srcOrd="0" destOrd="0" presId="urn:microsoft.com/office/officeart/2008/layout/LinedList"/>
    <dgm:cxn modelId="{1DB6484E-0F4F-45FA-985B-99DBE45A3F2E}" type="presParOf" srcId="{16314FB4-402C-4F88-BDD7-16B3597D6687}" destId="{8127CA8E-A875-4468-BEED-CF96EA8A21C0}" srcOrd="1" destOrd="0" presId="urn:microsoft.com/office/officeart/2008/layout/LinedList"/>
    <dgm:cxn modelId="{7582AD9B-144D-4BDF-928C-39BA26183960}" type="presParOf" srcId="{0137FDFB-8605-487D-AB6E-F46124D6DE94}" destId="{A77580F5-345F-45F2-B3DB-AFEF69535184}" srcOrd="2" destOrd="0" presId="urn:microsoft.com/office/officeart/2008/layout/LinedList"/>
    <dgm:cxn modelId="{E5386AF0-5987-475E-BD17-0284D8215DEA}" type="presParOf" srcId="{0137FDFB-8605-487D-AB6E-F46124D6DE94}" destId="{73EE6BC3-A5C6-463B-A31D-0437B22C5D6D}" srcOrd="3" destOrd="0" presId="urn:microsoft.com/office/officeart/2008/layout/LinedList"/>
    <dgm:cxn modelId="{A2AF6A51-D16D-49F4-82D5-9462591A43B6}" type="presParOf" srcId="{73EE6BC3-A5C6-463B-A31D-0437B22C5D6D}" destId="{3690F904-1D57-4FFA-8C79-56D202E57A1D}" srcOrd="0" destOrd="0" presId="urn:microsoft.com/office/officeart/2008/layout/LinedList"/>
    <dgm:cxn modelId="{BE341CB8-E8DA-4EC3-9441-2CB2BF91018F}" type="presParOf" srcId="{73EE6BC3-A5C6-463B-A31D-0437B22C5D6D}" destId="{20D44184-4E95-4B03-99C2-DCB946731A25}" srcOrd="1" destOrd="0" presId="urn:microsoft.com/office/officeart/2008/layout/LinedList"/>
    <dgm:cxn modelId="{A3FA95A5-9FCC-4351-844D-58D1B257CEEC}" type="presParOf" srcId="{0137FDFB-8605-487D-AB6E-F46124D6DE94}" destId="{B3229C7A-41AF-443F-8EE9-47AC23CA4B8E}" srcOrd="4" destOrd="0" presId="urn:microsoft.com/office/officeart/2008/layout/LinedList"/>
    <dgm:cxn modelId="{DBC04C88-8DAF-4155-A8C7-38999EB85E24}" type="presParOf" srcId="{0137FDFB-8605-487D-AB6E-F46124D6DE94}" destId="{6F04C220-33EB-4D2D-B96E-EE06793AF20F}" srcOrd="5" destOrd="0" presId="urn:microsoft.com/office/officeart/2008/layout/LinedList"/>
    <dgm:cxn modelId="{01915683-B336-402F-BE7F-F42D2A586E04}" type="presParOf" srcId="{6F04C220-33EB-4D2D-B96E-EE06793AF20F}" destId="{B3B0561D-46B1-4249-BF80-45BE55EF1B35}" srcOrd="0" destOrd="0" presId="urn:microsoft.com/office/officeart/2008/layout/LinedList"/>
    <dgm:cxn modelId="{8AFE8A94-1B52-44C5-A228-1DF4384B20A7}" type="presParOf" srcId="{6F04C220-33EB-4D2D-B96E-EE06793AF20F}" destId="{2AAF43E3-587E-4F88-860E-FB58BB1DDA5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2BB7D6-D463-42C2-A873-50A5B68B861B}">
      <dsp:nvSpPr>
        <dsp:cNvPr id="0" name=""/>
        <dsp:cNvSpPr/>
      </dsp:nvSpPr>
      <dsp:spPr>
        <a:xfrm>
          <a:off x="0" y="212310"/>
          <a:ext cx="7404653" cy="5890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900" kern="1200"/>
            <a:t>공격 대상의 정보를 모으는 방법 중 하나</a:t>
          </a:r>
          <a:r>
            <a:rPr lang="en-US" sz="1900" kern="1200"/>
            <a:t>.</a:t>
          </a:r>
        </a:p>
      </dsp:txBody>
      <dsp:txXfrm>
        <a:off x="28757" y="241067"/>
        <a:ext cx="7347139" cy="531581"/>
      </dsp:txXfrm>
    </dsp:sp>
    <dsp:sp modelId="{5BF3FE68-A81A-4053-A3DF-71B6E5A30FF1}">
      <dsp:nvSpPr>
        <dsp:cNvPr id="0" name=""/>
        <dsp:cNvSpPr/>
      </dsp:nvSpPr>
      <dsp:spPr>
        <a:xfrm>
          <a:off x="0" y="856125"/>
          <a:ext cx="7404653" cy="5890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900" kern="1200"/>
            <a:t>기술적인 것이 아닌 사회 공학이라고 하는 공격 기법 중 하나</a:t>
          </a:r>
          <a:r>
            <a:rPr lang="en-US" sz="1900" kern="1200"/>
            <a:t>.</a:t>
          </a:r>
        </a:p>
      </dsp:txBody>
      <dsp:txXfrm>
        <a:off x="28757" y="884882"/>
        <a:ext cx="7347139" cy="531581"/>
      </dsp:txXfrm>
    </dsp:sp>
    <dsp:sp modelId="{768EDF3F-AF8B-4655-AD04-9CAD4BAAE51C}">
      <dsp:nvSpPr>
        <dsp:cNvPr id="0" name=""/>
        <dsp:cNvSpPr/>
      </dsp:nvSpPr>
      <dsp:spPr>
        <a:xfrm>
          <a:off x="0" y="1499940"/>
          <a:ext cx="7404653" cy="5890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900" kern="1200"/>
            <a:t>여기서 사회 공학 기법이란</a:t>
          </a:r>
          <a:r>
            <a:rPr lang="en-US" sz="1900" kern="1200"/>
            <a:t>?</a:t>
          </a:r>
        </a:p>
      </dsp:txBody>
      <dsp:txXfrm>
        <a:off x="28757" y="1528697"/>
        <a:ext cx="7347139" cy="531581"/>
      </dsp:txXfrm>
    </dsp:sp>
    <dsp:sp modelId="{DE6175D8-DAA9-4F5F-B5BE-50980BB9A225}">
      <dsp:nvSpPr>
        <dsp:cNvPr id="0" name=""/>
        <dsp:cNvSpPr/>
      </dsp:nvSpPr>
      <dsp:spPr>
        <a:xfrm>
          <a:off x="0" y="2089035"/>
          <a:ext cx="7404653" cy="727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5098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sz="1500" kern="1200"/>
            <a:t>일반적인 사회 현상을 연구하는 것이 아니라 보통 패스워드를 잊지 않으려고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sz="1500" kern="1200"/>
            <a:t>수첩이나 컴퓨터 옆에 적어 놓는 것과 같은 것을 이용한 해킹이다</a:t>
          </a:r>
          <a:r>
            <a:rPr lang="en-US" sz="1500" kern="1200"/>
            <a:t>.</a:t>
          </a:r>
        </a:p>
      </dsp:txBody>
      <dsp:txXfrm>
        <a:off x="0" y="2089035"/>
        <a:ext cx="7404653" cy="7276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A70AAA-FA4F-4569-9E73-79BBDCF0C5C1}">
      <dsp:nvSpPr>
        <dsp:cNvPr id="0" name=""/>
        <dsp:cNvSpPr/>
      </dsp:nvSpPr>
      <dsp:spPr>
        <a:xfrm>
          <a:off x="0" y="455444"/>
          <a:ext cx="7404653" cy="4340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400" kern="1200"/>
            <a:t>서비스를 제공하는 서버의 작동 여부와 서버가 제공하는 서비스를 확인하기 위한 작업</a:t>
          </a:r>
          <a:endParaRPr lang="en-US" sz="1400" kern="1200"/>
        </a:p>
      </dsp:txBody>
      <dsp:txXfrm>
        <a:off x="21190" y="476634"/>
        <a:ext cx="7362273" cy="391690"/>
      </dsp:txXfrm>
    </dsp:sp>
    <dsp:sp modelId="{2ADCDD8D-9EF7-4E32-9B2A-948AC70782C9}">
      <dsp:nvSpPr>
        <dsp:cNvPr id="0" name=""/>
        <dsp:cNvSpPr/>
      </dsp:nvSpPr>
      <dsp:spPr>
        <a:xfrm>
          <a:off x="0" y="929835"/>
          <a:ext cx="7404653" cy="4340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400" kern="1200"/>
            <a:t>서버의 동작 여부를 알아보는 가장 기본적인 스캔 </a:t>
          </a:r>
          <a:r>
            <a:rPr lang="en-US" sz="1400" kern="1200"/>
            <a:t>= ping</a:t>
          </a:r>
        </a:p>
      </dsp:txBody>
      <dsp:txXfrm>
        <a:off x="21190" y="951025"/>
        <a:ext cx="7362273" cy="391690"/>
      </dsp:txXfrm>
    </dsp:sp>
    <dsp:sp modelId="{DB0E3530-05A1-4D20-821A-72E8E3C40809}">
      <dsp:nvSpPr>
        <dsp:cNvPr id="0" name=""/>
        <dsp:cNvSpPr/>
      </dsp:nvSpPr>
      <dsp:spPr>
        <a:xfrm>
          <a:off x="0" y="1404225"/>
          <a:ext cx="7404653" cy="4340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ICMP</a:t>
          </a:r>
          <a:r>
            <a:rPr lang="ko-KR" sz="1400" kern="1200"/>
            <a:t>를 이용해 공격 대상 시스템의 활성화 여부 또한 알 수 있다</a:t>
          </a:r>
          <a:r>
            <a:rPr lang="en-US" sz="1400" kern="1200"/>
            <a:t>.</a:t>
          </a:r>
        </a:p>
      </dsp:txBody>
      <dsp:txXfrm>
        <a:off x="21190" y="1425415"/>
        <a:ext cx="7362273" cy="391690"/>
      </dsp:txXfrm>
    </dsp:sp>
    <dsp:sp modelId="{561986F8-95E2-45F3-8330-34341B810A6F}">
      <dsp:nvSpPr>
        <dsp:cNvPr id="0" name=""/>
        <dsp:cNvSpPr/>
      </dsp:nvSpPr>
      <dsp:spPr>
        <a:xfrm>
          <a:off x="0" y="1878615"/>
          <a:ext cx="7404653" cy="4340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TCP</a:t>
          </a:r>
          <a:r>
            <a:rPr lang="ko-KR" sz="1400" kern="1200"/>
            <a:t>와 </a:t>
          </a:r>
          <a:r>
            <a:rPr lang="en-US" sz="1400" kern="1200"/>
            <a:t>UDP</a:t>
          </a:r>
          <a:r>
            <a:rPr lang="ko-KR" sz="1400" kern="1200"/>
            <a:t>를 이용해 시스템 자체의 활성화 여부가 아닌 포트 스캔을 할 수 있다</a:t>
          </a:r>
          <a:r>
            <a:rPr lang="en-US" sz="1400" kern="1200"/>
            <a:t>.</a:t>
          </a:r>
        </a:p>
      </dsp:txBody>
      <dsp:txXfrm>
        <a:off x="21190" y="1899805"/>
        <a:ext cx="7362273" cy="391690"/>
      </dsp:txXfrm>
    </dsp:sp>
    <dsp:sp modelId="{CD95FE63-86EA-45E8-A06E-8E1695FEBFF7}">
      <dsp:nvSpPr>
        <dsp:cNvPr id="0" name=""/>
        <dsp:cNvSpPr/>
      </dsp:nvSpPr>
      <dsp:spPr>
        <a:xfrm>
          <a:off x="0" y="2312685"/>
          <a:ext cx="7404653" cy="260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5098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sz="1100" kern="1200"/>
            <a:t>이 때 포트가 열려있다면 해당 시스템은 활성화 되어 있는 것</a:t>
          </a:r>
          <a:r>
            <a:rPr lang="en-US" sz="1100" kern="1200"/>
            <a:t>.</a:t>
          </a:r>
        </a:p>
      </dsp:txBody>
      <dsp:txXfrm>
        <a:off x="0" y="2312685"/>
        <a:ext cx="7404653" cy="2608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2A4612-2A5C-42EA-B843-5DED5B9B5355}">
      <dsp:nvSpPr>
        <dsp:cNvPr id="0" name=""/>
        <dsp:cNvSpPr/>
      </dsp:nvSpPr>
      <dsp:spPr>
        <a:xfrm>
          <a:off x="903" y="456925"/>
          <a:ext cx="3525164" cy="21150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kern="1200"/>
            <a:t>스니핑을 하려면 랜 카드를 스니핑이 가능한 모드로 변경해야한다</a:t>
          </a:r>
          <a:r>
            <a:rPr lang="en-US" sz="2400" kern="1200"/>
            <a:t>.</a:t>
          </a:r>
        </a:p>
      </dsp:txBody>
      <dsp:txXfrm>
        <a:off x="903" y="456925"/>
        <a:ext cx="3525164" cy="2115098"/>
      </dsp:txXfrm>
    </dsp:sp>
    <dsp:sp modelId="{896C8587-F104-485F-BC60-42940754ABBA}">
      <dsp:nvSpPr>
        <dsp:cNvPr id="0" name=""/>
        <dsp:cNvSpPr/>
      </dsp:nvSpPr>
      <dsp:spPr>
        <a:xfrm>
          <a:off x="3878584" y="456925"/>
          <a:ext cx="3525164" cy="21150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kern="1200"/>
            <a:t>이러한 모드를 프러미스 큐어스 모드라고 한다</a:t>
          </a:r>
          <a:r>
            <a:rPr lang="en-US" sz="2400" kern="1200"/>
            <a:t>.</a:t>
          </a:r>
        </a:p>
      </dsp:txBody>
      <dsp:txXfrm>
        <a:off x="3878584" y="456925"/>
        <a:ext cx="3525164" cy="21150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784892-922A-4C12-B5EE-1709B8A0CD2F}">
      <dsp:nvSpPr>
        <dsp:cNvPr id="0" name=""/>
        <dsp:cNvSpPr/>
      </dsp:nvSpPr>
      <dsp:spPr>
        <a:xfrm>
          <a:off x="0" y="2209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523415-2298-4E05-A56F-7CCCFC7F7BA6}">
      <dsp:nvSpPr>
        <dsp:cNvPr id="0" name=""/>
        <dsp:cNvSpPr/>
      </dsp:nvSpPr>
      <dsp:spPr>
        <a:xfrm>
          <a:off x="0" y="2209"/>
          <a:ext cx="1645920" cy="1507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1. </a:t>
          </a:r>
          <a:r>
            <a:rPr lang="ko-KR" sz="1400" kern="1200"/>
            <a:t>능동적인 대응책</a:t>
          </a:r>
          <a:endParaRPr lang="en-US" sz="1400" kern="1200"/>
        </a:p>
      </dsp:txBody>
      <dsp:txXfrm>
        <a:off x="0" y="2209"/>
        <a:ext cx="1645920" cy="1507181"/>
      </dsp:txXfrm>
    </dsp:sp>
    <dsp:sp modelId="{7BD7A4BD-D50F-4EF3-9554-2EC55FCA67A0}">
      <dsp:nvSpPr>
        <dsp:cNvPr id="0" name=""/>
        <dsp:cNvSpPr/>
      </dsp:nvSpPr>
      <dsp:spPr>
        <a:xfrm>
          <a:off x="0" y="1509390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30C017-68E7-4AB4-9438-FD4670155902}">
      <dsp:nvSpPr>
        <dsp:cNvPr id="0" name=""/>
        <dsp:cNvSpPr/>
      </dsp:nvSpPr>
      <dsp:spPr>
        <a:xfrm>
          <a:off x="0" y="1509390"/>
          <a:ext cx="1645920" cy="1507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400" kern="1200"/>
            <a:t>스니퍼가 네트워크에 설치되지 않도록 보안을 철저히 하는 것</a:t>
          </a:r>
          <a:endParaRPr lang="en-US" sz="1400" kern="1200"/>
        </a:p>
      </dsp:txBody>
      <dsp:txXfrm>
        <a:off x="0" y="1509390"/>
        <a:ext cx="1645920" cy="1507181"/>
      </dsp:txXfrm>
    </dsp:sp>
    <dsp:sp modelId="{1D2AE174-50EB-44F5-8FCB-715D8BF20F60}">
      <dsp:nvSpPr>
        <dsp:cNvPr id="0" name=""/>
        <dsp:cNvSpPr/>
      </dsp:nvSpPr>
      <dsp:spPr>
        <a:xfrm>
          <a:off x="0" y="3016572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695AEA-8752-4997-A2A9-24B6C7414D1D}">
      <dsp:nvSpPr>
        <dsp:cNvPr id="0" name=""/>
        <dsp:cNvSpPr/>
      </dsp:nvSpPr>
      <dsp:spPr>
        <a:xfrm>
          <a:off x="0" y="3016572"/>
          <a:ext cx="1645920" cy="1507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400" kern="1200"/>
            <a:t>네트워크에 스니퍼가 있는지 찾는 것</a:t>
          </a:r>
          <a:endParaRPr lang="en-US" sz="1400" kern="1200"/>
        </a:p>
      </dsp:txBody>
      <dsp:txXfrm>
        <a:off x="0" y="3016572"/>
        <a:ext cx="1645920" cy="1507181"/>
      </dsp:txXfrm>
    </dsp:sp>
    <dsp:sp modelId="{7BA1568E-E3B7-4E9C-BD07-9CE5EF52066F}">
      <dsp:nvSpPr>
        <dsp:cNvPr id="0" name=""/>
        <dsp:cNvSpPr/>
      </dsp:nvSpPr>
      <dsp:spPr>
        <a:xfrm>
          <a:off x="1769364" y="3051602"/>
          <a:ext cx="6460236" cy="700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200" kern="1200"/>
            <a:t>스니퍼는 프러미스큐어스 모드에서 작동을 하기 때문에 </a:t>
          </a:r>
          <a:r>
            <a:rPr lang="en-US" sz="1200" kern="1200"/>
            <a:t>ping</a:t>
          </a:r>
          <a:r>
            <a:rPr lang="ko-KR" sz="1200" kern="1200"/>
            <a:t>을 보낼 때 네트워크에 존재하지 않는 </a:t>
          </a:r>
          <a:r>
            <a:rPr lang="en-US" sz="1200" kern="1200"/>
            <a:t>MAC </a:t>
          </a:r>
          <a:r>
            <a:rPr lang="ko-KR" sz="1200" kern="1200"/>
            <a:t>주소로 위장하여 보내어 </a:t>
          </a:r>
          <a:r>
            <a:rPr lang="en-US" sz="1200" kern="1200"/>
            <a:t>reply</a:t>
          </a:r>
          <a:r>
            <a:rPr lang="ko-KR" sz="1200" kern="1200"/>
            <a:t>를 받으면 스니핑을 당하고 있는 것이다</a:t>
          </a:r>
          <a:endParaRPr lang="en-US" sz="1200" kern="1200"/>
        </a:p>
      </dsp:txBody>
      <dsp:txXfrm>
        <a:off x="1769364" y="3051602"/>
        <a:ext cx="6460236" cy="700603"/>
      </dsp:txXfrm>
    </dsp:sp>
    <dsp:sp modelId="{B509D07C-B9E4-4828-9149-7B23E9FDD276}">
      <dsp:nvSpPr>
        <dsp:cNvPr id="0" name=""/>
        <dsp:cNvSpPr/>
      </dsp:nvSpPr>
      <dsp:spPr>
        <a:xfrm>
          <a:off x="1645920" y="3752205"/>
          <a:ext cx="6583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27C670-05FD-4EB2-8083-2C3458303D6B}">
      <dsp:nvSpPr>
        <dsp:cNvPr id="0" name=""/>
        <dsp:cNvSpPr/>
      </dsp:nvSpPr>
      <dsp:spPr>
        <a:xfrm>
          <a:off x="1769364" y="3787236"/>
          <a:ext cx="6460236" cy="700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200" kern="1200"/>
            <a:t>그 외에도 </a:t>
          </a:r>
          <a:r>
            <a:rPr lang="en-US" sz="1200" kern="1200"/>
            <a:t>ARP</a:t>
          </a:r>
          <a:r>
            <a:rPr lang="ko-KR" sz="1200" kern="1200"/>
            <a:t>를 이용한 탐지</a:t>
          </a:r>
          <a:r>
            <a:rPr lang="en-US" sz="1200" kern="1200"/>
            <a:t>, DNS</a:t>
          </a:r>
          <a:r>
            <a:rPr lang="ko-KR" sz="1200" kern="1200"/>
            <a:t>를 이용한 탐지</a:t>
          </a:r>
          <a:r>
            <a:rPr lang="en-US" sz="1200" kern="1200"/>
            <a:t>, </a:t>
          </a:r>
          <a:r>
            <a:rPr lang="ko-KR" sz="1200" kern="1200"/>
            <a:t>유인을 이용한 탐지</a:t>
          </a:r>
          <a:r>
            <a:rPr lang="en-US" sz="1200" kern="1200"/>
            <a:t>, ARP watch</a:t>
          </a:r>
          <a:r>
            <a:rPr lang="ko-KR" sz="1200" kern="1200"/>
            <a:t>를 이용한 탐지 등이 있다</a:t>
          </a:r>
          <a:r>
            <a:rPr lang="en-US" sz="1200" kern="1200"/>
            <a:t>.</a:t>
          </a:r>
        </a:p>
      </dsp:txBody>
      <dsp:txXfrm>
        <a:off x="1769364" y="3787236"/>
        <a:ext cx="6460236" cy="700603"/>
      </dsp:txXfrm>
    </dsp:sp>
    <dsp:sp modelId="{41F24EE4-8FA9-455B-82BF-2268CC27621A}">
      <dsp:nvSpPr>
        <dsp:cNvPr id="0" name=""/>
        <dsp:cNvSpPr/>
      </dsp:nvSpPr>
      <dsp:spPr>
        <a:xfrm>
          <a:off x="1645920" y="4487839"/>
          <a:ext cx="6583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415D0A-D8B6-4D61-AA7B-1E171FF48C4E}">
      <dsp:nvSpPr>
        <dsp:cNvPr id="0" name=""/>
        <dsp:cNvSpPr/>
      </dsp:nvSpPr>
      <dsp:spPr>
        <a:xfrm>
          <a:off x="0" y="552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C80C53-C0A3-4E3C-9EC9-743346BCAB7D}">
      <dsp:nvSpPr>
        <dsp:cNvPr id="0" name=""/>
        <dsp:cNvSpPr/>
      </dsp:nvSpPr>
      <dsp:spPr>
        <a:xfrm>
          <a:off x="0" y="552"/>
          <a:ext cx="8229600" cy="904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2. </a:t>
          </a:r>
          <a:r>
            <a:rPr lang="ko-KR" sz="1800" kern="1200"/>
            <a:t>수동적인 대응책 </a:t>
          </a:r>
          <a:r>
            <a:rPr lang="en-US" sz="1800" kern="1200"/>
            <a:t>– </a:t>
          </a:r>
          <a:r>
            <a:rPr lang="ko-KR" sz="1800" kern="1200"/>
            <a:t>암호화</a:t>
          </a:r>
          <a:endParaRPr lang="en-US" sz="1800" kern="1200"/>
        </a:p>
      </dsp:txBody>
      <dsp:txXfrm>
        <a:off x="0" y="552"/>
        <a:ext cx="8229600" cy="904971"/>
      </dsp:txXfrm>
    </dsp:sp>
    <dsp:sp modelId="{4CA824D6-AC40-4C57-9D46-A5F8887F1371}">
      <dsp:nvSpPr>
        <dsp:cNvPr id="0" name=""/>
        <dsp:cNvSpPr/>
      </dsp:nvSpPr>
      <dsp:spPr>
        <a:xfrm>
          <a:off x="0" y="905524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EF7D2C-7456-4134-9B9E-BD211B14E5C9}">
      <dsp:nvSpPr>
        <dsp:cNvPr id="0" name=""/>
        <dsp:cNvSpPr/>
      </dsp:nvSpPr>
      <dsp:spPr>
        <a:xfrm>
          <a:off x="0" y="905524"/>
          <a:ext cx="8229600" cy="904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SSL</a:t>
          </a:r>
          <a:r>
            <a:rPr lang="ko-KR" sz="1800" kern="1200"/>
            <a:t>은 암호화된 웹 서핑을 가능하게 해준다</a:t>
          </a:r>
          <a:r>
            <a:rPr lang="en-US" sz="1800" kern="1200"/>
            <a:t>.</a:t>
          </a:r>
        </a:p>
      </dsp:txBody>
      <dsp:txXfrm>
        <a:off x="0" y="905524"/>
        <a:ext cx="8229600" cy="904971"/>
      </dsp:txXfrm>
    </dsp:sp>
    <dsp:sp modelId="{702D7816-2464-4C30-A193-528DA5428B18}">
      <dsp:nvSpPr>
        <dsp:cNvPr id="0" name=""/>
        <dsp:cNvSpPr/>
      </dsp:nvSpPr>
      <dsp:spPr>
        <a:xfrm>
          <a:off x="0" y="1810495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ABE29D-222D-4C5A-A4CF-B241C942C3D1}">
      <dsp:nvSpPr>
        <dsp:cNvPr id="0" name=""/>
        <dsp:cNvSpPr/>
      </dsp:nvSpPr>
      <dsp:spPr>
        <a:xfrm>
          <a:off x="0" y="1810495"/>
          <a:ext cx="8229600" cy="904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PGP</a:t>
          </a:r>
          <a:r>
            <a:rPr lang="ko-KR" sz="1800" kern="1200"/>
            <a:t>와 </a:t>
          </a:r>
          <a:r>
            <a:rPr lang="en-US" sz="1800" kern="1200"/>
            <a:t>PEM, S/MIME </a:t>
          </a:r>
          <a:r>
            <a:rPr lang="ko-KR" sz="1800" kern="1200"/>
            <a:t>을 통해 이메일을 전송할 때 사용하는 암호화 방법을 사용한다</a:t>
          </a:r>
          <a:endParaRPr lang="en-US" sz="1800" kern="1200"/>
        </a:p>
      </dsp:txBody>
      <dsp:txXfrm>
        <a:off x="0" y="1810495"/>
        <a:ext cx="8229600" cy="904971"/>
      </dsp:txXfrm>
    </dsp:sp>
    <dsp:sp modelId="{A94B643F-EBB9-4A68-BAA0-C9A099C89FEE}">
      <dsp:nvSpPr>
        <dsp:cNvPr id="0" name=""/>
        <dsp:cNvSpPr/>
      </dsp:nvSpPr>
      <dsp:spPr>
        <a:xfrm>
          <a:off x="0" y="2715467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7CBBF7-BA5B-402D-81E3-CDEE4C7DA03B}">
      <dsp:nvSpPr>
        <dsp:cNvPr id="0" name=""/>
        <dsp:cNvSpPr/>
      </dsp:nvSpPr>
      <dsp:spPr>
        <a:xfrm>
          <a:off x="0" y="2715467"/>
          <a:ext cx="8229600" cy="904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SSH</a:t>
          </a:r>
          <a:r>
            <a:rPr lang="ko-KR" sz="1800" kern="1200"/>
            <a:t>는 텔넷과 같은 서비스 암호화를 위해 사용하는 것으로 안전하게 통신할 수 있다</a:t>
          </a:r>
          <a:r>
            <a:rPr lang="en-US" sz="1800" kern="1200"/>
            <a:t>.</a:t>
          </a:r>
        </a:p>
      </dsp:txBody>
      <dsp:txXfrm>
        <a:off x="0" y="2715467"/>
        <a:ext cx="8229600" cy="904971"/>
      </dsp:txXfrm>
    </dsp:sp>
    <dsp:sp modelId="{F3FA5E10-88E9-4871-8EAD-965240A294ED}">
      <dsp:nvSpPr>
        <dsp:cNvPr id="0" name=""/>
        <dsp:cNvSpPr/>
      </dsp:nvSpPr>
      <dsp:spPr>
        <a:xfrm>
          <a:off x="0" y="3620438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CD6351-795C-44E5-AAE6-AC8F71823E58}">
      <dsp:nvSpPr>
        <dsp:cNvPr id="0" name=""/>
        <dsp:cNvSpPr/>
      </dsp:nvSpPr>
      <dsp:spPr>
        <a:xfrm>
          <a:off x="0" y="3620438"/>
          <a:ext cx="8229600" cy="904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VPN</a:t>
          </a:r>
          <a:r>
            <a:rPr lang="ko-KR" sz="1800" kern="1200"/>
            <a:t>을 사용한다</a:t>
          </a:r>
          <a:r>
            <a:rPr lang="en-US" sz="1800" kern="1200"/>
            <a:t>.</a:t>
          </a:r>
        </a:p>
      </dsp:txBody>
      <dsp:txXfrm>
        <a:off x="0" y="3620438"/>
        <a:ext cx="8229600" cy="90497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0865D1-F48C-438B-B070-5CEF5DC69EEB}">
      <dsp:nvSpPr>
        <dsp:cNvPr id="0" name=""/>
        <dsp:cNvSpPr/>
      </dsp:nvSpPr>
      <dsp:spPr>
        <a:xfrm>
          <a:off x="0" y="2209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4773EEF-A0BE-4463-A920-D22ADBE9FCBD}">
      <dsp:nvSpPr>
        <dsp:cNvPr id="0" name=""/>
        <dsp:cNvSpPr/>
      </dsp:nvSpPr>
      <dsp:spPr>
        <a:xfrm>
          <a:off x="0" y="2209"/>
          <a:ext cx="8229600" cy="1507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/>
            <a:t>스니핑은 가장 비열하고 치졸한 해킹 방법이지만 동시에 가장 효과적인 방법이다</a:t>
          </a:r>
          <a:r>
            <a:rPr lang="en-US" sz="1700" kern="1200"/>
            <a:t>.</a:t>
          </a:r>
        </a:p>
      </dsp:txBody>
      <dsp:txXfrm>
        <a:off x="0" y="2209"/>
        <a:ext cx="8229600" cy="1507181"/>
      </dsp:txXfrm>
    </dsp:sp>
    <dsp:sp modelId="{A77580F5-345F-45F2-B3DB-AFEF69535184}">
      <dsp:nvSpPr>
        <dsp:cNvPr id="0" name=""/>
        <dsp:cNvSpPr/>
      </dsp:nvSpPr>
      <dsp:spPr>
        <a:xfrm>
          <a:off x="0" y="1509390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690F904-1D57-4FFA-8C79-56D202E57A1D}">
      <dsp:nvSpPr>
        <dsp:cNvPr id="0" name=""/>
        <dsp:cNvSpPr/>
      </dsp:nvSpPr>
      <dsp:spPr>
        <a:xfrm>
          <a:off x="0" y="1509390"/>
          <a:ext cx="8229600" cy="1507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/>
            <a:t>스니퍼를 설치해 네트워크에 돌아다니는 수많은 패킷을 유심히 관찰하여 필요한 정보를 수집할 수 있는데 인터넷을 사용하면서 입력한 계정과 패스워드는 등의 개인 신상 정보이거나 시스템에 치명적인 위협을 주는 정보를 포함한다</a:t>
          </a:r>
          <a:r>
            <a:rPr lang="en-US" sz="1700" kern="1200"/>
            <a:t>.</a:t>
          </a:r>
        </a:p>
      </dsp:txBody>
      <dsp:txXfrm>
        <a:off x="0" y="1509390"/>
        <a:ext cx="8229600" cy="1507181"/>
      </dsp:txXfrm>
    </dsp:sp>
    <dsp:sp modelId="{B3229C7A-41AF-443F-8EE9-47AC23CA4B8E}">
      <dsp:nvSpPr>
        <dsp:cNvPr id="0" name=""/>
        <dsp:cNvSpPr/>
      </dsp:nvSpPr>
      <dsp:spPr>
        <a:xfrm>
          <a:off x="0" y="3016572"/>
          <a:ext cx="8229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B0561D-46B1-4249-BF80-45BE55EF1B35}">
      <dsp:nvSpPr>
        <dsp:cNvPr id="0" name=""/>
        <dsp:cNvSpPr/>
      </dsp:nvSpPr>
      <dsp:spPr>
        <a:xfrm>
          <a:off x="0" y="3016572"/>
          <a:ext cx="8229600" cy="1507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/>
            <a:t>시스템이 아무리 발전해도 계정과 패스워드를 알아내는 것 만큼 확실한 해킹 방법은 없기 때문이다</a:t>
          </a:r>
          <a:r>
            <a:rPr lang="en-US" sz="1700" kern="1200"/>
            <a:t>.</a:t>
          </a:r>
        </a:p>
      </dsp:txBody>
      <dsp:txXfrm>
        <a:off x="0" y="3016572"/>
        <a:ext cx="8229600" cy="15071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B580362-403E-41F8-BA59-45F6CA91DD08}" type="datetimeFigureOut">
              <a:rPr lang="ko-KR" altLang="en-US" smtClean="0"/>
              <a:t>2022. 10. 7.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F8CBFDB-90DB-473A-8BFA-1A89519280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80362-403E-41F8-BA59-45F6CA91DD08}" type="datetimeFigureOut">
              <a:rPr lang="ko-KR" altLang="en-US" smtClean="0"/>
              <a:t>2022. 10. 7.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CBFDB-90DB-473A-8BFA-1A89519280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80362-403E-41F8-BA59-45F6CA91DD08}" type="datetimeFigureOut">
              <a:rPr lang="ko-KR" altLang="en-US" smtClean="0"/>
              <a:t>2022. 10. 7.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CBFDB-90DB-473A-8BFA-1A89519280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80362-403E-41F8-BA59-45F6CA91DD08}" type="datetimeFigureOut">
              <a:rPr lang="ko-KR" altLang="en-US" smtClean="0"/>
              <a:t>2022. 10. 7.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CBFDB-90DB-473A-8BFA-1A89519280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80362-403E-41F8-BA59-45F6CA91DD08}" type="datetimeFigureOut">
              <a:rPr lang="ko-KR" altLang="en-US" smtClean="0"/>
              <a:t>2022. 10. 7.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CBFDB-90DB-473A-8BFA-1A89519280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80362-403E-41F8-BA59-45F6CA91DD08}" type="datetimeFigureOut">
              <a:rPr lang="ko-KR" altLang="en-US" smtClean="0"/>
              <a:t>2022. 10. 7.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CBFDB-90DB-473A-8BFA-1A89519280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80362-403E-41F8-BA59-45F6CA91DD08}" type="datetimeFigureOut">
              <a:rPr lang="ko-KR" altLang="en-US" smtClean="0"/>
              <a:t>2022. 10. 7.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CBFDB-90DB-473A-8BFA-1A89519280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80362-403E-41F8-BA59-45F6CA91DD08}" type="datetimeFigureOut">
              <a:rPr lang="ko-KR" altLang="en-US" smtClean="0"/>
              <a:t>2022. 10. 7.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CBFDB-90DB-473A-8BFA-1A89519280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80362-403E-41F8-BA59-45F6CA91DD08}" type="datetimeFigureOut">
              <a:rPr lang="ko-KR" altLang="en-US" smtClean="0"/>
              <a:t>2022. 10. 7.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CBFDB-90DB-473A-8BFA-1A89519280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9B580362-403E-41F8-BA59-45F6CA91DD08}" type="datetimeFigureOut">
              <a:rPr lang="ko-KR" altLang="en-US" smtClean="0"/>
              <a:t>2022. 10. 7.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CBFDB-90DB-473A-8BFA-1A89519280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B580362-403E-41F8-BA59-45F6CA91DD08}" type="datetimeFigureOut">
              <a:rPr lang="ko-KR" altLang="en-US" smtClean="0"/>
              <a:t>2022. 10. 7.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F8CBFDB-90DB-473A-8BFA-1A89519280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B580362-403E-41F8-BA59-45F6CA91DD08}" type="datetimeFigureOut">
              <a:rPr lang="ko-KR" altLang="en-US" smtClean="0"/>
              <a:t>2022. 10. 7.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F8CBFDB-90DB-473A-8BFA-1A89519280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179512" y="548680"/>
            <a:ext cx="8784976" cy="5976664"/>
          </a:xfrm>
        </p:spPr>
        <p:txBody>
          <a:bodyPr>
            <a:normAutofit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ko-KR" altLang="ko-KR" sz="2800" dirty="0">
                <a:latin typeface="Arial"/>
                <a:ea typeface="굴림" pitchFamily="50" charset="-127"/>
                <a:cs typeface="굴림" pitchFamily="50" charset="-127"/>
              </a:rPr>
              <a:t> </a:t>
            </a:r>
            <a:endParaRPr kumimoji="1" lang="ko-KR" altLang="ko-KR" sz="2800" dirty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654050" lvl="1" indent="-457200">
              <a:spcBef>
                <a:spcPct val="0"/>
              </a:spcBef>
              <a:buFont typeface="+mj-lt"/>
              <a:buAutoNum type="arabicPeriod"/>
            </a:pPr>
            <a:r>
              <a:rPr lang="ko-KR" altLang="en-US" dirty="0"/>
              <a:t>목록화가 무엇인지 설명하시오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457200" indent="-457200">
              <a:spcBef>
                <a:spcPct val="0"/>
              </a:spcBef>
              <a:buFont typeface="+mj-lt"/>
              <a:buAutoNum type="arabicPeriod"/>
            </a:pPr>
            <a:endParaRPr lang="en-US" altLang="ko-KR" dirty="0"/>
          </a:p>
          <a:p>
            <a:pPr marL="0" indent="0">
              <a:spcBef>
                <a:spcPct val="0"/>
              </a:spcBef>
              <a:buNone/>
            </a:pPr>
            <a:r>
              <a:rPr lang="ko-KR" altLang="en-US" dirty="0"/>
              <a:t>목록화는 얻어낸 정보를 잘 정리하는 것으로 한 눈에 알아볼 수 있게 목차를 작성하는 것과 같으며 실제 공격의 바로 전 단계이다</a:t>
            </a:r>
            <a:r>
              <a:rPr lang="en-US" altLang="ko-KR" dirty="0"/>
              <a:t>. </a:t>
            </a:r>
            <a:r>
              <a:rPr lang="ko-KR" altLang="en-US" dirty="0"/>
              <a:t>목록화 중에는 </a:t>
            </a:r>
            <a:r>
              <a:rPr lang="ko-KR" altLang="en-US" dirty="0" err="1"/>
              <a:t>풋프린팅과</a:t>
            </a:r>
            <a:r>
              <a:rPr lang="ko-KR" altLang="en-US" dirty="0"/>
              <a:t> 스캔이 있다</a:t>
            </a:r>
            <a:r>
              <a:rPr lang="en-US" altLang="ko-KR" dirty="0"/>
              <a:t>.</a:t>
            </a:r>
          </a:p>
          <a:p>
            <a:pPr marL="457200" indent="-457200">
              <a:spcBef>
                <a:spcPct val="0"/>
              </a:spcBef>
              <a:buFont typeface="+mj-lt"/>
              <a:buAutoNum type="arabicPeriod"/>
            </a:pPr>
            <a:endParaRPr lang="en-US" altLang="ko-KR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932040" y="4431888"/>
            <a:ext cx="325730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/>
                <a:ea typeface="바탕" pitchFamily="18" charset="-127"/>
                <a:cs typeface="굴림" pitchFamily="50" charset="-127"/>
              </a:rPr>
              <a:t> </a:t>
            </a: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" pitchFamily="50" charset="-127"/>
                <a:ea typeface="바탕" pitchFamily="18" charset="-127"/>
                <a:cs typeface="굴림" pitchFamily="50" charset="-127"/>
              </a:rPr>
              <a:t> </a:t>
            </a:r>
            <a:endParaRPr kumimoji="1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052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179512" y="548680"/>
            <a:ext cx="8784976" cy="5976664"/>
          </a:xfrm>
        </p:spPr>
        <p:txBody>
          <a:bodyPr>
            <a:normAutofit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ko-KR" altLang="ko-KR" sz="2800" dirty="0">
                <a:latin typeface="Arial"/>
                <a:ea typeface="굴림" pitchFamily="50" charset="-127"/>
                <a:cs typeface="굴림" pitchFamily="50" charset="-127"/>
              </a:rPr>
              <a:t> </a:t>
            </a:r>
            <a:endParaRPr kumimoji="1" lang="ko-KR" altLang="ko-KR" sz="2800" dirty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566928" indent="-457200">
              <a:buClrTx/>
              <a:buFont typeface="+mj-lt"/>
              <a:buAutoNum type="arabicPeriod" startAt="3"/>
            </a:pPr>
            <a:r>
              <a:rPr lang="ko-KR" altLang="en-US" sz="2000" dirty="0" err="1"/>
              <a:t>리눅스에서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프러미스큐어스</a:t>
            </a:r>
            <a:r>
              <a:rPr lang="en-US" altLang="ko-KR" sz="2000" dirty="0"/>
              <a:t>(Promiscuous) </a:t>
            </a:r>
            <a:r>
              <a:rPr lang="ko-KR" altLang="en-US" sz="2000" dirty="0"/>
              <a:t>모드가 무엇이고</a:t>
            </a:r>
            <a:r>
              <a:rPr lang="en-US" altLang="ko-KR" sz="2000" dirty="0"/>
              <a:t>, </a:t>
            </a:r>
            <a:r>
              <a:rPr lang="ko-KR" altLang="en-US" sz="2000" dirty="0"/>
              <a:t>왜 사용하는지를 설명하고 </a:t>
            </a:r>
            <a:r>
              <a:rPr lang="ko-KR" altLang="en-US" sz="2000" dirty="0" err="1"/>
              <a:t>프러미스큐어스</a:t>
            </a:r>
            <a:r>
              <a:rPr lang="en-US" altLang="ko-KR" sz="2000" dirty="0"/>
              <a:t>(Promiscuous) </a:t>
            </a:r>
            <a:r>
              <a:rPr lang="ko-KR" altLang="en-US" sz="2000" dirty="0"/>
              <a:t>모드 설정하여 변경전과 후의 변화를 화면 </a:t>
            </a:r>
            <a:r>
              <a:rPr lang="ko-KR" altLang="en-US" sz="2000" dirty="0" err="1"/>
              <a:t>캡쳐</a:t>
            </a:r>
            <a:r>
              <a:rPr lang="ko-KR" altLang="en-US" sz="2000" dirty="0"/>
              <a:t> 하시오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1536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2525BF-4B6E-44F8-95BC-5DB79107E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프러미스큐어드 모드</a:t>
            </a:r>
            <a:endParaRPr lang="ko-KR" altLang="en-US" dirty="0"/>
          </a:p>
        </p:txBody>
      </p:sp>
      <p:graphicFrame>
        <p:nvGraphicFramePr>
          <p:cNvPr id="7" name="내용 개체 틀 2">
            <a:extLst>
              <a:ext uri="{FF2B5EF4-FFF2-40B4-BE49-F238E27FC236}">
                <a16:creationId xmlns:a16="http://schemas.microsoft.com/office/drawing/2014/main" id="{F9752CD8-F7F6-41E3-A403-8567DEC2B50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7251" y="2400300"/>
          <a:ext cx="7404653" cy="3028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602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6DE3B88-E81E-4D07-A445-23D68D3F2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패킷이 네트워크에 돌아다닐 때 흘러 들어온 모든 패킷을 읽고 </a:t>
            </a:r>
            <a:r>
              <a:rPr lang="en-US" altLang="ko-KR" dirty="0"/>
              <a:t>MAC</a:t>
            </a:r>
            <a:r>
              <a:rPr lang="ko-KR" altLang="en-US" dirty="0"/>
              <a:t>주소와 </a:t>
            </a:r>
            <a:r>
              <a:rPr lang="en-US" altLang="ko-KR" dirty="0"/>
              <a:t>IP</a:t>
            </a:r>
            <a:r>
              <a:rPr lang="ko-KR" altLang="en-US" dirty="0"/>
              <a:t>주소에 관계없이 모든 패킷을 </a:t>
            </a:r>
            <a:r>
              <a:rPr lang="ko-KR" altLang="en-US" dirty="0" err="1"/>
              <a:t>스니퍼에</a:t>
            </a:r>
            <a:r>
              <a:rPr lang="ko-KR" altLang="en-US" dirty="0"/>
              <a:t> 넘겨주는 것을 </a:t>
            </a:r>
            <a:r>
              <a:rPr lang="ko-KR" altLang="en-US" dirty="0" err="1"/>
              <a:t>프리미어스</a:t>
            </a:r>
            <a:r>
              <a:rPr lang="ko-KR" altLang="en-US" dirty="0"/>
              <a:t> 모드라고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1639758-327B-4D0D-A9B1-246E5D37E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프러미스큐어스</a:t>
            </a:r>
            <a:r>
              <a:rPr lang="ko-KR" altLang="en-US" dirty="0"/>
              <a:t> 모드</a:t>
            </a:r>
          </a:p>
        </p:txBody>
      </p:sp>
    </p:spTree>
    <p:extLst>
      <p:ext uri="{BB962C8B-B14F-4D97-AF65-F5344CB8AC3E}">
        <p14:creationId xmlns:p14="http://schemas.microsoft.com/office/powerpoint/2010/main" val="598495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F1FD90C4-FFC3-4892-86B7-3D2E2BB86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EC597F25-CCCE-45B8-A27E-1FC6DBD3D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9C4255B-ED01-49B1-9AB0-795606CC62AD}"/>
              </a:ext>
            </a:extLst>
          </p:cNvPr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42B94B2-3BE5-4E58-A835-7723E4383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02114"/>
            <a:ext cx="4040188" cy="2626122"/>
          </a:xfrm>
          <a:prstGeom prst="rect">
            <a:avLst/>
          </a:prstGeom>
          <a:noFill/>
          <a:ln>
            <a:noFill/>
            <a:prstDash val="sysDash"/>
            <a:miter lim="800000"/>
          </a:ln>
        </p:spPr>
      </p:pic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1686EC22-5FC1-4980-B4E1-FD0101F04B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</p:spPr>
        <p:txBody>
          <a:bodyPr/>
          <a:lstStyle/>
          <a:p>
            <a:r>
              <a:rPr lang="ko-KR" altLang="en-US" dirty="0"/>
              <a:t>실습을 진행하려 하였으나</a:t>
            </a:r>
            <a:r>
              <a:rPr lang="en-US" altLang="ko-KR" dirty="0"/>
              <a:t> </a:t>
            </a:r>
            <a:r>
              <a:rPr lang="ko-KR" altLang="en-US" dirty="0"/>
              <a:t>자꾸 오류가 떠서 실습 진행을 하지 못했음</a:t>
            </a:r>
            <a:r>
              <a:rPr lang="en-US" altLang="ko-KR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95026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179512" y="548680"/>
            <a:ext cx="8784976" cy="5976664"/>
          </a:xfrm>
        </p:spPr>
        <p:txBody>
          <a:bodyPr>
            <a:normAutofit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ko-KR" altLang="ko-KR" sz="2000" dirty="0">
                <a:latin typeface="Arial"/>
                <a:ea typeface="굴림" pitchFamily="50" charset="-127"/>
                <a:cs typeface="굴림" pitchFamily="50" charset="-127"/>
              </a:rPr>
              <a:t> </a:t>
            </a:r>
            <a:endParaRPr kumimoji="1" lang="ko-KR" altLang="ko-KR" sz="2000" dirty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624078" indent="-514350">
              <a:buClrTx/>
              <a:buFont typeface="+mj-lt"/>
              <a:buAutoNum type="arabicPeriod" startAt="4"/>
            </a:pPr>
            <a:r>
              <a:rPr lang="ko-KR" altLang="en-US" sz="2000" dirty="0" err="1">
                <a:solidFill>
                  <a:srgbClr val="0000FF"/>
                </a:solidFill>
              </a:rPr>
              <a:t>스니핑을</a:t>
            </a:r>
            <a:r>
              <a:rPr lang="ko-KR" altLang="en-US" sz="2000" dirty="0">
                <a:solidFill>
                  <a:srgbClr val="0000FF"/>
                </a:solidFill>
              </a:rPr>
              <a:t> 막기 위한 대책을 기술하시오</a:t>
            </a:r>
            <a:r>
              <a:rPr lang="en-US" altLang="ko-KR" sz="2000" dirty="0">
                <a:solidFill>
                  <a:srgbClr val="0000FF"/>
                </a:solidFill>
              </a:rPr>
              <a:t>.</a:t>
            </a:r>
            <a:endParaRPr lang="ko-KR" alt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95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84E7FFA-295C-4EA6-B8EE-A114D72CC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>
            <a:normAutofit/>
          </a:bodyPr>
          <a:lstStyle/>
          <a:p>
            <a:r>
              <a:rPr lang="ko-KR" altLang="en-US" dirty="0" err="1"/>
              <a:t>스니핑을</a:t>
            </a:r>
            <a:r>
              <a:rPr lang="ko-KR" altLang="en-US" dirty="0"/>
              <a:t> 막기 위한 대책</a:t>
            </a:r>
          </a:p>
        </p:txBody>
      </p:sp>
      <p:graphicFrame>
        <p:nvGraphicFramePr>
          <p:cNvPr id="5" name="내용 개체 틀 1">
            <a:extLst>
              <a:ext uri="{FF2B5EF4-FFF2-40B4-BE49-F238E27FC236}">
                <a16:creationId xmlns:a16="http://schemas.microsoft.com/office/drawing/2014/main" id="{D6693314-CC51-4B0C-A452-2DAEA1438A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7392537"/>
              </p:ext>
            </p:extLst>
          </p:nvPr>
        </p:nvGraphicFramePr>
        <p:xfrm>
          <a:off x="457200" y="1481328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4552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내용 개체 틀 1">
            <a:extLst>
              <a:ext uri="{FF2B5EF4-FFF2-40B4-BE49-F238E27FC236}">
                <a16:creationId xmlns:a16="http://schemas.microsoft.com/office/drawing/2014/main" id="{327A34FC-A11A-45B2-A545-55A590622E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3518557"/>
              </p:ext>
            </p:extLst>
          </p:nvPr>
        </p:nvGraphicFramePr>
        <p:xfrm>
          <a:off x="457200" y="1481328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8371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179512" y="548680"/>
            <a:ext cx="8784976" cy="5976664"/>
          </a:xfrm>
        </p:spPr>
        <p:txBody>
          <a:bodyPr>
            <a:normAutofit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ko-KR" altLang="ko-KR" sz="2800" dirty="0">
                <a:latin typeface="Arial"/>
                <a:ea typeface="굴림" pitchFamily="50" charset="-127"/>
                <a:cs typeface="굴림" pitchFamily="50" charset="-127"/>
              </a:rPr>
              <a:t> </a:t>
            </a:r>
            <a:endParaRPr kumimoji="1" lang="ko-KR" altLang="ko-KR" sz="2800" dirty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624078" indent="-514350">
              <a:buClrTx/>
              <a:buFont typeface="+mj-lt"/>
              <a:buAutoNum type="arabicPeriod" startAt="5"/>
            </a:pPr>
            <a:r>
              <a:rPr lang="ko-KR" altLang="en-US" sz="2000" dirty="0" err="1">
                <a:solidFill>
                  <a:srgbClr val="0000FF"/>
                </a:solidFill>
              </a:rPr>
              <a:t>스니핑의</a:t>
            </a:r>
            <a:r>
              <a:rPr lang="ko-KR" altLang="en-US" sz="2000" dirty="0">
                <a:solidFill>
                  <a:srgbClr val="0000FF"/>
                </a:solidFill>
              </a:rPr>
              <a:t> </a:t>
            </a:r>
            <a:r>
              <a:rPr lang="ko-KR" altLang="en-US" sz="2000" dirty="0" err="1">
                <a:solidFill>
                  <a:srgbClr val="0000FF"/>
                </a:solidFill>
              </a:rPr>
              <a:t>긍극적인</a:t>
            </a:r>
            <a:r>
              <a:rPr lang="ko-KR" altLang="en-US" sz="2000" dirty="0">
                <a:solidFill>
                  <a:srgbClr val="0000FF"/>
                </a:solidFill>
              </a:rPr>
              <a:t> 목적을 기술하시오</a:t>
            </a:r>
            <a:r>
              <a:rPr lang="en-US" altLang="ko-KR" sz="2000" dirty="0">
                <a:solidFill>
                  <a:srgbClr val="0000FF"/>
                </a:solidFill>
              </a:rPr>
              <a:t>.</a:t>
            </a:r>
            <a:endParaRPr lang="ko-KR" alt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051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A0DD84A-F1F9-4D0E-912A-ED464A840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>
            <a:normAutofit/>
          </a:bodyPr>
          <a:lstStyle/>
          <a:p>
            <a:r>
              <a:rPr lang="ko-KR" altLang="en-US" dirty="0" err="1"/>
              <a:t>스니핑의</a:t>
            </a:r>
            <a:r>
              <a:rPr lang="ko-KR" altLang="en-US" dirty="0"/>
              <a:t> 궁극적인 목적</a:t>
            </a:r>
          </a:p>
        </p:txBody>
      </p:sp>
      <p:graphicFrame>
        <p:nvGraphicFramePr>
          <p:cNvPr id="5" name="내용 개체 틀 1">
            <a:extLst>
              <a:ext uri="{FF2B5EF4-FFF2-40B4-BE49-F238E27FC236}">
                <a16:creationId xmlns:a16="http://schemas.microsoft.com/office/drawing/2014/main" id="{8CD29D7A-55DD-4F7C-A413-8599C0CA96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2912732"/>
              </p:ext>
            </p:extLst>
          </p:nvPr>
        </p:nvGraphicFramePr>
        <p:xfrm>
          <a:off x="457200" y="1481328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9831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1D4B7-1858-4BF5-9087-9DCF0DF5B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풋프린팅</a:t>
            </a:r>
            <a:endParaRPr lang="ko-KR" altLang="en-US" dirty="0"/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2DC12B00-5BD6-4C05-9CA4-85F6B8F7F93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7251" y="2400300"/>
          <a:ext cx="7404653" cy="3028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9986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3A1AED-FE3B-45DF-8DEE-9BDB44E36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스캔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3E64295C-E190-4FE9-9480-A654CB18B07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7251" y="2400300"/>
          <a:ext cx="7404653" cy="3028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1238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179512" y="548680"/>
            <a:ext cx="8784976" cy="5976664"/>
          </a:xfrm>
        </p:spPr>
        <p:txBody>
          <a:bodyPr>
            <a:normAutofit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ko-KR" altLang="ko-KR" sz="2800" dirty="0">
                <a:latin typeface="Arial"/>
                <a:ea typeface="굴림" pitchFamily="50" charset="-127"/>
                <a:cs typeface="굴림" pitchFamily="50" charset="-127"/>
              </a:rPr>
              <a:t> </a:t>
            </a:r>
            <a:endParaRPr kumimoji="1" lang="ko-KR" altLang="ko-KR" sz="2800" dirty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624078" indent="-514350">
              <a:buClrTx/>
              <a:buFont typeface="+mj-lt"/>
              <a:buAutoNum type="arabicPeriod" startAt="2"/>
            </a:pPr>
            <a:r>
              <a:rPr lang="ko-KR" altLang="en-US" sz="2800" dirty="0">
                <a:solidFill>
                  <a:srgbClr val="003366"/>
                </a:solidFill>
                <a:latin typeface="Swis721 BlkEx BT" pitchFamily="34" charset="0"/>
              </a:rPr>
              <a:t>연결된 여러 호스트 정보를 쉽게 찾을 때 사용하는 목록화 툴을 사용하여 로컬에 연결된 호스트 정보를 보여주고</a:t>
            </a:r>
            <a:r>
              <a:rPr lang="en-US" altLang="ko-KR" sz="2800" dirty="0">
                <a:solidFill>
                  <a:srgbClr val="003366"/>
                </a:solidFill>
                <a:latin typeface="Swis721 BlkEx BT" pitchFamily="34" charset="0"/>
              </a:rPr>
              <a:t>, </a:t>
            </a:r>
            <a:r>
              <a:rPr lang="ko-KR" altLang="en-US" sz="2800" dirty="0">
                <a:solidFill>
                  <a:srgbClr val="003366"/>
                </a:solidFill>
                <a:latin typeface="Swis721 BlkEx BT" pitchFamily="34" charset="0"/>
              </a:rPr>
              <a:t>사용방법을 간단하게 설명하시오</a:t>
            </a:r>
            <a:r>
              <a:rPr lang="en-US" altLang="ko-KR" sz="2800" dirty="0">
                <a:solidFill>
                  <a:srgbClr val="003366"/>
                </a:solidFill>
                <a:latin typeface="Swis721 BlkEx BT" pitchFamily="34" charset="0"/>
              </a:rPr>
              <a:t>.</a:t>
            </a:r>
            <a:r>
              <a:rPr lang="ko-KR" altLang="en-US" sz="2800" dirty="0">
                <a:solidFill>
                  <a:srgbClr val="003366"/>
                </a:solidFill>
                <a:latin typeface="Swis721 BlkEx BT" pitchFamily="34" charset="0"/>
              </a:rPr>
              <a:t> </a:t>
            </a:r>
            <a:r>
              <a:rPr lang="en-US" altLang="ko-KR" sz="2800" dirty="0">
                <a:solidFill>
                  <a:srgbClr val="003366"/>
                </a:solidFill>
                <a:latin typeface="Swis721 BlkEx BT" pitchFamily="34" charset="0"/>
              </a:rPr>
              <a:t> 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932040" y="4431888"/>
            <a:ext cx="325730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/>
                <a:ea typeface="바탕" pitchFamily="18" charset="-127"/>
                <a:cs typeface="굴림" pitchFamily="50" charset="-127"/>
              </a:rPr>
              <a:t> </a:t>
            </a:r>
            <a:r>
              <a:rPr kumimoji="1" lang="en-US" altLang="ko-KR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" pitchFamily="50" charset="-127"/>
                <a:ea typeface="바탕" pitchFamily="18" charset="-127"/>
                <a:cs typeface="굴림" pitchFamily="50" charset="-127"/>
              </a:rPr>
              <a:t> </a:t>
            </a:r>
            <a:endParaRPr kumimoji="1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6504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15F4-E78D-41B3-BFAA-5804CFF32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Fping</a:t>
            </a:r>
            <a:r>
              <a:rPr lang="en-US" altLang="ko-KR" dirty="0"/>
              <a:t> </a:t>
            </a:r>
            <a:r>
              <a:rPr lang="ko-KR" altLang="en-US" dirty="0"/>
              <a:t>패키지 찾기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9E4FE13-50DE-490F-BF75-D5DD9ABB49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9173" y="3257550"/>
            <a:ext cx="5200650" cy="1314450"/>
          </a:xfrm>
        </p:spPr>
      </p:pic>
    </p:spTree>
    <p:extLst>
      <p:ext uri="{BB962C8B-B14F-4D97-AF65-F5344CB8AC3E}">
        <p14:creationId xmlns:p14="http://schemas.microsoft.com/office/powerpoint/2010/main" val="1806724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859F5-2DD1-4043-9C8F-4224FB687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Fping</a:t>
            </a:r>
            <a:r>
              <a:rPr lang="en-US" altLang="ko-KR" dirty="0"/>
              <a:t> </a:t>
            </a:r>
            <a:r>
              <a:rPr lang="ko-KR" altLang="en-US" dirty="0"/>
              <a:t>내용 확인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5E628D2F-B906-41EC-9A13-6C2EAD126D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1142" y="2400300"/>
            <a:ext cx="4696712" cy="3028950"/>
          </a:xfrm>
        </p:spPr>
      </p:pic>
    </p:spTree>
    <p:extLst>
      <p:ext uri="{BB962C8B-B14F-4D97-AF65-F5344CB8AC3E}">
        <p14:creationId xmlns:p14="http://schemas.microsoft.com/office/powerpoint/2010/main" val="3360943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E77059-6421-4CBD-B1CA-091DCE1FB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Fping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526BB980-E3BD-4FAD-A8EB-078D844643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4867" y="2743200"/>
            <a:ext cx="5529263" cy="2343150"/>
          </a:xfrm>
        </p:spPr>
      </p:pic>
    </p:spTree>
    <p:extLst>
      <p:ext uri="{BB962C8B-B14F-4D97-AF65-F5344CB8AC3E}">
        <p14:creationId xmlns:p14="http://schemas.microsoft.com/office/powerpoint/2010/main" val="2875614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842AE-15D2-4925-BFA9-B15463974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Fping</a:t>
            </a:r>
            <a:r>
              <a:rPr lang="en-US" altLang="ko-KR" dirty="0"/>
              <a:t> </a:t>
            </a:r>
            <a:r>
              <a:rPr lang="ko-KR" altLang="en-US" dirty="0"/>
              <a:t>을 이용해 스캔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567B35D-5741-4CF4-9C6F-BDB403585C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7015" y="2882503"/>
            <a:ext cx="5464969" cy="2064544"/>
          </a:xfrm>
        </p:spPr>
      </p:pic>
    </p:spTree>
    <p:extLst>
      <p:ext uri="{BB962C8B-B14F-4D97-AF65-F5344CB8AC3E}">
        <p14:creationId xmlns:p14="http://schemas.microsoft.com/office/powerpoint/2010/main" val="2230878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016526-0917-458E-9C93-1898C1BCF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Nmap</a:t>
            </a:r>
            <a:r>
              <a:rPr lang="ko-KR" altLang="en-US"/>
              <a:t>을 통해 스캔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82D07A1-E25D-4914-9E8C-2A8BD76A1F6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253139" y="2480174"/>
            <a:ext cx="4614863" cy="1278731"/>
          </a:xfrm>
        </p:spPr>
      </p:pic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C1302A1-7954-4BB8-BE88-3AB156A648F3}"/>
              </a:ext>
            </a:extLst>
          </p:cNvPr>
          <p:cNvSpPr txBox="1">
            <a:spLocks/>
          </p:cNvSpPr>
          <p:nvPr/>
        </p:nvSpPr>
        <p:spPr>
          <a:xfrm>
            <a:off x="855264" y="4150518"/>
            <a:ext cx="7406640" cy="1278732"/>
          </a:xfrm>
          <a:prstGeom prst="rect">
            <a:avLst/>
          </a:prstGeom>
        </p:spPr>
        <p:txBody>
          <a:bodyPr/>
          <a:lstStyle>
            <a:lvl1pPr marL="228600" indent="-18288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50" dirty="0"/>
              <a:t>이 때</a:t>
            </a:r>
            <a:r>
              <a:rPr lang="en-US" altLang="ko-KR" sz="1650" dirty="0"/>
              <a:t>, -</a:t>
            </a:r>
            <a:r>
              <a:rPr lang="en-US" altLang="ko-KR" sz="1650" dirty="0" err="1"/>
              <a:t>sS</a:t>
            </a:r>
            <a:r>
              <a:rPr lang="en-US" altLang="ko-KR" sz="1650" dirty="0"/>
              <a:t>  </a:t>
            </a:r>
            <a:r>
              <a:rPr lang="ko-KR" altLang="en-US" sz="1650" dirty="0"/>
              <a:t>옵션을 주면 </a:t>
            </a:r>
            <a:r>
              <a:rPr lang="en-US" altLang="ko-KR" sz="1650" dirty="0"/>
              <a:t>SYN </a:t>
            </a:r>
            <a:r>
              <a:rPr lang="ko-KR" altLang="en-US" sz="1650" dirty="0" err="1"/>
              <a:t>스텔스</a:t>
            </a:r>
            <a:r>
              <a:rPr lang="ko-KR" altLang="en-US" sz="1650" dirty="0"/>
              <a:t> 스캔을 한다</a:t>
            </a:r>
            <a:r>
              <a:rPr lang="en-US" altLang="ko-KR" sz="1650" dirty="0"/>
              <a:t>.</a:t>
            </a:r>
          </a:p>
          <a:p>
            <a:r>
              <a:rPr lang="ko-KR" altLang="en-US" sz="1650" dirty="0"/>
              <a:t>특정 포트를 스캔하려면 </a:t>
            </a:r>
            <a:r>
              <a:rPr lang="en-US" altLang="ko-KR" sz="1650" dirty="0"/>
              <a:t>–p </a:t>
            </a:r>
            <a:r>
              <a:rPr lang="ko-KR" altLang="en-US" sz="1650" dirty="0"/>
              <a:t>옵션을 사용한다</a:t>
            </a:r>
            <a:r>
              <a:rPr lang="en-US" altLang="ko-KR" sz="1650" dirty="0"/>
              <a:t>.</a:t>
            </a:r>
          </a:p>
          <a:p>
            <a:r>
              <a:rPr lang="ko-KR" altLang="en-US" sz="1650" dirty="0"/>
              <a:t>스캔하고자 하는 목적지 포트를 숨겨서 방화벽을 통과하기 위한 패킷은 </a:t>
            </a:r>
            <a:r>
              <a:rPr lang="en-US" altLang="ko-KR" sz="1650" dirty="0"/>
              <a:t>–f </a:t>
            </a:r>
            <a:r>
              <a:rPr lang="ko-KR" altLang="en-US" sz="1650" dirty="0"/>
              <a:t>옵션을</a:t>
            </a:r>
            <a:r>
              <a:rPr lang="en-US" altLang="ko-KR" sz="1650" dirty="0"/>
              <a:t> </a:t>
            </a:r>
            <a:r>
              <a:rPr lang="ko-KR" altLang="en-US" sz="1650" dirty="0"/>
              <a:t>준다</a:t>
            </a:r>
            <a:r>
              <a:rPr lang="en-US" altLang="ko-KR" sz="1650" dirty="0"/>
              <a:t>.</a:t>
            </a:r>
            <a:endParaRPr lang="ko-KR" altLang="en-US" sz="1650" dirty="0"/>
          </a:p>
        </p:txBody>
      </p:sp>
    </p:spTree>
    <p:extLst>
      <p:ext uri="{BB962C8B-B14F-4D97-AF65-F5344CB8AC3E}">
        <p14:creationId xmlns:p14="http://schemas.microsoft.com/office/powerpoint/2010/main" val="9485688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481</Words>
  <Application>Microsoft Macintosh PowerPoint</Application>
  <PresentationFormat>화면 슬라이드 쇼(4:3)</PresentationFormat>
  <Paragraphs>57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굴림</vt:lpstr>
      <vt:lpstr>Swis721 BlkEx BT</vt:lpstr>
      <vt:lpstr>Arial</vt:lpstr>
      <vt:lpstr>Corbel</vt:lpstr>
      <vt:lpstr>Lucida Sans Unicode</vt:lpstr>
      <vt:lpstr>Verdana</vt:lpstr>
      <vt:lpstr>Wingdings 2</vt:lpstr>
      <vt:lpstr>Wingdings 3</vt:lpstr>
      <vt:lpstr>광장</vt:lpstr>
      <vt:lpstr>PowerPoint 프레젠테이션</vt:lpstr>
      <vt:lpstr>풋프린팅</vt:lpstr>
      <vt:lpstr>스캔</vt:lpstr>
      <vt:lpstr>PowerPoint 프레젠테이션</vt:lpstr>
      <vt:lpstr>Fping 패키지 찾기</vt:lpstr>
      <vt:lpstr>Fping 내용 확인</vt:lpstr>
      <vt:lpstr>Fping 설치</vt:lpstr>
      <vt:lpstr>Fping 을 이용해 스캔</vt:lpstr>
      <vt:lpstr>Nmap을 통해 스캔</vt:lpstr>
      <vt:lpstr>PowerPoint 프레젠테이션</vt:lpstr>
      <vt:lpstr>프러미스큐어드 모드</vt:lpstr>
      <vt:lpstr>프러미스큐어스 모드</vt:lpstr>
      <vt:lpstr>PowerPoint 프레젠테이션</vt:lpstr>
      <vt:lpstr>PowerPoint 프레젠테이션</vt:lpstr>
      <vt:lpstr>스니핑을 막기 위한 대책</vt:lpstr>
      <vt:lpstr>PowerPoint 프레젠테이션</vt:lpstr>
      <vt:lpstr>PowerPoint 프레젠테이션</vt:lpstr>
      <vt:lpstr>스니핑의 궁극적인 목적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정보보호 개론 6 주차 과제</dc:title>
  <dc:creator>shong</dc:creator>
  <cp:lastModifiedBy>박 지원</cp:lastModifiedBy>
  <cp:revision>30</cp:revision>
  <dcterms:created xsi:type="dcterms:W3CDTF">2016-10-25T10:34:02Z</dcterms:created>
  <dcterms:modified xsi:type="dcterms:W3CDTF">2022-10-07T08:26:58Z</dcterms:modified>
</cp:coreProperties>
</file>