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7" r:id="rId5"/>
    <p:sldId id="268" r:id="rId6"/>
    <p:sldId id="270" r:id="rId7"/>
    <p:sldId id="273" r:id="rId8"/>
    <p:sldId id="274" r:id="rId9"/>
    <p:sldId id="275" r:id="rId10"/>
    <p:sldId id="278" r:id="rId11"/>
    <p:sldId id="276" r:id="rId12"/>
    <p:sldId id="277" r:id="rId13"/>
    <p:sldId id="265" r:id="rId14"/>
    <p:sldId id="271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>
        <p:scale>
          <a:sx n="60" d="100"/>
          <a:sy n="60" d="100"/>
        </p:scale>
        <p:origin x="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646D2-A892-41F9-AD9F-43BDA6AF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B2297-51FA-4651-A779-DEAAA8C2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C13-F36B-4864-BC0D-DD196F1D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4829C-D884-4766-8F0E-7532FBB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E2C69-CF1E-4732-BF09-4940661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406ED-8AE9-4C3F-8E34-C28EB4E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BCC61-3DF9-4568-A26E-F9474B61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DBBB2-8E28-4886-B8D3-3E58A73F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66499-A991-45D3-93E4-CAF4104B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568D-B6E2-433E-9C83-8EF33A2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784BB-4925-433B-ADE6-F5320070C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457B-5D13-4BC8-BBA8-26C6245B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4FAC9-769B-4C48-9E88-EF3582C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27F43-77A1-432A-B95E-EAF3C85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29240-F99E-48CE-A162-56C28E3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5A0E-C3FE-41E2-B96C-663DFC85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68C6-C3BA-4959-BB0C-29783701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F100-5FDA-4FD1-96EF-CAE31E4E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6E7A-BB9C-41EE-8908-BBD0FCA5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35DB1-76D5-4CFB-AAC6-B0B11BE1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3707-ADE0-4348-8AC6-7B472B2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4F1F3-B40C-4097-9239-DB85CB9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4082F-ED31-432F-B409-82BC542E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FBD3-5B4E-4D40-BF69-7FB5710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F93CB-624C-4884-942A-544AE49C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4167C-4EED-4E7F-AB71-92C2995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FB80F-1F0D-4697-ADCF-596DCFF01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10498-9D2C-477E-8E95-9A6EA4AB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4F0B-6437-4E4E-A748-DC0ADD9A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0D05D-7C33-4E05-836E-A58DBA83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0A0C9-18A6-42EE-9E23-E46E808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32B1F-0918-44B8-B8DB-2260548C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CEBE8-296D-4759-ADE4-2CA62CC7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8B46F-2BCA-4DA5-855C-991345D7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00CCD-C7DB-416C-A8CD-6B66AA2E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0FA92-944D-43D6-ABB8-E62AC6486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F851-7E4C-44D6-A7B6-012A2392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0B81F-6CC3-44B0-95C2-E18465F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BFE91-FFEB-4A88-8849-211FF2A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412C-A849-412E-B408-B824BB8B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30777-98BB-41DF-9782-BCB547B2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F62F8C-5622-45A9-B0BC-ECA1C8B2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AE48D-6A88-4ACE-BFD2-81A44A63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ADD27-C05C-48BF-A7C4-C94E4A37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ED46B-EF9E-4B91-848D-8DF01F47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D165F-4687-4834-AE5C-3DBF67F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358C-32CA-4311-B1E8-9D7EA5A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55303-14D1-4CFD-96B4-002C1E0C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4B17C-0534-459F-B9C9-50C67BAC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3A2B6-524D-4A44-B6D6-E3AE5E90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A894-446C-40F5-A98B-FA87A8D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115A9-E111-46A0-BCE1-75E2F48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6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B7BA9-F668-40C2-B6C9-48B39676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23529-B873-4B1E-847A-E9C3555D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A4337-12E6-4A80-83F6-5FA607C7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0CB61-8265-43CC-BD1F-97942641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57A56-893A-4E86-9898-9B0FD1D7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6CBCA-5627-4A96-B053-2C29F1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21B1B-6348-4B54-8421-A0B79607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2948-DF3B-47A4-9700-BC2F7EBE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A7636-CC86-455B-8B96-E3DB1104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9A3B7-0B58-4B82-9579-8351ADA7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92838-7AF1-4C4A-8D96-ECA6158FC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원호 138">
            <a:extLst>
              <a:ext uri="{FF2B5EF4-FFF2-40B4-BE49-F238E27FC236}">
                <a16:creationId xmlns:a16="http://schemas.microsoft.com/office/drawing/2014/main" id="{A134D0D2-218E-4E68-BD31-EAC9EEB64B9E}"/>
              </a:ext>
            </a:extLst>
          </p:cNvPr>
          <p:cNvSpPr/>
          <p:nvPr/>
        </p:nvSpPr>
        <p:spPr>
          <a:xfrm>
            <a:off x="-1926150" y="-2165471"/>
            <a:ext cx="4461900" cy="4461900"/>
          </a:xfrm>
          <a:prstGeom prst="arc">
            <a:avLst>
              <a:gd name="adj1" fmla="val 21476787"/>
              <a:gd name="adj2" fmla="val 58945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77C0AA6-492A-4A92-BB85-E21DC4021563}"/>
              </a:ext>
            </a:extLst>
          </p:cNvPr>
          <p:cNvGrpSpPr/>
          <p:nvPr/>
        </p:nvGrpSpPr>
        <p:grpSpPr>
          <a:xfrm>
            <a:off x="112175" y="6144949"/>
            <a:ext cx="936000" cy="608573"/>
            <a:chOff x="112175" y="6144949"/>
            <a:chExt cx="936000" cy="608573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6A1C6C0-5E6D-4CE0-873D-9201F9E8658B}"/>
                </a:ext>
              </a:extLst>
            </p:cNvPr>
            <p:cNvSpPr/>
            <p:nvPr/>
          </p:nvSpPr>
          <p:spPr>
            <a:xfrm>
              <a:off x="112175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5EDC65B-84FB-4F23-B56A-64656B1AFAE5}"/>
                </a:ext>
              </a:extLst>
            </p:cNvPr>
            <p:cNvSpPr/>
            <p:nvPr/>
          </p:nvSpPr>
          <p:spPr>
            <a:xfrm>
              <a:off x="224493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C42FF3F-01FF-4F79-8092-6329DAC943C5}"/>
                </a:ext>
              </a:extLst>
            </p:cNvPr>
            <p:cNvSpPr/>
            <p:nvPr/>
          </p:nvSpPr>
          <p:spPr>
            <a:xfrm>
              <a:off x="336811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C370B1F-E663-466B-9B18-D70115A32640}"/>
                </a:ext>
              </a:extLst>
            </p:cNvPr>
            <p:cNvSpPr/>
            <p:nvPr/>
          </p:nvSpPr>
          <p:spPr>
            <a:xfrm>
              <a:off x="449129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4BB0553-39FE-4B15-A89B-82227573EB39}"/>
                </a:ext>
              </a:extLst>
            </p:cNvPr>
            <p:cNvSpPr/>
            <p:nvPr/>
          </p:nvSpPr>
          <p:spPr>
            <a:xfrm>
              <a:off x="561447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455FC4D-5C0A-4976-8766-569B76A4661D}"/>
                </a:ext>
              </a:extLst>
            </p:cNvPr>
            <p:cNvSpPr/>
            <p:nvPr/>
          </p:nvSpPr>
          <p:spPr>
            <a:xfrm>
              <a:off x="673765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2223FC7-87D5-4D5B-8816-4FABA14A48B8}"/>
                </a:ext>
              </a:extLst>
            </p:cNvPr>
            <p:cNvSpPr/>
            <p:nvPr/>
          </p:nvSpPr>
          <p:spPr>
            <a:xfrm>
              <a:off x="786083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A956B2D-FA71-4467-A4AF-380D0C6DB256}"/>
                </a:ext>
              </a:extLst>
            </p:cNvPr>
            <p:cNvSpPr/>
            <p:nvPr/>
          </p:nvSpPr>
          <p:spPr>
            <a:xfrm>
              <a:off x="898400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B454AA5-ACCC-4C10-90E9-99784FF00F2E}"/>
                </a:ext>
              </a:extLst>
            </p:cNvPr>
            <p:cNvSpPr/>
            <p:nvPr/>
          </p:nvSpPr>
          <p:spPr>
            <a:xfrm>
              <a:off x="1010718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B684536-5F35-4A30-A30E-1EF8907606E7}"/>
                </a:ext>
              </a:extLst>
            </p:cNvPr>
            <p:cNvSpPr/>
            <p:nvPr/>
          </p:nvSpPr>
          <p:spPr>
            <a:xfrm>
              <a:off x="112175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1324C841-9A74-409D-8FA4-C07E7CE27B91}"/>
                </a:ext>
              </a:extLst>
            </p:cNvPr>
            <p:cNvSpPr/>
            <p:nvPr/>
          </p:nvSpPr>
          <p:spPr>
            <a:xfrm>
              <a:off x="224493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A7CE99B-09E3-4D8A-8B63-69CB52978986}"/>
                </a:ext>
              </a:extLst>
            </p:cNvPr>
            <p:cNvSpPr/>
            <p:nvPr/>
          </p:nvSpPr>
          <p:spPr>
            <a:xfrm>
              <a:off x="336811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A4A2EA87-D335-46AC-BB4B-FC0C31FB2B3F}"/>
                </a:ext>
              </a:extLst>
            </p:cNvPr>
            <p:cNvSpPr/>
            <p:nvPr/>
          </p:nvSpPr>
          <p:spPr>
            <a:xfrm>
              <a:off x="449129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491D37AC-1E5C-44C7-B2A7-F8DE88C1EE4A}"/>
                </a:ext>
              </a:extLst>
            </p:cNvPr>
            <p:cNvSpPr/>
            <p:nvPr/>
          </p:nvSpPr>
          <p:spPr>
            <a:xfrm>
              <a:off x="561447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078A854-CCC4-4128-81EA-7447ACCFFC21}"/>
                </a:ext>
              </a:extLst>
            </p:cNvPr>
            <p:cNvSpPr/>
            <p:nvPr/>
          </p:nvSpPr>
          <p:spPr>
            <a:xfrm>
              <a:off x="673765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CA001BF-AD2F-4F0C-8F8B-574C9F63AE18}"/>
                </a:ext>
              </a:extLst>
            </p:cNvPr>
            <p:cNvSpPr/>
            <p:nvPr/>
          </p:nvSpPr>
          <p:spPr>
            <a:xfrm>
              <a:off x="786083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AF9756E-D8EC-4878-960F-D55208EEA165}"/>
                </a:ext>
              </a:extLst>
            </p:cNvPr>
            <p:cNvSpPr/>
            <p:nvPr/>
          </p:nvSpPr>
          <p:spPr>
            <a:xfrm>
              <a:off x="898400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AB010C7-3FA9-417E-8CDE-A9012708C8E9}"/>
                </a:ext>
              </a:extLst>
            </p:cNvPr>
            <p:cNvSpPr/>
            <p:nvPr/>
          </p:nvSpPr>
          <p:spPr>
            <a:xfrm>
              <a:off x="1010718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9EC8505-EC27-4B4F-A21B-4FE3376D12B0}"/>
                </a:ext>
              </a:extLst>
            </p:cNvPr>
            <p:cNvSpPr/>
            <p:nvPr/>
          </p:nvSpPr>
          <p:spPr>
            <a:xfrm>
              <a:off x="112175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584ADB0-3998-4B47-BF36-84FEA62F7699}"/>
                </a:ext>
              </a:extLst>
            </p:cNvPr>
            <p:cNvSpPr/>
            <p:nvPr/>
          </p:nvSpPr>
          <p:spPr>
            <a:xfrm>
              <a:off x="224493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2B298C0-B899-4818-A55F-C98443E8FF3F}"/>
                </a:ext>
              </a:extLst>
            </p:cNvPr>
            <p:cNvSpPr/>
            <p:nvPr/>
          </p:nvSpPr>
          <p:spPr>
            <a:xfrm>
              <a:off x="336811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6CEE418-45BC-430B-9520-D2FDCDA52E7B}"/>
                </a:ext>
              </a:extLst>
            </p:cNvPr>
            <p:cNvSpPr/>
            <p:nvPr/>
          </p:nvSpPr>
          <p:spPr>
            <a:xfrm>
              <a:off x="449129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EB386B9-A5B4-4A38-8F58-BD6B9917B3D1}"/>
                </a:ext>
              </a:extLst>
            </p:cNvPr>
            <p:cNvSpPr/>
            <p:nvPr/>
          </p:nvSpPr>
          <p:spPr>
            <a:xfrm>
              <a:off x="561447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584EB10-735F-4272-B70C-BC323D9EB9D6}"/>
                </a:ext>
              </a:extLst>
            </p:cNvPr>
            <p:cNvSpPr/>
            <p:nvPr/>
          </p:nvSpPr>
          <p:spPr>
            <a:xfrm>
              <a:off x="673765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58EFAC8-28B3-4C74-8BA6-C955B3C071F3}"/>
                </a:ext>
              </a:extLst>
            </p:cNvPr>
            <p:cNvSpPr/>
            <p:nvPr/>
          </p:nvSpPr>
          <p:spPr>
            <a:xfrm>
              <a:off x="786083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EFF95534-9A8D-44F2-BAA0-F0861337472E}"/>
                </a:ext>
              </a:extLst>
            </p:cNvPr>
            <p:cNvSpPr/>
            <p:nvPr/>
          </p:nvSpPr>
          <p:spPr>
            <a:xfrm>
              <a:off x="898400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D27B546-49A3-4125-959B-E63583804A6F}"/>
                </a:ext>
              </a:extLst>
            </p:cNvPr>
            <p:cNvSpPr/>
            <p:nvPr/>
          </p:nvSpPr>
          <p:spPr>
            <a:xfrm>
              <a:off x="1010718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BB7CB9C-A4EB-482A-BD04-A453BF4EF829}"/>
                </a:ext>
              </a:extLst>
            </p:cNvPr>
            <p:cNvSpPr/>
            <p:nvPr/>
          </p:nvSpPr>
          <p:spPr>
            <a:xfrm>
              <a:off x="112175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9ACF343-9DF3-4A59-A78E-8A042B887E84}"/>
                </a:ext>
              </a:extLst>
            </p:cNvPr>
            <p:cNvSpPr/>
            <p:nvPr/>
          </p:nvSpPr>
          <p:spPr>
            <a:xfrm>
              <a:off x="224493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FE6BE75-3EDB-4DB6-8D76-C6C46DE8246A}"/>
                </a:ext>
              </a:extLst>
            </p:cNvPr>
            <p:cNvSpPr/>
            <p:nvPr/>
          </p:nvSpPr>
          <p:spPr>
            <a:xfrm>
              <a:off x="336811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8D82DDB9-E46D-46EE-8DB6-D9E659064800}"/>
                </a:ext>
              </a:extLst>
            </p:cNvPr>
            <p:cNvSpPr/>
            <p:nvPr/>
          </p:nvSpPr>
          <p:spPr>
            <a:xfrm>
              <a:off x="449129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7900884-29AF-40CD-9A5C-73BD39A65EC4}"/>
                </a:ext>
              </a:extLst>
            </p:cNvPr>
            <p:cNvSpPr/>
            <p:nvPr/>
          </p:nvSpPr>
          <p:spPr>
            <a:xfrm>
              <a:off x="561447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CE754F6-94E6-4104-A003-CAA660A6B189}"/>
                </a:ext>
              </a:extLst>
            </p:cNvPr>
            <p:cNvSpPr/>
            <p:nvPr/>
          </p:nvSpPr>
          <p:spPr>
            <a:xfrm>
              <a:off x="673765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2D26416-3FF9-435A-95C8-19BC1969719A}"/>
                </a:ext>
              </a:extLst>
            </p:cNvPr>
            <p:cNvSpPr/>
            <p:nvPr/>
          </p:nvSpPr>
          <p:spPr>
            <a:xfrm>
              <a:off x="786083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FFE7647C-4347-4221-A80C-56883B5AD0C0}"/>
                </a:ext>
              </a:extLst>
            </p:cNvPr>
            <p:cNvSpPr/>
            <p:nvPr/>
          </p:nvSpPr>
          <p:spPr>
            <a:xfrm>
              <a:off x="898400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3CF06566-3C57-41F2-9442-F2210F2AE276}"/>
                </a:ext>
              </a:extLst>
            </p:cNvPr>
            <p:cNvSpPr/>
            <p:nvPr/>
          </p:nvSpPr>
          <p:spPr>
            <a:xfrm>
              <a:off x="1010718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481CB38-C62A-47E5-A46A-5D3413CF1E40}"/>
                </a:ext>
              </a:extLst>
            </p:cNvPr>
            <p:cNvSpPr/>
            <p:nvPr/>
          </p:nvSpPr>
          <p:spPr>
            <a:xfrm>
              <a:off x="112175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374BA23-EF7B-4CAB-BA38-BD83BA75E75F}"/>
                </a:ext>
              </a:extLst>
            </p:cNvPr>
            <p:cNvSpPr/>
            <p:nvPr/>
          </p:nvSpPr>
          <p:spPr>
            <a:xfrm>
              <a:off x="224493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3A0EFF5A-9EAC-4E52-AC9D-A19B148607B2}"/>
                </a:ext>
              </a:extLst>
            </p:cNvPr>
            <p:cNvSpPr/>
            <p:nvPr/>
          </p:nvSpPr>
          <p:spPr>
            <a:xfrm>
              <a:off x="336811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0FD483C-9FBD-46BA-A801-8DE9F51D4AD9}"/>
                </a:ext>
              </a:extLst>
            </p:cNvPr>
            <p:cNvSpPr/>
            <p:nvPr/>
          </p:nvSpPr>
          <p:spPr>
            <a:xfrm>
              <a:off x="449129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4DA404FF-FC77-446E-B990-FF753654EAE4}"/>
                </a:ext>
              </a:extLst>
            </p:cNvPr>
            <p:cNvSpPr/>
            <p:nvPr/>
          </p:nvSpPr>
          <p:spPr>
            <a:xfrm>
              <a:off x="561447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F827568-A664-4A25-9A20-FFCFEFA7AB1B}"/>
                </a:ext>
              </a:extLst>
            </p:cNvPr>
            <p:cNvSpPr/>
            <p:nvPr/>
          </p:nvSpPr>
          <p:spPr>
            <a:xfrm>
              <a:off x="673765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63AA4E7-73F7-4335-99FD-E970BC9C1BE8}"/>
                </a:ext>
              </a:extLst>
            </p:cNvPr>
            <p:cNvSpPr/>
            <p:nvPr/>
          </p:nvSpPr>
          <p:spPr>
            <a:xfrm>
              <a:off x="786083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1D49F71-E8F1-4AD6-977D-19F7F0E2BD12}"/>
                </a:ext>
              </a:extLst>
            </p:cNvPr>
            <p:cNvSpPr/>
            <p:nvPr/>
          </p:nvSpPr>
          <p:spPr>
            <a:xfrm>
              <a:off x="898400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5DB9576-260D-4DCA-A7C5-C3798730764A}"/>
                </a:ext>
              </a:extLst>
            </p:cNvPr>
            <p:cNvSpPr/>
            <p:nvPr/>
          </p:nvSpPr>
          <p:spPr>
            <a:xfrm>
              <a:off x="1010718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0DE364AB-7659-4FCA-9082-16C6B52DFAFD}"/>
                </a:ext>
              </a:extLst>
            </p:cNvPr>
            <p:cNvSpPr/>
            <p:nvPr/>
          </p:nvSpPr>
          <p:spPr>
            <a:xfrm>
              <a:off x="112175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7DAD1C7-36C6-4D4B-8027-439D6E760A37}"/>
                </a:ext>
              </a:extLst>
            </p:cNvPr>
            <p:cNvSpPr/>
            <p:nvPr/>
          </p:nvSpPr>
          <p:spPr>
            <a:xfrm>
              <a:off x="224493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D5B750FE-73D8-46F1-83AC-DDE1E8B7F8C4}"/>
                </a:ext>
              </a:extLst>
            </p:cNvPr>
            <p:cNvSpPr/>
            <p:nvPr/>
          </p:nvSpPr>
          <p:spPr>
            <a:xfrm>
              <a:off x="336811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273B1B5F-3591-4B48-B9E8-C20CF6130717}"/>
                </a:ext>
              </a:extLst>
            </p:cNvPr>
            <p:cNvSpPr/>
            <p:nvPr/>
          </p:nvSpPr>
          <p:spPr>
            <a:xfrm>
              <a:off x="449129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4B99DBEB-2A8E-4941-92DD-58D41CC88FFE}"/>
                </a:ext>
              </a:extLst>
            </p:cNvPr>
            <p:cNvSpPr/>
            <p:nvPr/>
          </p:nvSpPr>
          <p:spPr>
            <a:xfrm>
              <a:off x="561447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CB0160F-00CE-4868-924A-976F04A8224D}"/>
                </a:ext>
              </a:extLst>
            </p:cNvPr>
            <p:cNvSpPr/>
            <p:nvPr/>
          </p:nvSpPr>
          <p:spPr>
            <a:xfrm>
              <a:off x="673765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49C935B-CE8E-4A56-8D02-E7CD5F8662D0}"/>
                </a:ext>
              </a:extLst>
            </p:cNvPr>
            <p:cNvSpPr/>
            <p:nvPr/>
          </p:nvSpPr>
          <p:spPr>
            <a:xfrm>
              <a:off x="786083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C5E5E55C-CF8F-4738-A222-DA5CD3A4F060}"/>
                </a:ext>
              </a:extLst>
            </p:cNvPr>
            <p:cNvSpPr/>
            <p:nvPr/>
          </p:nvSpPr>
          <p:spPr>
            <a:xfrm>
              <a:off x="898400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622FE6-2EC6-4B50-8F34-21AE47962EB5}"/>
                </a:ext>
              </a:extLst>
            </p:cNvPr>
            <p:cNvSpPr/>
            <p:nvPr/>
          </p:nvSpPr>
          <p:spPr>
            <a:xfrm>
              <a:off x="1010718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3" name="자유형: 도형 242">
            <a:extLst>
              <a:ext uri="{FF2B5EF4-FFF2-40B4-BE49-F238E27FC236}">
                <a16:creationId xmlns:a16="http://schemas.microsoft.com/office/drawing/2014/main" id="{B2A172AF-3116-491C-A2FB-15DC9A91146F}"/>
              </a:ext>
            </a:extLst>
          </p:cNvPr>
          <p:cNvSpPr/>
          <p:nvPr/>
        </p:nvSpPr>
        <p:spPr>
          <a:xfrm>
            <a:off x="7450944" y="3399570"/>
            <a:ext cx="4741057" cy="3458431"/>
          </a:xfrm>
          <a:custGeom>
            <a:avLst/>
            <a:gdLst>
              <a:gd name="connsiteX0" fmla="*/ 3766284 w 4741057"/>
              <a:gd name="connsiteY0" fmla="*/ 0 h 3458431"/>
              <a:gd name="connsiteX1" fmla="*/ 4654804 w 4741057"/>
              <a:gd name="connsiteY1" fmla="*/ 104940 h 3458431"/>
              <a:gd name="connsiteX2" fmla="*/ 4741057 w 4741057"/>
              <a:gd name="connsiteY2" fmla="*/ 127846 h 3458431"/>
              <a:gd name="connsiteX3" fmla="*/ 4741057 w 4741057"/>
              <a:gd name="connsiteY3" fmla="*/ 3458431 h 3458431"/>
              <a:gd name="connsiteX4" fmla="*/ 0 w 4741057"/>
              <a:gd name="connsiteY4" fmla="*/ 3458431 h 3458431"/>
              <a:gd name="connsiteX5" fmla="*/ 3158 w 4741057"/>
              <a:gd name="connsiteY5" fmla="*/ 3395902 h 3458431"/>
              <a:gd name="connsiteX6" fmla="*/ 3766284 w 4741057"/>
              <a:gd name="connsiteY6" fmla="*/ 0 h 345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1057" h="3458431">
                <a:moveTo>
                  <a:pt x="3766284" y="0"/>
                </a:moveTo>
                <a:cubicBezTo>
                  <a:pt x="4072305" y="0"/>
                  <a:pt x="4369838" y="36340"/>
                  <a:pt x="4654804" y="104940"/>
                </a:cubicBezTo>
                <a:lnTo>
                  <a:pt x="4741057" y="127846"/>
                </a:lnTo>
                <a:lnTo>
                  <a:pt x="4741057" y="3458431"/>
                </a:lnTo>
                <a:lnTo>
                  <a:pt x="0" y="3458431"/>
                </a:lnTo>
                <a:lnTo>
                  <a:pt x="3158" y="3395902"/>
                </a:lnTo>
                <a:cubicBezTo>
                  <a:pt x="196868" y="1488475"/>
                  <a:pt x="1807750" y="0"/>
                  <a:pt x="3766284" y="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A452BC-1149-4A47-9F04-2281C12CF034}"/>
              </a:ext>
            </a:extLst>
          </p:cNvPr>
          <p:cNvSpPr/>
          <p:nvPr/>
        </p:nvSpPr>
        <p:spPr>
          <a:xfrm>
            <a:off x="304800" y="495300"/>
            <a:ext cx="11582400" cy="5791200"/>
          </a:xfrm>
          <a:prstGeom prst="roundRect">
            <a:avLst>
              <a:gd name="adj" fmla="val 45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2700" dir="2700000" algn="br" rotWithShape="0">
              <a:srgbClr val="FEC74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66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What to eat?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Your capacity to enjoy life. Enjoy your meal </a:t>
            </a:r>
          </a:p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4" name="사각형: 둥근 위쪽 모서리 203">
            <a:extLst>
              <a:ext uri="{FF2B5EF4-FFF2-40B4-BE49-F238E27FC236}">
                <a16:creationId xmlns:a16="http://schemas.microsoft.com/office/drawing/2014/main" id="{878CE67D-A989-404C-A658-7AE59DB93E15}"/>
              </a:ext>
            </a:extLst>
          </p:cNvPr>
          <p:cNvSpPr/>
          <p:nvPr/>
        </p:nvSpPr>
        <p:spPr>
          <a:xfrm>
            <a:off x="604973" y="6286499"/>
            <a:ext cx="11069107" cy="12323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75000"/>
              <a:lumOff val="25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5" name="사각형: 둥근 위쪽 모서리 204">
            <a:extLst>
              <a:ext uri="{FF2B5EF4-FFF2-40B4-BE49-F238E27FC236}">
                <a16:creationId xmlns:a16="http://schemas.microsoft.com/office/drawing/2014/main" id="{271E0FAB-7644-482D-A63F-36798B497EEF}"/>
              </a:ext>
            </a:extLst>
          </p:cNvPr>
          <p:cNvSpPr/>
          <p:nvPr/>
        </p:nvSpPr>
        <p:spPr>
          <a:xfrm>
            <a:off x="768320" y="6409731"/>
            <a:ext cx="10700807" cy="9257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D938FF4-904C-4981-A532-F8A4288BAFD1}"/>
              </a:ext>
            </a:extLst>
          </p:cNvPr>
          <p:cNvSpPr/>
          <p:nvPr/>
        </p:nvSpPr>
        <p:spPr>
          <a:xfrm>
            <a:off x="4449156" y="2881311"/>
            <a:ext cx="72000" cy="504000"/>
          </a:xfrm>
          <a:prstGeom prst="roundRect">
            <a:avLst>
              <a:gd name="adj" fmla="val 50000"/>
            </a:avLst>
          </a:prstGeom>
          <a:solidFill>
            <a:srgbClr val="FE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62FE946-691E-4A9A-98A0-51728759F003}"/>
              </a:ext>
            </a:extLst>
          </p:cNvPr>
          <p:cNvGrpSpPr/>
          <p:nvPr/>
        </p:nvGrpSpPr>
        <p:grpSpPr>
          <a:xfrm>
            <a:off x="11217227" y="65479"/>
            <a:ext cx="899600" cy="558805"/>
            <a:chOff x="11217227" y="65479"/>
            <a:chExt cx="899600" cy="55880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1ACE1A-E9F4-4BB0-BA35-3FC33055270F}"/>
                </a:ext>
              </a:extLst>
            </p:cNvPr>
            <p:cNvSpPr/>
            <p:nvPr/>
          </p:nvSpPr>
          <p:spPr>
            <a:xfrm>
              <a:off x="112172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3026D4B-D133-427C-BD43-330B779DE590}"/>
                </a:ext>
              </a:extLst>
            </p:cNvPr>
            <p:cNvSpPr/>
            <p:nvPr/>
          </p:nvSpPr>
          <p:spPr>
            <a:xfrm>
              <a:off x="113251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18ECAB5-F338-4970-B174-23EFDA720275}"/>
                </a:ext>
              </a:extLst>
            </p:cNvPr>
            <p:cNvSpPr/>
            <p:nvPr/>
          </p:nvSpPr>
          <p:spPr>
            <a:xfrm>
              <a:off x="114331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D43C12-8041-4F88-8C5D-9A121DB1EE6B}"/>
                </a:ext>
              </a:extLst>
            </p:cNvPr>
            <p:cNvSpPr/>
            <p:nvPr/>
          </p:nvSpPr>
          <p:spPr>
            <a:xfrm>
              <a:off x="115410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50CF87-EA8A-4AFB-B723-4D443CEFF393}"/>
                </a:ext>
              </a:extLst>
            </p:cNvPr>
            <p:cNvSpPr/>
            <p:nvPr/>
          </p:nvSpPr>
          <p:spPr>
            <a:xfrm>
              <a:off x="116490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A878FDE-D0EB-4E83-A3E9-F7D67524F471}"/>
                </a:ext>
              </a:extLst>
            </p:cNvPr>
            <p:cNvSpPr/>
            <p:nvPr/>
          </p:nvSpPr>
          <p:spPr>
            <a:xfrm>
              <a:off x="117569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1A15D4-0EE6-45D6-8B46-E62E43689142}"/>
                </a:ext>
              </a:extLst>
            </p:cNvPr>
            <p:cNvSpPr/>
            <p:nvPr/>
          </p:nvSpPr>
          <p:spPr>
            <a:xfrm>
              <a:off x="118649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68593F-64C8-4F32-BCAD-28E6BCF965F3}"/>
                </a:ext>
              </a:extLst>
            </p:cNvPr>
            <p:cNvSpPr/>
            <p:nvPr/>
          </p:nvSpPr>
          <p:spPr>
            <a:xfrm>
              <a:off x="119728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2FC6E5C-35CF-483B-BE17-E70897C8BD75}"/>
                </a:ext>
              </a:extLst>
            </p:cNvPr>
            <p:cNvSpPr/>
            <p:nvPr/>
          </p:nvSpPr>
          <p:spPr>
            <a:xfrm>
              <a:off x="120808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8E170D-97F6-49F1-A657-AF2432A70B8E}"/>
                </a:ext>
              </a:extLst>
            </p:cNvPr>
            <p:cNvSpPr/>
            <p:nvPr/>
          </p:nvSpPr>
          <p:spPr>
            <a:xfrm>
              <a:off x="112172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77404EC-DE57-420C-89E8-4159AB447932}"/>
                </a:ext>
              </a:extLst>
            </p:cNvPr>
            <p:cNvSpPr/>
            <p:nvPr/>
          </p:nvSpPr>
          <p:spPr>
            <a:xfrm>
              <a:off x="113251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BB9582D-38DD-4A67-82D9-F4E4A101CC5A}"/>
                </a:ext>
              </a:extLst>
            </p:cNvPr>
            <p:cNvSpPr/>
            <p:nvPr/>
          </p:nvSpPr>
          <p:spPr>
            <a:xfrm>
              <a:off x="114331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CF61215-9A04-42A9-8C58-958BE09165F2}"/>
                </a:ext>
              </a:extLst>
            </p:cNvPr>
            <p:cNvSpPr/>
            <p:nvPr/>
          </p:nvSpPr>
          <p:spPr>
            <a:xfrm>
              <a:off x="115410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6C28F25-EB1C-40D3-8362-3AB3F2DE57D8}"/>
                </a:ext>
              </a:extLst>
            </p:cNvPr>
            <p:cNvSpPr/>
            <p:nvPr/>
          </p:nvSpPr>
          <p:spPr>
            <a:xfrm>
              <a:off x="116490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991D7E-0AF6-47C1-97C3-89BF0DB9365A}"/>
                </a:ext>
              </a:extLst>
            </p:cNvPr>
            <p:cNvSpPr/>
            <p:nvPr/>
          </p:nvSpPr>
          <p:spPr>
            <a:xfrm>
              <a:off x="117569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A768B76-434C-4054-9D8A-354D25C3B69A}"/>
                </a:ext>
              </a:extLst>
            </p:cNvPr>
            <p:cNvSpPr/>
            <p:nvPr/>
          </p:nvSpPr>
          <p:spPr>
            <a:xfrm>
              <a:off x="118649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529730-938E-4DC2-98B3-DE4CEC03B814}"/>
                </a:ext>
              </a:extLst>
            </p:cNvPr>
            <p:cNvSpPr/>
            <p:nvPr/>
          </p:nvSpPr>
          <p:spPr>
            <a:xfrm>
              <a:off x="119728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14F0B97-8920-4D05-BD1E-B26A305D1CC6}"/>
                </a:ext>
              </a:extLst>
            </p:cNvPr>
            <p:cNvSpPr/>
            <p:nvPr/>
          </p:nvSpPr>
          <p:spPr>
            <a:xfrm>
              <a:off x="120808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D2D3D0F-6077-45A2-9340-E823AB028998}"/>
                </a:ext>
              </a:extLst>
            </p:cNvPr>
            <p:cNvSpPr/>
            <p:nvPr/>
          </p:nvSpPr>
          <p:spPr>
            <a:xfrm>
              <a:off x="112172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787154D-CBBD-4060-B14C-6D78B03B9971}"/>
                </a:ext>
              </a:extLst>
            </p:cNvPr>
            <p:cNvSpPr/>
            <p:nvPr/>
          </p:nvSpPr>
          <p:spPr>
            <a:xfrm>
              <a:off x="113251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E509C69-697F-4356-995F-8C1152D00B90}"/>
                </a:ext>
              </a:extLst>
            </p:cNvPr>
            <p:cNvSpPr/>
            <p:nvPr/>
          </p:nvSpPr>
          <p:spPr>
            <a:xfrm>
              <a:off x="114331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3D77247-291B-47BC-AFA7-0CE6012C43A8}"/>
                </a:ext>
              </a:extLst>
            </p:cNvPr>
            <p:cNvSpPr/>
            <p:nvPr/>
          </p:nvSpPr>
          <p:spPr>
            <a:xfrm>
              <a:off x="115410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0D234F0-DDF4-4337-89F8-405952B21D32}"/>
                </a:ext>
              </a:extLst>
            </p:cNvPr>
            <p:cNvSpPr/>
            <p:nvPr/>
          </p:nvSpPr>
          <p:spPr>
            <a:xfrm>
              <a:off x="116490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39C9EC0-8975-412D-9003-8F0D420F176C}"/>
                </a:ext>
              </a:extLst>
            </p:cNvPr>
            <p:cNvSpPr/>
            <p:nvPr/>
          </p:nvSpPr>
          <p:spPr>
            <a:xfrm>
              <a:off x="117569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7953FE6-75D0-4C24-A309-8096008DE97A}"/>
                </a:ext>
              </a:extLst>
            </p:cNvPr>
            <p:cNvSpPr/>
            <p:nvPr/>
          </p:nvSpPr>
          <p:spPr>
            <a:xfrm>
              <a:off x="118649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69E7062-8CF2-47E3-BB9E-80939334FBE7}"/>
                </a:ext>
              </a:extLst>
            </p:cNvPr>
            <p:cNvSpPr/>
            <p:nvPr/>
          </p:nvSpPr>
          <p:spPr>
            <a:xfrm>
              <a:off x="119728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A300CAB-C78F-420A-A008-86D602018A86}"/>
                </a:ext>
              </a:extLst>
            </p:cNvPr>
            <p:cNvSpPr/>
            <p:nvPr/>
          </p:nvSpPr>
          <p:spPr>
            <a:xfrm>
              <a:off x="120808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AD56B3B-E563-448A-AC93-B2636D708CD8}"/>
                </a:ext>
              </a:extLst>
            </p:cNvPr>
            <p:cNvSpPr/>
            <p:nvPr/>
          </p:nvSpPr>
          <p:spPr>
            <a:xfrm>
              <a:off x="112172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F727E8-A4E2-4628-9DA3-AA0DE3A39B53}"/>
                </a:ext>
              </a:extLst>
            </p:cNvPr>
            <p:cNvSpPr/>
            <p:nvPr/>
          </p:nvSpPr>
          <p:spPr>
            <a:xfrm>
              <a:off x="113251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D6B0EF9-B6A9-44F8-B57F-837ACC5894A9}"/>
                </a:ext>
              </a:extLst>
            </p:cNvPr>
            <p:cNvSpPr/>
            <p:nvPr/>
          </p:nvSpPr>
          <p:spPr>
            <a:xfrm>
              <a:off x="114331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1F32AC-FC08-4AD3-BE5D-3DAC5BAFC8E4}"/>
                </a:ext>
              </a:extLst>
            </p:cNvPr>
            <p:cNvSpPr/>
            <p:nvPr/>
          </p:nvSpPr>
          <p:spPr>
            <a:xfrm>
              <a:off x="115410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D885D58-92C7-4475-BED5-3F775CF617F8}"/>
                </a:ext>
              </a:extLst>
            </p:cNvPr>
            <p:cNvSpPr/>
            <p:nvPr/>
          </p:nvSpPr>
          <p:spPr>
            <a:xfrm>
              <a:off x="116490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F8F4AE8-14CA-4058-B6FB-89ED70DB9AE6}"/>
                </a:ext>
              </a:extLst>
            </p:cNvPr>
            <p:cNvSpPr/>
            <p:nvPr/>
          </p:nvSpPr>
          <p:spPr>
            <a:xfrm>
              <a:off x="117569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EEE1574-9D3C-4D0B-868C-97BF1E24ED42}"/>
                </a:ext>
              </a:extLst>
            </p:cNvPr>
            <p:cNvSpPr/>
            <p:nvPr/>
          </p:nvSpPr>
          <p:spPr>
            <a:xfrm>
              <a:off x="118649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58B6314-69AC-43EB-960A-BAD87A97A939}"/>
                </a:ext>
              </a:extLst>
            </p:cNvPr>
            <p:cNvSpPr/>
            <p:nvPr/>
          </p:nvSpPr>
          <p:spPr>
            <a:xfrm>
              <a:off x="119728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CAA06C0-521D-4B4E-9C76-11A95B6DF79E}"/>
                </a:ext>
              </a:extLst>
            </p:cNvPr>
            <p:cNvSpPr/>
            <p:nvPr/>
          </p:nvSpPr>
          <p:spPr>
            <a:xfrm>
              <a:off x="120808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69CA8A9-60C7-4189-B9DD-69B9DD405363}"/>
                </a:ext>
              </a:extLst>
            </p:cNvPr>
            <p:cNvSpPr/>
            <p:nvPr/>
          </p:nvSpPr>
          <p:spPr>
            <a:xfrm>
              <a:off x="112172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6B3E8E2-E55F-42CB-885E-435E27CD31CD}"/>
                </a:ext>
              </a:extLst>
            </p:cNvPr>
            <p:cNvSpPr/>
            <p:nvPr/>
          </p:nvSpPr>
          <p:spPr>
            <a:xfrm>
              <a:off x="113251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C7E5807-38F1-4F0E-9283-EBC3B1DAEDB6}"/>
                </a:ext>
              </a:extLst>
            </p:cNvPr>
            <p:cNvSpPr/>
            <p:nvPr/>
          </p:nvSpPr>
          <p:spPr>
            <a:xfrm>
              <a:off x="114331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16F88A-3139-49D0-B1F5-4A3A7A3709AB}"/>
                </a:ext>
              </a:extLst>
            </p:cNvPr>
            <p:cNvSpPr/>
            <p:nvPr/>
          </p:nvSpPr>
          <p:spPr>
            <a:xfrm>
              <a:off x="115410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FA2F85D-B3B5-4552-B9F7-B3390C5CCDF3}"/>
                </a:ext>
              </a:extLst>
            </p:cNvPr>
            <p:cNvSpPr/>
            <p:nvPr/>
          </p:nvSpPr>
          <p:spPr>
            <a:xfrm>
              <a:off x="116490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2F5688F-7B26-4E49-BD6D-E7AB48710356}"/>
                </a:ext>
              </a:extLst>
            </p:cNvPr>
            <p:cNvSpPr/>
            <p:nvPr/>
          </p:nvSpPr>
          <p:spPr>
            <a:xfrm>
              <a:off x="117569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F668E95-2BC0-415F-8E2D-D5CE4B68E6C0}"/>
                </a:ext>
              </a:extLst>
            </p:cNvPr>
            <p:cNvSpPr/>
            <p:nvPr/>
          </p:nvSpPr>
          <p:spPr>
            <a:xfrm>
              <a:off x="118649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8B4715C-808A-462E-9F13-412589BF04B1}"/>
                </a:ext>
              </a:extLst>
            </p:cNvPr>
            <p:cNvSpPr/>
            <p:nvPr/>
          </p:nvSpPr>
          <p:spPr>
            <a:xfrm>
              <a:off x="119728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26010F0-D79B-40BC-BF06-908C37255EFA}"/>
                </a:ext>
              </a:extLst>
            </p:cNvPr>
            <p:cNvSpPr/>
            <p:nvPr/>
          </p:nvSpPr>
          <p:spPr>
            <a:xfrm>
              <a:off x="120808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DBF71C6-EBA9-4AAF-8751-5A78C782E45D}"/>
                </a:ext>
              </a:extLst>
            </p:cNvPr>
            <p:cNvSpPr/>
            <p:nvPr/>
          </p:nvSpPr>
          <p:spPr>
            <a:xfrm>
              <a:off x="112172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3931B5C-759A-4B7D-8172-54E98FB8B952}"/>
                </a:ext>
              </a:extLst>
            </p:cNvPr>
            <p:cNvSpPr/>
            <p:nvPr/>
          </p:nvSpPr>
          <p:spPr>
            <a:xfrm>
              <a:off x="113251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0435DCF-9E1F-4A67-A75A-BFA42B906ED7}"/>
                </a:ext>
              </a:extLst>
            </p:cNvPr>
            <p:cNvSpPr/>
            <p:nvPr/>
          </p:nvSpPr>
          <p:spPr>
            <a:xfrm>
              <a:off x="114331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CE67C7-AB53-4BB8-AB0A-5096BD9EC06D}"/>
                </a:ext>
              </a:extLst>
            </p:cNvPr>
            <p:cNvSpPr/>
            <p:nvPr/>
          </p:nvSpPr>
          <p:spPr>
            <a:xfrm>
              <a:off x="115410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2EF6845-888A-4760-8959-12ABCC68D018}"/>
                </a:ext>
              </a:extLst>
            </p:cNvPr>
            <p:cNvSpPr/>
            <p:nvPr/>
          </p:nvSpPr>
          <p:spPr>
            <a:xfrm>
              <a:off x="116490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EA7E47F-FEE0-4E75-95C8-C28918F5A327}"/>
                </a:ext>
              </a:extLst>
            </p:cNvPr>
            <p:cNvSpPr/>
            <p:nvPr/>
          </p:nvSpPr>
          <p:spPr>
            <a:xfrm>
              <a:off x="117569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236F55C-9E37-4F56-A26B-5CFC14A1358F}"/>
                </a:ext>
              </a:extLst>
            </p:cNvPr>
            <p:cNvSpPr/>
            <p:nvPr/>
          </p:nvSpPr>
          <p:spPr>
            <a:xfrm>
              <a:off x="118649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2194A-01C8-48DF-BCBE-367CEC66859A}"/>
                </a:ext>
              </a:extLst>
            </p:cNvPr>
            <p:cNvSpPr/>
            <p:nvPr/>
          </p:nvSpPr>
          <p:spPr>
            <a:xfrm>
              <a:off x="119728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6A40043-81AF-41A5-BC0A-19357E563195}"/>
                </a:ext>
              </a:extLst>
            </p:cNvPr>
            <p:cNvSpPr/>
            <p:nvPr/>
          </p:nvSpPr>
          <p:spPr>
            <a:xfrm>
              <a:off x="120808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9" name="자유형: 도형 238">
            <a:extLst>
              <a:ext uri="{FF2B5EF4-FFF2-40B4-BE49-F238E27FC236}">
                <a16:creationId xmlns:a16="http://schemas.microsoft.com/office/drawing/2014/main" id="{C48098E1-B12F-4771-A8B3-30235618A8F5}"/>
              </a:ext>
            </a:extLst>
          </p:cNvPr>
          <p:cNvSpPr/>
          <p:nvPr/>
        </p:nvSpPr>
        <p:spPr>
          <a:xfrm>
            <a:off x="0" y="1"/>
            <a:ext cx="2535750" cy="2296428"/>
          </a:xfrm>
          <a:custGeom>
            <a:avLst/>
            <a:gdLst>
              <a:gd name="connsiteX0" fmla="*/ 0 w 2535750"/>
              <a:gd name="connsiteY0" fmla="*/ 0 h 2296428"/>
              <a:gd name="connsiteX1" fmla="*/ 2532444 w 2535750"/>
              <a:gd name="connsiteY1" fmla="*/ 0 h 2296428"/>
              <a:gd name="connsiteX2" fmla="*/ 2535750 w 2535750"/>
              <a:gd name="connsiteY2" fmla="*/ 65478 h 2296428"/>
              <a:gd name="connsiteX3" fmla="*/ 304800 w 2535750"/>
              <a:gd name="connsiteY3" fmla="*/ 2296428 h 2296428"/>
              <a:gd name="connsiteX4" fmla="*/ 76698 w 2535750"/>
              <a:gd name="connsiteY4" fmla="*/ 2284910 h 2296428"/>
              <a:gd name="connsiteX5" fmla="*/ 0 w 2535750"/>
              <a:gd name="connsiteY5" fmla="*/ 2273204 h 229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5750" h="2296428">
                <a:moveTo>
                  <a:pt x="0" y="0"/>
                </a:moveTo>
                <a:lnTo>
                  <a:pt x="2532444" y="0"/>
                </a:lnTo>
                <a:lnTo>
                  <a:pt x="2535750" y="65478"/>
                </a:lnTo>
                <a:cubicBezTo>
                  <a:pt x="2535750" y="1297598"/>
                  <a:pt x="1536920" y="2296428"/>
                  <a:pt x="304800" y="2296428"/>
                </a:cubicBezTo>
                <a:cubicBezTo>
                  <a:pt x="227793" y="2296428"/>
                  <a:pt x="151696" y="2292526"/>
                  <a:pt x="76698" y="2284910"/>
                </a:cubicBezTo>
                <a:lnTo>
                  <a:pt x="0" y="2273204"/>
                </a:ln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14EBA-2C5A-45C3-8D53-40B8822C24B7}"/>
              </a:ext>
            </a:extLst>
          </p:cNvPr>
          <p:cNvSpPr txBox="1"/>
          <p:nvPr/>
        </p:nvSpPr>
        <p:spPr>
          <a:xfrm>
            <a:off x="8686804" y="4482353"/>
            <a:ext cx="266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201724485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배 재 홍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201724401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강 금 석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201724561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장 희 승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201724599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최 경 섭</a:t>
            </a:r>
          </a:p>
        </p:txBody>
      </p:sp>
    </p:spTree>
    <p:extLst>
      <p:ext uri="{BB962C8B-B14F-4D97-AF65-F5344CB8AC3E}">
        <p14:creationId xmlns:p14="http://schemas.microsoft.com/office/powerpoint/2010/main" val="381151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(main)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1" name="그림 120">
            <a:extLst>
              <a:ext uri="{FF2B5EF4-FFF2-40B4-BE49-F238E27FC236}">
                <a16:creationId xmlns:a16="http://schemas.microsoft.com/office/drawing/2014/main" id="{5279F535-021E-4429-A5DB-9623DD83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94" y="683381"/>
            <a:ext cx="6560414" cy="6070141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196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(main)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41A3BEC-8804-4F5B-8B9A-20E42DBF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" y="927657"/>
            <a:ext cx="10603898" cy="43531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847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(main)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19D7A6-3967-44B6-BB70-40B2D754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71" y="737196"/>
            <a:ext cx="8367057" cy="57205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8751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실행 화면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4EB4C67-C16E-4053-B25D-A31C7D07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0" y="880892"/>
            <a:ext cx="10828971" cy="546297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0066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 및 향후 계획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모서리가 둥근 직사각형 29">
            <a:extLst>
              <a:ext uri="{FF2B5EF4-FFF2-40B4-BE49-F238E27FC236}">
                <a16:creationId xmlns:a16="http://schemas.microsoft.com/office/drawing/2014/main" id="{FC8CAE77-3639-4520-9124-D0851ABDB441}"/>
              </a:ext>
            </a:extLst>
          </p:cNvPr>
          <p:cNvSpPr/>
          <p:nvPr/>
        </p:nvSpPr>
        <p:spPr>
          <a:xfrm>
            <a:off x="655670" y="1454122"/>
            <a:ext cx="4458381" cy="43071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700" dirty="0">
                <a:solidFill>
                  <a:prstClr val="white"/>
                </a:solidFill>
              </a:rPr>
              <a:t>GUI</a:t>
            </a:r>
          </a:p>
          <a:p>
            <a:pPr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데이터 추가 확보</a:t>
            </a:r>
            <a:endParaRPr lang="en-US" altLang="ko-KR" sz="2700" dirty="0">
              <a:solidFill>
                <a:prstClr val="white"/>
              </a:solidFill>
            </a:endParaRPr>
          </a:p>
          <a:p>
            <a:pPr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지도 </a:t>
            </a:r>
            <a:r>
              <a:rPr lang="en-US" altLang="ko-KR" sz="2700" dirty="0" err="1">
                <a:solidFill>
                  <a:prstClr val="white"/>
                </a:solidFill>
              </a:rPr>
              <a:t>api</a:t>
            </a:r>
            <a:endParaRPr lang="en-US" altLang="ko-KR" sz="2700" dirty="0">
              <a:solidFill>
                <a:prstClr val="white"/>
              </a:solidFill>
            </a:endParaRPr>
          </a:p>
        </p:txBody>
      </p:sp>
      <p:sp>
        <p:nvSpPr>
          <p:cNvPr id="121" name="모서리가 둥근 직사각형 29">
            <a:extLst>
              <a:ext uri="{FF2B5EF4-FFF2-40B4-BE49-F238E27FC236}">
                <a16:creationId xmlns:a16="http://schemas.microsoft.com/office/drawing/2014/main" id="{5600B2CB-5270-412E-BCD1-25597FCEFE90}"/>
              </a:ext>
            </a:extLst>
          </p:cNvPr>
          <p:cNvSpPr/>
          <p:nvPr/>
        </p:nvSpPr>
        <p:spPr>
          <a:xfrm>
            <a:off x="6527551" y="1463087"/>
            <a:ext cx="5063815" cy="43071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700" dirty="0">
                <a:solidFill>
                  <a:prstClr val="white"/>
                </a:solidFill>
              </a:rPr>
              <a:t>‘</a:t>
            </a:r>
            <a:r>
              <a:rPr lang="ko-KR" altLang="en-US" sz="2700" dirty="0">
                <a:solidFill>
                  <a:prstClr val="white"/>
                </a:solidFill>
              </a:rPr>
              <a:t>뭐든지 해봐</a:t>
            </a:r>
            <a:r>
              <a:rPr lang="en-US" altLang="ko-KR" sz="2700" dirty="0">
                <a:solidFill>
                  <a:prstClr val="white"/>
                </a:solidFill>
              </a:rPr>
              <a:t>’ </a:t>
            </a:r>
            <a:r>
              <a:rPr lang="ko-KR" altLang="en-US" sz="2700" dirty="0">
                <a:solidFill>
                  <a:prstClr val="white"/>
                </a:solidFill>
              </a:rPr>
              <a:t>공모전 참가</a:t>
            </a:r>
            <a:endParaRPr lang="en-US" altLang="ko-KR" sz="2700" dirty="0">
              <a:solidFill>
                <a:prstClr val="white"/>
              </a:solidFill>
            </a:endParaRPr>
          </a:p>
          <a:p>
            <a:pPr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기능 추가</a:t>
            </a:r>
            <a:endParaRPr lang="en-US" altLang="ko-KR" sz="1500" dirty="0">
              <a:solidFill>
                <a:prstClr val="white"/>
              </a:solidFill>
            </a:endParaRPr>
          </a:p>
          <a:p>
            <a:pPr marL="914400" lvl="1" indent="-457200">
              <a:buFontTx/>
              <a:buChar char="-"/>
              <a:defRPr/>
            </a:pPr>
            <a:r>
              <a:rPr lang="ko-KR" altLang="en-US" sz="1500" dirty="0">
                <a:solidFill>
                  <a:prstClr val="white"/>
                </a:solidFill>
              </a:rPr>
              <a:t>개인별 비 선호 가게 필터링 기능</a:t>
            </a:r>
            <a:endParaRPr lang="en-US" altLang="ko-KR" sz="1500" dirty="0">
              <a:solidFill>
                <a:prstClr val="white"/>
              </a:solidFill>
            </a:endParaRPr>
          </a:p>
          <a:p>
            <a:pPr marL="914400" lvl="1" indent="-457200">
              <a:buFontTx/>
              <a:buChar char="-"/>
              <a:defRPr/>
            </a:pPr>
            <a:r>
              <a:rPr lang="ko-KR" altLang="en-US" sz="1500" dirty="0">
                <a:solidFill>
                  <a:prstClr val="white"/>
                </a:solidFill>
              </a:rPr>
              <a:t>가게 리뷰 기능</a:t>
            </a:r>
            <a:endParaRPr lang="en-US" altLang="ko-KR" sz="15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관리자 모드 구현</a:t>
            </a: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타 대학 인근 데이터 구축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8FD34767-2D42-42CB-BF95-F76409EAA91F}"/>
              </a:ext>
            </a:extLst>
          </p:cNvPr>
          <p:cNvSpPr/>
          <p:nvPr/>
        </p:nvSpPr>
        <p:spPr>
          <a:xfrm>
            <a:off x="5477435" y="2859741"/>
            <a:ext cx="618565" cy="129091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0" b="1" dirty="0" err="1">
                  <a:solidFill>
                    <a:prstClr val="white"/>
                  </a:solidFill>
                </a:rPr>
                <a:t>QnA</a:t>
              </a:r>
              <a:endParaRPr lang="ko-KR" altLang="en-US" sz="200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3" name="모서리가 둥근 직사각형 29">
            <a:extLst>
              <a:ext uri="{FF2B5EF4-FFF2-40B4-BE49-F238E27FC236}">
                <a16:creationId xmlns:a16="http://schemas.microsoft.com/office/drawing/2014/main" id="{630CCB7E-622E-43AC-BC17-BFB87E83ACF1}"/>
              </a:ext>
            </a:extLst>
          </p:cNvPr>
          <p:cNvSpPr/>
          <p:nvPr/>
        </p:nvSpPr>
        <p:spPr>
          <a:xfrm>
            <a:off x="561447" y="1597378"/>
            <a:ext cx="10799729" cy="43071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2438DE-E154-40FE-9DF7-1F1E1D4ACEFF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what to eat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Your capacity to enjoy life. Enjoy your meal </a:t>
            </a:r>
          </a:p>
        </p:txBody>
      </p:sp>
    </p:spTree>
    <p:extLst>
      <p:ext uri="{BB962C8B-B14F-4D97-AF65-F5344CB8AC3E}">
        <p14:creationId xmlns:p14="http://schemas.microsoft.com/office/powerpoint/2010/main" val="32362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what to eat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Your capacity to enjoy life. Enjoy your meal </a:t>
            </a: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5" name="모서리가 둥근 직사각형 10">
            <a:extLst>
              <a:ext uri="{FF2B5EF4-FFF2-40B4-BE49-F238E27FC236}">
                <a16:creationId xmlns:a16="http://schemas.microsoft.com/office/drawing/2014/main" id="{33239AA1-7498-4B5F-B352-5A0498501EE7}"/>
              </a:ext>
            </a:extLst>
          </p:cNvPr>
          <p:cNvSpPr/>
          <p:nvPr/>
        </p:nvSpPr>
        <p:spPr>
          <a:xfrm>
            <a:off x="1274738" y="176175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계획 설정 및 개발 과정</a:t>
            </a:r>
          </a:p>
        </p:txBody>
      </p:sp>
      <p:sp>
        <p:nvSpPr>
          <p:cNvPr id="246" name="양쪽 모서리가 둥근 사각형 11">
            <a:extLst>
              <a:ext uri="{FF2B5EF4-FFF2-40B4-BE49-F238E27FC236}">
                <a16:creationId xmlns:a16="http://schemas.microsoft.com/office/drawing/2014/main" id="{0C545F67-828B-4591-8E76-B9CFADEAE411}"/>
              </a:ext>
            </a:extLst>
          </p:cNvPr>
          <p:cNvSpPr/>
          <p:nvPr/>
        </p:nvSpPr>
        <p:spPr>
          <a:xfrm rot="16200000" flipH="1">
            <a:off x="1050269" y="2003296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9B87983-168D-4B9F-A399-D216AAE3063F}"/>
              </a:ext>
            </a:extLst>
          </p:cNvPr>
          <p:cNvSpPr/>
          <p:nvPr/>
        </p:nvSpPr>
        <p:spPr>
          <a:xfrm>
            <a:off x="1354342" y="211921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9" name="모서리가 둥근 직사각형 14">
            <a:extLst>
              <a:ext uri="{FF2B5EF4-FFF2-40B4-BE49-F238E27FC236}">
                <a16:creationId xmlns:a16="http://schemas.microsoft.com/office/drawing/2014/main" id="{2CE67F75-C26E-44FC-B5CF-081E595FDF61}"/>
              </a:ext>
            </a:extLst>
          </p:cNvPr>
          <p:cNvSpPr/>
          <p:nvPr/>
        </p:nvSpPr>
        <p:spPr>
          <a:xfrm>
            <a:off x="1274738" y="340635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0" name="양쪽 모서리가 둥근 사각형 15">
            <a:extLst>
              <a:ext uri="{FF2B5EF4-FFF2-40B4-BE49-F238E27FC236}">
                <a16:creationId xmlns:a16="http://schemas.microsoft.com/office/drawing/2014/main" id="{C4842B5B-464D-449F-A022-D02B6613F763}"/>
              </a:ext>
            </a:extLst>
          </p:cNvPr>
          <p:cNvSpPr/>
          <p:nvPr/>
        </p:nvSpPr>
        <p:spPr>
          <a:xfrm rot="16200000" flipH="1">
            <a:off x="1050269" y="364789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D591B1-4A04-475D-B3A5-D08555FC9C30}"/>
              </a:ext>
            </a:extLst>
          </p:cNvPr>
          <p:cNvSpPr/>
          <p:nvPr/>
        </p:nvSpPr>
        <p:spPr>
          <a:xfrm>
            <a:off x="2109125" y="3617045"/>
            <a:ext cx="327696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B0BA83-0245-4096-BDE9-46DE6B349369}"/>
              </a:ext>
            </a:extLst>
          </p:cNvPr>
          <p:cNvSpPr/>
          <p:nvPr/>
        </p:nvSpPr>
        <p:spPr>
          <a:xfrm>
            <a:off x="1354342" y="378285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3" name="모서리가 둥근 직사각형 18">
            <a:extLst>
              <a:ext uri="{FF2B5EF4-FFF2-40B4-BE49-F238E27FC236}">
                <a16:creationId xmlns:a16="http://schemas.microsoft.com/office/drawing/2014/main" id="{2F65AC8D-CF6C-429F-A9BF-D8EE24B5FE26}"/>
              </a:ext>
            </a:extLst>
          </p:cNvPr>
          <p:cNvSpPr/>
          <p:nvPr/>
        </p:nvSpPr>
        <p:spPr>
          <a:xfrm>
            <a:off x="6511478" y="176175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4" name="양쪽 모서리가 둥근 사각형 19">
            <a:extLst>
              <a:ext uri="{FF2B5EF4-FFF2-40B4-BE49-F238E27FC236}">
                <a16:creationId xmlns:a16="http://schemas.microsoft.com/office/drawing/2014/main" id="{46770EC1-796B-4BED-B58A-757A3CDE2DCA}"/>
              </a:ext>
            </a:extLst>
          </p:cNvPr>
          <p:cNvSpPr/>
          <p:nvPr/>
        </p:nvSpPr>
        <p:spPr>
          <a:xfrm rot="16200000" flipH="1">
            <a:off x="6282247" y="2003296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09F15F8-0AFF-4D9F-8AFB-4DBED5E18554}"/>
              </a:ext>
            </a:extLst>
          </p:cNvPr>
          <p:cNvSpPr/>
          <p:nvPr/>
        </p:nvSpPr>
        <p:spPr>
          <a:xfrm>
            <a:off x="7345865" y="1945552"/>
            <a:ext cx="327696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실행화면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E37F03B-0F14-4760-8B96-D54813C1689C}"/>
              </a:ext>
            </a:extLst>
          </p:cNvPr>
          <p:cNvSpPr/>
          <p:nvPr/>
        </p:nvSpPr>
        <p:spPr>
          <a:xfrm>
            <a:off x="6591082" y="211921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7" name="모서리가 둥근 직사각형 29">
            <a:extLst>
              <a:ext uri="{FF2B5EF4-FFF2-40B4-BE49-F238E27FC236}">
                <a16:creationId xmlns:a16="http://schemas.microsoft.com/office/drawing/2014/main" id="{0B01D4E3-91DA-4ADC-AB1C-053B2FE755C0}"/>
              </a:ext>
            </a:extLst>
          </p:cNvPr>
          <p:cNvSpPr/>
          <p:nvPr/>
        </p:nvSpPr>
        <p:spPr>
          <a:xfrm>
            <a:off x="6511478" y="340635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양쪽 모서리가 둥근 사각형 30">
            <a:extLst>
              <a:ext uri="{FF2B5EF4-FFF2-40B4-BE49-F238E27FC236}">
                <a16:creationId xmlns:a16="http://schemas.microsoft.com/office/drawing/2014/main" id="{E74BF78B-612B-4914-AB91-CC6151C71346}"/>
              </a:ext>
            </a:extLst>
          </p:cNvPr>
          <p:cNvSpPr/>
          <p:nvPr/>
        </p:nvSpPr>
        <p:spPr>
          <a:xfrm rot="16200000" flipH="1">
            <a:off x="6282247" y="3647892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22AA26A-468F-4A54-833B-F40EB1F7E626}"/>
              </a:ext>
            </a:extLst>
          </p:cNvPr>
          <p:cNvSpPr/>
          <p:nvPr/>
        </p:nvSpPr>
        <p:spPr>
          <a:xfrm>
            <a:off x="7345865" y="3599116"/>
            <a:ext cx="327696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보완점 및 향후 계획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417B97F-CADA-4B67-B7FF-67359C3FC548}"/>
              </a:ext>
            </a:extLst>
          </p:cNvPr>
          <p:cNvSpPr/>
          <p:nvPr/>
        </p:nvSpPr>
        <p:spPr>
          <a:xfrm>
            <a:off x="6591082" y="378285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60CD73-919D-4E14-A2F0-61040364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00" y="1393906"/>
            <a:ext cx="935893" cy="645607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62F6DB41-5E40-461E-B159-4B85FB1C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49" y="3034451"/>
            <a:ext cx="935893" cy="645607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A49FD832-719A-4054-A40F-851CAABE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284" y="1411835"/>
            <a:ext cx="935893" cy="645607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D70BEEF3-D447-4A43-9EE7-97E20D9D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3" y="3016523"/>
            <a:ext cx="935893" cy="6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계획 설정 및 개발 과정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모서리가 둥근 직사각형 29">
            <a:extLst>
              <a:ext uri="{FF2B5EF4-FFF2-40B4-BE49-F238E27FC236}">
                <a16:creationId xmlns:a16="http://schemas.microsoft.com/office/drawing/2014/main" id="{0B01D4E3-91DA-4ADC-AB1C-053B2FE755C0}"/>
              </a:ext>
            </a:extLst>
          </p:cNvPr>
          <p:cNvSpPr/>
          <p:nvPr/>
        </p:nvSpPr>
        <p:spPr>
          <a:xfrm>
            <a:off x="1020714" y="1136300"/>
            <a:ext cx="4733366" cy="478040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solidFill>
                  <a:prstClr val="white"/>
                </a:solidFill>
              </a:rPr>
              <a:t>선택장애 표를 활용한</a:t>
            </a:r>
            <a:endParaRPr lang="en-US" altLang="ko-KR" sz="25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2500" dirty="0">
                <a:solidFill>
                  <a:prstClr val="white"/>
                </a:solidFill>
              </a:rPr>
              <a:t>프로그램</a:t>
            </a:r>
            <a:endParaRPr lang="en-US" altLang="ko-KR" sz="25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altLang="ko-KR" sz="2500" dirty="0">
              <a:solidFill>
                <a:prstClr val="whit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solidFill>
                  <a:prstClr val="white"/>
                </a:solidFill>
              </a:rPr>
              <a:t>랜덤으로 메뉴 정해주는 프로그램</a:t>
            </a:r>
            <a:endParaRPr lang="en-US" altLang="ko-KR" sz="25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altLang="ko-KR" sz="2500" dirty="0">
              <a:solidFill>
                <a:prstClr val="whit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solidFill>
                  <a:prstClr val="white"/>
                </a:solidFill>
              </a:rPr>
              <a:t>인근 음식점 추천</a:t>
            </a:r>
            <a:endParaRPr lang="en-US" altLang="ko-KR" sz="25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500" dirty="0">
                <a:solidFill>
                  <a:prstClr val="white"/>
                </a:solidFill>
              </a:rPr>
              <a:t>- </a:t>
            </a:r>
            <a:r>
              <a:rPr lang="ko-KR" altLang="en-US" sz="1500" dirty="0">
                <a:solidFill>
                  <a:prstClr val="white"/>
                </a:solidFill>
              </a:rPr>
              <a:t>프로그램 이용 고객 맞춤형</a:t>
            </a:r>
            <a:r>
              <a:rPr lang="en-US" altLang="ko-KR" sz="1500" dirty="0">
                <a:solidFill>
                  <a:prstClr val="white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500" dirty="0">
                <a:solidFill>
                  <a:prstClr val="white"/>
                </a:solidFill>
              </a:rPr>
              <a:t>- </a:t>
            </a:r>
            <a:r>
              <a:rPr lang="ko-KR" altLang="en-US" sz="1500" dirty="0">
                <a:solidFill>
                  <a:prstClr val="white"/>
                </a:solidFill>
              </a:rPr>
              <a:t>부산대 인근 지역 맛집 추천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1DF9D2-B739-40F1-82C1-05D66946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2" y="1443580"/>
            <a:ext cx="4128550" cy="41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계획 설정 및 개발 과정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모서리가 둥근 직사각형 29">
            <a:extLst>
              <a:ext uri="{FF2B5EF4-FFF2-40B4-BE49-F238E27FC236}">
                <a16:creationId xmlns:a16="http://schemas.microsoft.com/office/drawing/2014/main" id="{0B01D4E3-91DA-4ADC-AB1C-053B2FE755C0}"/>
              </a:ext>
            </a:extLst>
          </p:cNvPr>
          <p:cNvSpPr/>
          <p:nvPr/>
        </p:nvSpPr>
        <p:spPr>
          <a:xfrm>
            <a:off x="856122" y="962565"/>
            <a:ext cx="4733366" cy="4913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주제 설정의 배경</a:t>
            </a:r>
          </a:p>
        </p:txBody>
      </p:sp>
      <p:sp>
        <p:nvSpPr>
          <p:cNvPr id="206" name="모서리가 둥근 직사각형 29">
            <a:extLst>
              <a:ext uri="{FF2B5EF4-FFF2-40B4-BE49-F238E27FC236}">
                <a16:creationId xmlns:a16="http://schemas.microsoft.com/office/drawing/2014/main" id="{D3EA0425-0CF9-47E9-9945-DFD8FF0E2D9E}"/>
              </a:ext>
            </a:extLst>
          </p:cNvPr>
          <p:cNvSpPr/>
          <p:nvPr/>
        </p:nvSpPr>
        <p:spPr>
          <a:xfrm>
            <a:off x="6437921" y="1392152"/>
            <a:ext cx="4651419" cy="10279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기능에 충실한 프로그램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269AF56-A307-4A0E-A622-D05088556525}"/>
              </a:ext>
            </a:extLst>
          </p:cNvPr>
          <p:cNvSpPr/>
          <p:nvPr/>
        </p:nvSpPr>
        <p:spPr>
          <a:xfrm>
            <a:off x="1444752" y="1508760"/>
            <a:ext cx="1572768" cy="15819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필요성</a:t>
            </a:r>
            <a:endParaRPr lang="en-US" altLang="ko-KR" dirty="0"/>
          </a:p>
        </p:txBody>
      </p:sp>
      <p:sp>
        <p:nvSpPr>
          <p:cNvPr id="123" name="순서도: 연결자 122">
            <a:extLst>
              <a:ext uri="{FF2B5EF4-FFF2-40B4-BE49-F238E27FC236}">
                <a16:creationId xmlns:a16="http://schemas.microsoft.com/office/drawing/2014/main" id="{D0BD1B61-7F6C-47C7-9915-2597DFB2E2C9}"/>
              </a:ext>
            </a:extLst>
          </p:cNvPr>
          <p:cNvSpPr/>
          <p:nvPr/>
        </p:nvSpPr>
        <p:spPr>
          <a:xfrm>
            <a:off x="3544824" y="1505712"/>
            <a:ext cx="1572768" cy="15819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지식의 활용</a:t>
            </a:r>
          </a:p>
        </p:txBody>
      </p: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5292F016-599E-40E2-9A5C-EF260A46AC5B}"/>
              </a:ext>
            </a:extLst>
          </p:cNvPr>
          <p:cNvSpPr/>
          <p:nvPr/>
        </p:nvSpPr>
        <p:spPr>
          <a:xfrm>
            <a:off x="1441704" y="3755136"/>
            <a:ext cx="1572768" cy="15819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객체지향 특성의</a:t>
            </a:r>
            <a:endParaRPr lang="en-US" altLang="ko-KR" dirty="0"/>
          </a:p>
          <a:p>
            <a:pPr algn="ctr"/>
            <a:r>
              <a:rPr lang="ko-KR" altLang="en-US" dirty="0"/>
              <a:t>이해</a:t>
            </a:r>
          </a:p>
        </p:txBody>
      </p:sp>
      <p:sp>
        <p:nvSpPr>
          <p:cNvPr id="125" name="순서도: 연결자 124">
            <a:extLst>
              <a:ext uri="{FF2B5EF4-FFF2-40B4-BE49-F238E27FC236}">
                <a16:creationId xmlns:a16="http://schemas.microsoft.com/office/drawing/2014/main" id="{522584E2-D404-4DF5-BD2E-2413613C1502}"/>
              </a:ext>
            </a:extLst>
          </p:cNvPr>
          <p:cNvSpPr/>
          <p:nvPr/>
        </p:nvSpPr>
        <p:spPr>
          <a:xfrm>
            <a:off x="3569208" y="3770376"/>
            <a:ext cx="1572768" cy="15819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대중성</a:t>
            </a:r>
          </a:p>
        </p:txBody>
      </p:sp>
      <p:sp>
        <p:nvSpPr>
          <p:cNvPr id="126" name="모서리가 둥근 직사각형 29">
            <a:extLst>
              <a:ext uri="{FF2B5EF4-FFF2-40B4-BE49-F238E27FC236}">
                <a16:creationId xmlns:a16="http://schemas.microsoft.com/office/drawing/2014/main" id="{242D1F3D-7B15-4679-A65C-6A8E4F75052C}"/>
              </a:ext>
            </a:extLst>
          </p:cNvPr>
          <p:cNvSpPr/>
          <p:nvPr/>
        </p:nvSpPr>
        <p:spPr>
          <a:xfrm>
            <a:off x="6444017" y="2888720"/>
            <a:ext cx="4651419" cy="10279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대중성을 가진 프로그램</a:t>
            </a:r>
          </a:p>
        </p:txBody>
      </p:sp>
      <p:sp>
        <p:nvSpPr>
          <p:cNvPr id="127" name="모서리가 둥근 직사각형 29">
            <a:extLst>
              <a:ext uri="{FF2B5EF4-FFF2-40B4-BE49-F238E27FC236}">
                <a16:creationId xmlns:a16="http://schemas.microsoft.com/office/drawing/2014/main" id="{4FAA60D4-31CC-499A-AD4E-EC2EF4FADE7D}"/>
              </a:ext>
            </a:extLst>
          </p:cNvPr>
          <p:cNvSpPr/>
          <p:nvPr/>
        </p:nvSpPr>
        <p:spPr>
          <a:xfrm>
            <a:off x="6453161" y="4370048"/>
            <a:ext cx="4651419" cy="10279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배운 내용을 활용한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5264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계획 설정 및 개발 과정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모서리가 둥근 직사각형 29">
            <a:extLst>
              <a:ext uri="{FF2B5EF4-FFF2-40B4-BE49-F238E27FC236}">
                <a16:creationId xmlns:a16="http://schemas.microsoft.com/office/drawing/2014/main" id="{0B01D4E3-91DA-4ADC-AB1C-053B2FE755C0}"/>
              </a:ext>
            </a:extLst>
          </p:cNvPr>
          <p:cNvSpPr/>
          <p:nvPr/>
        </p:nvSpPr>
        <p:spPr>
          <a:xfrm>
            <a:off x="691530" y="1454122"/>
            <a:ext cx="5453238" cy="43071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코드 설계</a:t>
            </a: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역할 분담</a:t>
            </a:r>
            <a:endParaRPr lang="en-US" altLang="ko-KR" sz="2700" dirty="0">
              <a:solidFill>
                <a:prstClr val="white"/>
              </a:solidFill>
            </a:endParaRPr>
          </a:p>
          <a:p>
            <a:pPr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기능 추가 및 세부내용 수정</a:t>
            </a:r>
            <a:endParaRPr lang="en-US" altLang="ko-KR" sz="2700" dirty="0">
              <a:solidFill>
                <a:prstClr val="white"/>
              </a:solidFill>
            </a:endParaRPr>
          </a:p>
          <a:p>
            <a:pPr>
              <a:defRPr/>
            </a:pPr>
            <a:endParaRPr lang="en-US" altLang="ko-KR" sz="27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700" dirty="0">
                <a:solidFill>
                  <a:prstClr val="white"/>
                </a:solidFill>
              </a:rPr>
              <a:t>문제 해결과 발전</a:t>
            </a:r>
            <a:endParaRPr lang="en-US" altLang="ko-KR" sz="2700" dirty="0">
              <a:solidFill>
                <a:prstClr val="white"/>
              </a:solidFill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24F1A18-34C7-4839-9F7F-14940042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74" y="1443580"/>
            <a:ext cx="4128550" cy="41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E99F560-055C-43D3-8A4E-37F985B0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7" y="623921"/>
            <a:ext cx="6409323" cy="618037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F5265D-00A2-461D-959A-81D6F43C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20" y="593766"/>
            <a:ext cx="5288294" cy="6227236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E9BA6-5047-47EF-A34C-CDB160466518}"/>
              </a:ext>
            </a:extLst>
          </p:cNvPr>
          <p:cNvSpPr txBox="1"/>
          <p:nvPr/>
        </p:nvSpPr>
        <p:spPr>
          <a:xfrm>
            <a:off x="5403273" y="519723"/>
            <a:ext cx="1088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class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62E39-A6A2-4DD4-BE58-C31D278F427F}"/>
              </a:ext>
            </a:extLst>
          </p:cNvPr>
          <p:cNvSpPr txBox="1"/>
          <p:nvPr/>
        </p:nvSpPr>
        <p:spPr>
          <a:xfrm>
            <a:off x="10760291" y="483722"/>
            <a:ext cx="1129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main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(class)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49146-3E10-45C5-8FDF-D555DE26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8" y="1270187"/>
            <a:ext cx="11303685" cy="45664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3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(class)-private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7765855" y="692845"/>
              <a:ext cx="4121344" cy="581273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sz="3000" b="1" dirty="0">
                  <a:solidFill>
                    <a:prstClr val="white"/>
                  </a:solidFill>
                </a:rPr>
                <a:t>food : 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메뉴 종류</a:t>
              </a: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r>
                <a:rPr lang="en-US" altLang="ko-KR" sz="3000" b="1" dirty="0">
                  <a:solidFill>
                    <a:prstClr val="white"/>
                  </a:solidFill>
                </a:rPr>
                <a:t>num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3000" b="1" dirty="0">
                  <a:solidFill>
                    <a:prstClr val="white"/>
                  </a:solidFill>
                </a:rPr>
                <a:t>: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 가게 전화 번호</a:t>
              </a: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r>
                <a:rPr lang="en-US" altLang="ko-KR" sz="3000" b="1" dirty="0">
                  <a:solidFill>
                    <a:prstClr val="white"/>
                  </a:solidFill>
                </a:rPr>
                <a:t>name : 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가게 이름</a:t>
              </a: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endParaRPr lang="en-US" altLang="ko-KR" sz="3000" b="1" dirty="0">
                <a:solidFill>
                  <a:prstClr val="white"/>
                </a:solidFill>
              </a:endParaRPr>
            </a:p>
            <a:p>
              <a:pPr>
                <a:defRPr/>
              </a:pPr>
              <a:r>
                <a:rPr lang="en-US" altLang="ko-KR" sz="3000" b="1" dirty="0">
                  <a:solidFill>
                    <a:prstClr val="white"/>
                  </a:solidFill>
                </a:rPr>
                <a:t>	</a:t>
              </a:r>
            </a:p>
            <a:p>
              <a:pPr>
                <a:defRPr/>
              </a:pPr>
              <a:r>
                <a:rPr lang="en-US" altLang="ko-KR" sz="3000" b="1" dirty="0">
                  <a:solidFill>
                    <a:prstClr val="white"/>
                  </a:solidFill>
                </a:rPr>
                <a:t>address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3000" b="1" dirty="0">
                  <a:solidFill>
                    <a:prstClr val="white"/>
                  </a:solidFill>
                </a:rPr>
                <a:t>: </a:t>
              </a:r>
              <a:r>
                <a:rPr lang="ko-KR" altLang="en-US" sz="3000" b="1" dirty="0">
                  <a:solidFill>
                    <a:prstClr val="white"/>
                  </a:solidFill>
                </a:rPr>
                <a:t>가게 주소</a:t>
              </a:r>
            </a:p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CBE173F-0469-4648-BE1A-BA1ACD30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8" y="658572"/>
            <a:ext cx="7154236" cy="60769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892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소개</a:t>
            </a:r>
            <a:r>
              <a:rPr lang="en-US" altLang="ko-KR" sz="32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(class)-public</a:t>
            </a:r>
            <a:endParaRPr lang="en-US" altLang="ko-KR" sz="1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6010AEA-F284-46CE-A062-F3692725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7" y="671153"/>
            <a:ext cx="10606479" cy="570282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0904746"/>
      </p:ext>
    </p:extLst>
  </p:cSld>
  <p:clrMapOvr>
    <a:masterClrMapping/>
  </p:clrMapOvr>
</p:sld>
</file>

<file path=ppt/theme/theme1.xml><?xml version="1.0" encoding="utf-8"?>
<a:theme xmlns:a="http://schemas.openxmlformats.org/drawingml/2006/main" name="3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265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37_Office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최경섭</cp:lastModifiedBy>
  <cp:revision>47</cp:revision>
  <dcterms:created xsi:type="dcterms:W3CDTF">2021-05-27T14:50:24Z</dcterms:created>
  <dcterms:modified xsi:type="dcterms:W3CDTF">2021-06-05T16:00:23Z</dcterms:modified>
</cp:coreProperties>
</file>