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60" r:id="rId5"/>
  </p:sldMasterIdLst>
  <p:sldIdLst>
    <p:sldId id="256" r:id="rId6"/>
    <p:sldId id="257" r:id="rId7"/>
    <p:sldId id="277" r:id="rId8"/>
    <p:sldId id="291" r:id="rId9"/>
    <p:sldId id="289" r:id="rId10"/>
    <p:sldId id="294" r:id="rId11"/>
    <p:sldId id="295" r:id="rId12"/>
    <p:sldId id="258" r:id="rId13"/>
    <p:sldId id="259" r:id="rId14"/>
    <p:sldId id="272" r:id="rId15"/>
    <p:sldId id="292" r:id="rId16"/>
    <p:sldId id="260" r:id="rId17"/>
    <p:sldId id="283" r:id="rId18"/>
    <p:sldId id="282" r:id="rId19"/>
    <p:sldId id="285" r:id="rId20"/>
    <p:sldId id="261" r:id="rId21"/>
    <p:sldId id="26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3B7F21-AD8D-42BB-8DF5-169ED327EB46}" v="470" dt="2022-04-24T10:28:23.190"/>
    <p1510:client id="{07917028-27E6-4B00-A31D-C155D517459D}" v="91" dt="2022-04-03T05:24:41.878"/>
    <p1510:client id="{1295ED6F-66E3-4D4B-A3D1-772B663D61BE}" v="148" dt="2022-04-09T06:18:39.426"/>
    <p1510:client id="{2328EC70-D89A-4277-AC2C-E6B85CA83620}" v="61" dt="2022-04-03T05:39:34.432"/>
    <p1510:client id="{2F46BB57-1DBF-4C42-BB2F-88CAA27C9A2F}" v="63" dt="2022-04-03T08:39:03.409"/>
    <p1510:client id="{32DC4C19-C5A9-47F2-AA73-E946DF652CB3}" v="104" dt="2022-04-03T11:46:13.409"/>
    <p1510:client id="{4D859DEB-A429-4F5C-BAF8-1A457EA54551}" v="450" dt="2022-05-01T11:55:15.546"/>
    <p1510:client id="{4EB29296-AA43-4766-BC78-D5D77BEF886A}" v="58" dt="2022-05-01T08:05:00.910"/>
    <p1510:client id="{50640C70-6A7C-41E4-8731-E854573B538C}" v="5" dt="2022-04-03T12:23:09.051"/>
    <p1510:client id="{50F9EA80-7629-4A5C-A23E-015151023F81}" v="37" dt="2022-04-03T11:51:09.853"/>
    <p1510:client id="{556CEAB4-7012-4124-9C3E-F9D7B4C6BC12}" v="147" dt="2022-04-24T10:52:50.381"/>
    <p1510:client id="{5645C655-3B11-4C4B-9F67-333F6C526EB5}" v="348" dt="2022-04-24T12:39:12.395"/>
    <p1510:client id="{5EBB63B9-2A5B-4995-9A42-AD624428BB09}" v="99" dt="2022-04-24T11:07:49.305"/>
    <p1510:client id="{606C97A8-FB32-4A48-8554-D2BE4672F8B7}" v="258" dt="2022-04-09T07:54:25.719"/>
    <p1510:client id="{6469DD55-6195-4B7F-A164-535BEFC6FD7F}" v="96" dt="2022-04-24T10:25:10.501"/>
    <p1510:client id="{68F1D9BE-44DF-41FC-8811-5938D28F5917}" v="57" dt="2022-04-03T11:13:53.818"/>
    <p1510:client id="{7BA23996-A3CF-4276-9E02-00F5A3C360E0}" v="27" dt="2022-04-24T10:29:00.490"/>
    <p1510:client id="{7F38CD0F-5A8F-4FD5-B141-C28F679BFF68}" v="192" dt="2022-04-24T12:46:15.672"/>
    <p1510:client id="{8278207B-935F-40CF-92C7-322C4B4698E4}" v="7" dt="2022-04-03T07:01:43.800"/>
    <p1510:client id="{84122E23-6ACB-451D-B526-C865243E69C5}" v="25" dt="2022-05-01T13:29:35.775"/>
    <p1510:client id="{8625E299-214B-4711-A64D-F3CBD41CAF17}" v="245" dt="2022-04-03T12:24:28.562"/>
    <p1510:client id="{8BDE0756-5325-4528-8D2B-B8B25CC60FFA}" v="257" dt="2022-05-01T11:43:42.237"/>
    <p1510:client id="{8E38DE88-33BF-4002-A658-41E904C442B4}" v="270" dt="2022-04-09T07:34:02.630"/>
    <p1510:client id="{93C8E9F8-078F-4075-A501-A71AEF7055CF}" v="12" dt="2022-04-24T12:34:58.358"/>
    <p1510:client id="{9A3A09B2-11FB-4D87-B90E-CF2A6259825C}" v="130" dt="2022-04-03T12:23:57.496"/>
    <p1510:client id="{A412F8DB-C4DA-46F2-8746-C138DFC593DC}" v="271" dt="2022-04-10T04:31:34.316"/>
    <p1510:client id="{B202C109-D3B7-43EB-BC4D-EEA812D33826}" v="244" dt="2022-04-03T12:18:57.636"/>
    <p1510:client id="{B44D0C0C-786E-4939-981F-648EF25D6B88}" v="142" dt="2022-04-03T11:36:41.211"/>
    <p1510:client id="{C56325A9-A17F-43D3-A21A-731379863A41}" v="56" dt="2022-04-10T04:33:36.443"/>
    <p1510:client id="{C8A45FC4-547B-4E79-9BC1-6BFA7D22B395}" v="204" dt="2022-04-10T04:37:16.405"/>
    <p1510:client id="{D3FE4187-0AD3-4C87-90F1-6F268CFEFAC1}" v="95" dt="2022-05-01T11:04:56.537"/>
    <p1510:client id="{D754F9AE-D1C6-4620-A6E0-6553F615E4AA}" v="188" dt="2022-04-09T06:52:09.415"/>
    <p1510:client id="{E07B2E5A-527F-4A06-8035-EF377748015B}" v="199" dt="2022-04-03T05:33:42.665"/>
    <p1510:client id="{EFA50FB5-31F6-48C6-8BCC-281F707C0604}" v="45" dt="2022-04-24T10:55:08.809"/>
    <p1510:client id="{FE12B527-16AA-4835-9779-96018AF466E0}" v="685" dt="2022-04-03T11:53:54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민주" userId="S::minjukim12@hanyang.ac.kr::ccb22d04-1de4-442a-8df2-c735db149eeb" providerId="AD" clId="Web-{7BA23996-A3CF-4276-9E02-00F5A3C360E0}"/>
    <pc:docChg chg="modSld">
      <pc:chgData name="김민주" userId="S::minjukim12@hanyang.ac.kr::ccb22d04-1de4-442a-8df2-c735db149eeb" providerId="AD" clId="Web-{7BA23996-A3CF-4276-9E02-00F5A3C360E0}" dt="2022-04-24T10:29:00.490" v="25" actId="20577"/>
      <pc:docMkLst>
        <pc:docMk/>
      </pc:docMkLst>
      <pc:sldChg chg="modSp">
        <pc:chgData name="김민주" userId="S::minjukim12@hanyang.ac.kr::ccb22d04-1de4-442a-8df2-c735db149eeb" providerId="AD" clId="Web-{7BA23996-A3CF-4276-9E02-00F5A3C360E0}" dt="2022-04-24T10:29:00.490" v="25" actId="20577"/>
        <pc:sldMkLst>
          <pc:docMk/>
          <pc:sldMk cId="630574328" sldId="259"/>
        </pc:sldMkLst>
        <pc:spChg chg="mod">
          <ac:chgData name="김민주" userId="S::minjukim12@hanyang.ac.kr::ccb22d04-1de4-442a-8df2-c735db149eeb" providerId="AD" clId="Web-{7BA23996-A3CF-4276-9E02-00F5A3C360E0}" dt="2022-04-24T10:29:00.490" v="25" actId="20577"/>
          <ac:spMkLst>
            <pc:docMk/>
            <pc:sldMk cId="630574328" sldId="259"/>
            <ac:spMk id="3" creationId="{00000000-0000-0000-0000-000000000000}"/>
          </ac:spMkLst>
        </pc:spChg>
      </pc:sldChg>
      <pc:sldChg chg="modSp">
        <pc:chgData name="김민주" userId="S::minjukim12@hanyang.ac.kr::ccb22d04-1de4-442a-8df2-c735db149eeb" providerId="AD" clId="Web-{7BA23996-A3CF-4276-9E02-00F5A3C360E0}" dt="2022-04-24T10:28:29.146" v="16" actId="20577"/>
        <pc:sldMkLst>
          <pc:docMk/>
          <pc:sldMk cId="1336841689" sldId="277"/>
        </pc:sldMkLst>
        <pc:spChg chg="mod">
          <ac:chgData name="김민주" userId="S::minjukim12@hanyang.ac.kr::ccb22d04-1de4-442a-8df2-c735db149eeb" providerId="AD" clId="Web-{7BA23996-A3CF-4276-9E02-00F5A3C360E0}" dt="2022-04-24T10:28:29.146" v="16" actId="20577"/>
          <ac:spMkLst>
            <pc:docMk/>
            <pc:sldMk cId="1336841689" sldId="277"/>
            <ac:spMk id="2" creationId="{00000000-0000-0000-0000-000000000000}"/>
          </ac:spMkLst>
        </pc:spChg>
      </pc:sldChg>
    </pc:docChg>
  </pc:docChgLst>
  <pc:docChgLst>
    <pc:chgData name="김정훈" userId="S::dan05006@hanyang.ac.kr::ab8f8b5d-b736-43df-9a0e-6523b7c87c43" providerId="AD" clId="Web-{4EB29296-AA43-4766-BC78-D5D77BEF886A}"/>
    <pc:docChg chg="modSld">
      <pc:chgData name="김정훈" userId="S::dan05006@hanyang.ac.kr::ab8f8b5d-b736-43df-9a0e-6523b7c87c43" providerId="AD" clId="Web-{4EB29296-AA43-4766-BC78-D5D77BEF886A}" dt="2022-05-01T08:05:00.395" v="27" actId="20577"/>
      <pc:docMkLst>
        <pc:docMk/>
      </pc:docMkLst>
      <pc:sldChg chg="modSp">
        <pc:chgData name="김정훈" userId="S::dan05006@hanyang.ac.kr::ab8f8b5d-b736-43df-9a0e-6523b7c87c43" providerId="AD" clId="Web-{4EB29296-AA43-4766-BC78-D5D77BEF886A}" dt="2022-05-01T08:05:00.395" v="27" actId="20577"/>
        <pc:sldMkLst>
          <pc:docMk/>
          <pc:sldMk cId="1980538540" sldId="256"/>
        </pc:sldMkLst>
        <pc:spChg chg="mod">
          <ac:chgData name="김정훈" userId="S::dan05006@hanyang.ac.kr::ab8f8b5d-b736-43df-9a0e-6523b7c87c43" providerId="AD" clId="Web-{4EB29296-AA43-4766-BC78-D5D77BEF886A}" dt="2022-05-01T08:05:00.395" v="27" actId="20577"/>
          <ac:spMkLst>
            <pc:docMk/>
            <pc:sldMk cId="1980538540" sldId="256"/>
            <ac:spMk id="4" creationId="{6E327FA9-45E5-83B2-1296-6F4089BB6357}"/>
          </ac:spMkLst>
        </pc:spChg>
      </pc:sldChg>
    </pc:docChg>
  </pc:docChgLst>
  <pc:docChgLst>
    <pc:chgData name="김민주" userId="S::minjukim12@hanyang.ac.kr::ccb22d04-1de4-442a-8df2-c735db149eeb" providerId="AD" clId="Web-{32DC4C19-C5A9-47F2-AA73-E946DF652CB3}"/>
    <pc:docChg chg="modSld">
      <pc:chgData name="김민주" userId="S::minjukim12@hanyang.ac.kr::ccb22d04-1de4-442a-8df2-c735db149eeb" providerId="AD" clId="Web-{32DC4C19-C5A9-47F2-AA73-E946DF652CB3}" dt="2022-04-03T11:46:11.455" v="104" actId="20577"/>
      <pc:docMkLst>
        <pc:docMk/>
      </pc:docMkLst>
      <pc:sldChg chg="modSp">
        <pc:chgData name="김민주" userId="S::minjukim12@hanyang.ac.kr::ccb22d04-1de4-442a-8df2-c735db149eeb" providerId="AD" clId="Web-{32DC4C19-C5A9-47F2-AA73-E946DF652CB3}" dt="2022-04-03T11:31:21.669" v="96" actId="20577"/>
        <pc:sldMkLst>
          <pc:docMk/>
          <pc:sldMk cId="106057850" sldId="258"/>
        </pc:sldMkLst>
        <pc:spChg chg="mod">
          <ac:chgData name="김민주" userId="S::minjukim12@hanyang.ac.kr::ccb22d04-1de4-442a-8df2-c735db149eeb" providerId="AD" clId="Web-{32DC4C19-C5A9-47F2-AA73-E946DF652CB3}" dt="2022-04-03T11:31:21.669" v="96" actId="20577"/>
          <ac:spMkLst>
            <pc:docMk/>
            <pc:sldMk cId="106057850" sldId="258"/>
            <ac:spMk id="3" creationId="{00000000-0000-0000-0000-000000000000}"/>
          </ac:spMkLst>
        </pc:spChg>
      </pc:sldChg>
      <pc:sldChg chg="addSp delSp modSp">
        <pc:chgData name="김민주" userId="S::minjukim12@hanyang.ac.kr::ccb22d04-1de4-442a-8df2-c735db149eeb" providerId="AD" clId="Web-{32DC4C19-C5A9-47F2-AA73-E946DF652CB3}" dt="2022-04-03T11:33:43.281" v="100"/>
        <pc:sldMkLst>
          <pc:docMk/>
          <pc:sldMk cId="630574328" sldId="259"/>
        </pc:sldMkLst>
        <pc:spChg chg="mod">
          <ac:chgData name="김민주" userId="S::minjukim12@hanyang.ac.kr::ccb22d04-1de4-442a-8df2-c735db149eeb" providerId="AD" clId="Web-{32DC4C19-C5A9-47F2-AA73-E946DF652CB3}" dt="2022-04-03T11:29:27.651" v="69" actId="20577"/>
          <ac:spMkLst>
            <pc:docMk/>
            <pc:sldMk cId="630574328" sldId="259"/>
            <ac:spMk id="3" creationId="{00000000-0000-0000-0000-000000000000}"/>
          </ac:spMkLst>
        </pc:spChg>
        <pc:graphicFrameChg chg="add del mod modGraphic">
          <ac:chgData name="김민주" userId="S::minjukim12@hanyang.ac.kr::ccb22d04-1de4-442a-8df2-c735db149eeb" providerId="AD" clId="Web-{32DC4C19-C5A9-47F2-AA73-E946DF652CB3}" dt="2022-04-03T11:33:43.281" v="100"/>
          <ac:graphicFrameMkLst>
            <pc:docMk/>
            <pc:sldMk cId="630574328" sldId="259"/>
            <ac:graphicFrameMk id="4" creationId="{DCCF351B-36BA-0DE4-EAA9-3681705B86B1}"/>
          </ac:graphicFrameMkLst>
        </pc:graphicFrameChg>
      </pc:sldChg>
      <pc:sldChg chg="modSp">
        <pc:chgData name="김민주" userId="S::minjukim12@hanyang.ac.kr::ccb22d04-1de4-442a-8df2-c735db149eeb" providerId="AD" clId="Web-{32DC4C19-C5A9-47F2-AA73-E946DF652CB3}" dt="2022-04-03T11:27:43.243" v="47" actId="1076"/>
        <pc:sldMkLst>
          <pc:docMk/>
          <pc:sldMk cId="1106636255" sldId="263"/>
        </pc:sldMkLst>
        <pc:spChg chg="mod">
          <ac:chgData name="김민주" userId="S::minjukim12@hanyang.ac.kr::ccb22d04-1de4-442a-8df2-c735db149eeb" providerId="AD" clId="Web-{32DC4C19-C5A9-47F2-AA73-E946DF652CB3}" dt="2022-04-03T11:27:43.243" v="47" actId="1076"/>
          <ac:spMkLst>
            <pc:docMk/>
            <pc:sldMk cId="1106636255" sldId="263"/>
            <ac:spMk id="5" creationId="{00000000-0000-0000-0000-000000000000}"/>
          </ac:spMkLst>
        </pc:spChg>
      </pc:sldChg>
      <pc:sldChg chg="modSp">
        <pc:chgData name="김민주" userId="S::minjukim12@hanyang.ac.kr::ccb22d04-1de4-442a-8df2-c735db149eeb" providerId="AD" clId="Web-{32DC4C19-C5A9-47F2-AA73-E946DF652CB3}" dt="2022-04-03T11:29:56.308" v="72" actId="1076"/>
        <pc:sldMkLst>
          <pc:docMk/>
          <pc:sldMk cId="4077043005" sldId="264"/>
        </pc:sldMkLst>
        <pc:spChg chg="mod">
          <ac:chgData name="김민주" userId="S::minjukim12@hanyang.ac.kr::ccb22d04-1de4-442a-8df2-c735db149eeb" providerId="AD" clId="Web-{32DC4C19-C5A9-47F2-AA73-E946DF652CB3}" dt="2022-04-03T11:24:20.410" v="44" actId="20577"/>
          <ac:spMkLst>
            <pc:docMk/>
            <pc:sldMk cId="4077043005" sldId="264"/>
            <ac:spMk id="2" creationId="{00000000-0000-0000-0000-000000000000}"/>
          </ac:spMkLst>
        </pc:spChg>
        <pc:picChg chg="mod">
          <ac:chgData name="김민주" userId="S::minjukim12@hanyang.ac.kr::ccb22d04-1de4-442a-8df2-c735db149eeb" providerId="AD" clId="Web-{32DC4C19-C5A9-47F2-AA73-E946DF652CB3}" dt="2022-04-03T11:29:56.308" v="72" actId="1076"/>
          <ac:picMkLst>
            <pc:docMk/>
            <pc:sldMk cId="4077043005" sldId="264"/>
            <ac:picMk id="7" creationId="{920476EC-3E4E-21EC-2C5D-0078BF50F549}"/>
          </ac:picMkLst>
        </pc:picChg>
      </pc:sldChg>
      <pc:sldChg chg="modSp">
        <pc:chgData name="김민주" userId="S::minjukim12@hanyang.ac.kr::ccb22d04-1de4-442a-8df2-c735db149eeb" providerId="AD" clId="Web-{32DC4C19-C5A9-47F2-AA73-E946DF652CB3}" dt="2022-04-03T11:46:07.377" v="102" actId="20577"/>
        <pc:sldMkLst>
          <pc:docMk/>
          <pc:sldMk cId="3846672623" sldId="269"/>
        </pc:sldMkLst>
        <pc:spChg chg="mod">
          <ac:chgData name="김민주" userId="S::minjukim12@hanyang.ac.kr::ccb22d04-1de4-442a-8df2-c735db149eeb" providerId="AD" clId="Web-{32DC4C19-C5A9-47F2-AA73-E946DF652CB3}" dt="2022-04-03T11:46:07.377" v="102" actId="20577"/>
          <ac:spMkLst>
            <pc:docMk/>
            <pc:sldMk cId="3846672623" sldId="269"/>
            <ac:spMk id="21" creationId="{97E56C46-3D05-E289-A950-6520BF72F3AA}"/>
          </ac:spMkLst>
        </pc:spChg>
      </pc:sldChg>
      <pc:sldChg chg="modSp">
        <pc:chgData name="김민주" userId="S::minjukim12@hanyang.ac.kr::ccb22d04-1de4-442a-8df2-c735db149eeb" providerId="AD" clId="Web-{32DC4C19-C5A9-47F2-AA73-E946DF652CB3}" dt="2022-04-03T11:46:11.455" v="104" actId="20577"/>
        <pc:sldMkLst>
          <pc:docMk/>
          <pc:sldMk cId="2475967410" sldId="271"/>
        </pc:sldMkLst>
        <pc:spChg chg="mod">
          <ac:chgData name="김민주" userId="S::minjukim12@hanyang.ac.kr::ccb22d04-1de4-442a-8df2-c735db149eeb" providerId="AD" clId="Web-{32DC4C19-C5A9-47F2-AA73-E946DF652CB3}" dt="2022-04-03T11:46:11.455" v="104" actId="20577"/>
          <ac:spMkLst>
            <pc:docMk/>
            <pc:sldMk cId="2475967410" sldId="271"/>
            <ac:spMk id="4" creationId="{537B9176-CCB3-221D-483D-8B81BC2DB4FD}"/>
          </ac:spMkLst>
        </pc:spChg>
      </pc:sldChg>
    </pc:docChg>
  </pc:docChgLst>
  <pc:docChgLst>
    <pc:chgData name="강경돈" userId="S::kgd981013@hanyang.ac.kr::c5ef1500-9f83-4ca8-914d-e7f071ad291d" providerId="AD" clId="Web-{B44D0C0C-786E-4939-981F-648EF25D6B88}"/>
    <pc:docChg chg="addSld delSld modSld">
      <pc:chgData name="강경돈" userId="S::kgd981013@hanyang.ac.kr::c5ef1500-9f83-4ca8-914d-e7f071ad291d" providerId="AD" clId="Web-{B44D0C0C-786E-4939-981F-648EF25D6B88}" dt="2022-04-03T11:36:41.211" v="123"/>
      <pc:docMkLst>
        <pc:docMk/>
      </pc:docMkLst>
      <pc:sldChg chg="addSp delSp modSp mod setBg">
        <pc:chgData name="강경돈" userId="S::kgd981013@hanyang.ac.kr::c5ef1500-9f83-4ca8-914d-e7f071ad291d" providerId="AD" clId="Web-{B44D0C0C-786E-4939-981F-648EF25D6B88}" dt="2022-04-03T11:22:31.581" v="37" actId="20577"/>
        <pc:sldMkLst>
          <pc:docMk/>
          <pc:sldMk cId="3073629616" sldId="260"/>
        </pc:sldMkLst>
        <pc:spChg chg="mod">
          <ac:chgData name="강경돈" userId="S::kgd981013@hanyang.ac.kr::c5ef1500-9f83-4ca8-914d-e7f071ad291d" providerId="AD" clId="Web-{B44D0C0C-786E-4939-981F-648EF25D6B88}" dt="2022-04-03T11:18:31.544" v="29"/>
          <ac:spMkLst>
            <pc:docMk/>
            <pc:sldMk cId="3073629616" sldId="260"/>
            <ac:spMk id="2" creationId="{00000000-0000-0000-0000-000000000000}"/>
          </ac:spMkLst>
        </pc:spChg>
        <pc:spChg chg="mod ord">
          <ac:chgData name="강경돈" userId="S::kgd981013@hanyang.ac.kr::c5ef1500-9f83-4ca8-914d-e7f071ad291d" providerId="AD" clId="Web-{B44D0C0C-786E-4939-981F-648EF25D6B88}" dt="2022-04-03T11:18:31.544" v="29"/>
          <ac:spMkLst>
            <pc:docMk/>
            <pc:sldMk cId="3073629616" sldId="260"/>
            <ac:spMk id="6" creationId="{00000000-0000-0000-0000-000000000000}"/>
          </ac:spMkLst>
        </pc:spChg>
        <pc:spChg chg="add mod">
          <ac:chgData name="강경돈" userId="S::kgd981013@hanyang.ac.kr::c5ef1500-9f83-4ca8-914d-e7f071ad291d" providerId="AD" clId="Web-{B44D0C0C-786E-4939-981F-648EF25D6B88}" dt="2022-04-03T11:22:31.581" v="37" actId="20577"/>
          <ac:spMkLst>
            <pc:docMk/>
            <pc:sldMk cId="3073629616" sldId="260"/>
            <ac:spMk id="8" creationId="{29A1E420-2DDF-D26C-EA0D-3630B92B6A20}"/>
          </ac:spMkLst>
        </pc:spChg>
        <pc:spChg chg="add del">
          <ac:chgData name="강경돈" userId="S::kgd981013@hanyang.ac.kr::c5ef1500-9f83-4ca8-914d-e7f071ad291d" providerId="AD" clId="Web-{B44D0C0C-786E-4939-981F-648EF25D6B88}" dt="2022-04-03T11:18:01.747" v="26"/>
          <ac:spMkLst>
            <pc:docMk/>
            <pc:sldMk cId="3073629616" sldId="260"/>
            <ac:spMk id="9" creationId="{8108D317-7CBD-4897-BD1F-959436D2A3BE}"/>
          </ac:spMkLst>
        </pc:spChg>
        <pc:spChg chg="add del">
          <ac:chgData name="강경돈" userId="S::kgd981013@hanyang.ac.kr::c5ef1500-9f83-4ca8-914d-e7f071ad291d" providerId="AD" clId="Web-{B44D0C0C-786E-4939-981F-648EF25D6B88}" dt="2022-04-03T11:18:31.529" v="28"/>
          <ac:spMkLst>
            <pc:docMk/>
            <pc:sldMk cId="3073629616" sldId="260"/>
            <ac:spMk id="10" creationId="{73DE2CFE-42F2-48F0-8706-5264E012B10C}"/>
          </ac:spMkLst>
        </pc:spChg>
        <pc:spChg chg="add del">
          <ac:chgData name="강경돈" userId="S::kgd981013@hanyang.ac.kr::c5ef1500-9f83-4ca8-914d-e7f071ad291d" providerId="AD" clId="Web-{B44D0C0C-786E-4939-981F-648EF25D6B88}" dt="2022-04-03T11:21:33.095" v="35"/>
          <ac:spMkLst>
            <pc:docMk/>
            <pc:sldMk cId="3073629616" sldId="260"/>
            <ac:spMk id="11" creationId="{C3B19123-A6A2-3F7D-1A5C-59F8DFEF2625}"/>
          </ac:spMkLst>
        </pc:spChg>
        <pc:spChg chg="add del">
          <ac:chgData name="강경돈" userId="S::kgd981013@hanyang.ac.kr::c5ef1500-9f83-4ca8-914d-e7f071ad291d" providerId="AD" clId="Web-{B44D0C0C-786E-4939-981F-648EF25D6B88}" dt="2022-04-03T11:17:06.058" v="24"/>
          <ac:spMkLst>
            <pc:docMk/>
            <pc:sldMk cId="3073629616" sldId="260"/>
            <ac:spMk id="12" creationId="{73DE2CFE-42F2-48F0-8706-5264E012B10C}"/>
          </ac:spMkLst>
        </pc:spChg>
        <pc:spChg chg="add">
          <ac:chgData name="강경돈" userId="S::kgd981013@hanyang.ac.kr::c5ef1500-9f83-4ca8-914d-e7f071ad291d" providerId="AD" clId="Web-{B44D0C0C-786E-4939-981F-648EF25D6B88}" dt="2022-04-03T11:18:31.544" v="29"/>
          <ac:spMkLst>
            <pc:docMk/>
            <pc:sldMk cId="3073629616" sldId="260"/>
            <ac:spMk id="13" creationId="{2B97F24A-32CE-4C1C-A50D-3016B394DCFB}"/>
          </ac:spMkLst>
        </pc:spChg>
        <pc:spChg chg="add del">
          <ac:chgData name="강경돈" userId="S::kgd981013@hanyang.ac.kr::c5ef1500-9f83-4ca8-914d-e7f071ad291d" providerId="AD" clId="Web-{B44D0C0C-786E-4939-981F-648EF25D6B88}" dt="2022-04-03T11:18:01.747" v="26"/>
          <ac:spMkLst>
            <pc:docMk/>
            <pc:sldMk cId="3073629616" sldId="260"/>
            <ac:spMk id="14" creationId="{D6297641-8B9F-4767-9606-8A11313227BF}"/>
          </ac:spMkLst>
        </pc:spChg>
        <pc:spChg chg="add">
          <ac:chgData name="강경돈" userId="S::kgd981013@hanyang.ac.kr::c5ef1500-9f83-4ca8-914d-e7f071ad291d" providerId="AD" clId="Web-{B44D0C0C-786E-4939-981F-648EF25D6B88}" dt="2022-04-03T11:18:31.544" v="29"/>
          <ac:spMkLst>
            <pc:docMk/>
            <pc:sldMk cId="3073629616" sldId="260"/>
            <ac:spMk id="15" creationId="{CD8B4F24-440B-49E9-B85D-733523DC064B}"/>
          </ac:spMkLst>
        </pc:spChg>
        <pc:spChg chg="add del">
          <ac:chgData name="강경돈" userId="S::kgd981013@hanyang.ac.kr::c5ef1500-9f83-4ca8-914d-e7f071ad291d" providerId="AD" clId="Web-{B44D0C0C-786E-4939-981F-648EF25D6B88}" dt="2022-04-03T11:18:01.747" v="26"/>
          <ac:spMkLst>
            <pc:docMk/>
            <pc:sldMk cId="3073629616" sldId="260"/>
            <ac:spMk id="16" creationId="{D8F3CA65-EA00-46B4-9616-39E6853F7BED}"/>
          </ac:spMkLst>
        </pc:spChg>
        <pc:picChg chg="del">
          <ac:chgData name="강경돈" userId="S::kgd981013@hanyang.ac.kr::c5ef1500-9f83-4ca8-914d-e7f071ad291d" providerId="AD" clId="Web-{B44D0C0C-786E-4939-981F-648EF25D6B88}" dt="2022-04-03T11:15:38.587" v="1"/>
          <ac:picMkLst>
            <pc:docMk/>
            <pc:sldMk cId="3073629616" sldId="260"/>
            <ac:picMk id="3" creationId="{68C80707-E4FD-3BAF-5FF7-C8C6DF8CCB5C}"/>
          </ac:picMkLst>
        </pc:picChg>
        <pc:picChg chg="del">
          <ac:chgData name="강경돈" userId="S::kgd981013@hanyang.ac.kr::c5ef1500-9f83-4ca8-914d-e7f071ad291d" providerId="AD" clId="Web-{B44D0C0C-786E-4939-981F-648EF25D6B88}" dt="2022-04-03T11:15:38.321" v="0"/>
          <ac:picMkLst>
            <pc:docMk/>
            <pc:sldMk cId="3073629616" sldId="260"/>
            <ac:picMk id="4" creationId="{AAB45E9F-D2D3-92D4-C1EA-2285992A67B8}"/>
          </ac:picMkLst>
        </pc:picChg>
        <pc:picChg chg="add del mod">
          <ac:chgData name="강경돈" userId="S::kgd981013@hanyang.ac.kr::c5ef1500-9f83-4ca8-914d-e7f071ad291d" providerId="AD" clId="Web-{B44D0C0C-786E-4939-981F-648EF25D6B88}" dt="2022-04-03T11:16:06.603" v="4"/>
          <ac:picMkLst>
            <pc:docMk/>
            <pc:sldMk cId="3073629616" sldId="260"/>
            <ac:picMk id="5" creationId="{22657403-BB26-AA35-020E-FC54B4CC7F3D}"/>
          </ac:picMkLst>
        </pc:picChg>
        <pc:picChg chg="add mod">
          <ac:chgData name="강경돈" userId="S::kgd981013@hanyang.ac.kr::c5ef1500-9f83-4ca8-914d-e7f071ad291d" providerId="AD" clId="Web-{B44D0C0C-786E-4939-981F-648EF25D6B88}" dt="2022-04-03T11:18:31.544" v="29"/>
          <ac:picMkLst>
            <pc:docMk/>
            <pc:sldMk cId="3073629616" sldId="260"/>
            <ac:picMk id="7" creationId="{636900E8-2438-7FFD-4AFD-30890FE037FC}"/>
          </ac:picMkLst>
        </pc:picChg>
      </pc:sldChg>
      <pc:sldChg chg="addSp">
        <pc:chgData name="강경돈" userId="S::kgd981013@hanyang.ac.kr::c5ef1500-9f83-4ca8-914d-e7f071ad291d" providerId="AD" clId="Web-{B44D0C0C-786E-4939-981F-648EF25D6B88}" dt="2022-04-03T11:22:47.707" v="38"/>
        <pc:sldMkLst>
          <pc:docMk/>
          <pc:sldMk cId="3004771715" sldId="266"/>
        </pc:sldMkLst>
        <pc:spChg chg="add">
          <ac:chgData name="강경돈" userId="S::kgd981013@hanyang.ac.kr::c5ef1500-9f83-4ca8-914d-e7f071ad291d" providerId="AD" clId="Web-{B44D0C0C-786E-4939-981F-648EF25D6B88}" dt="2022-04-03T11:22:47.707" v="38"/>
          <ac:spMkLst>
            <pc:docMk/>
            <pc:sldMk cId="3004771715" sldId="266"/>
            <ac:spMk id="2" creationId="{21DCA30E-6242-C075-3F3E-6A0D0185D56E}"/>
          </ac:spMkLst>
        </pc:spChg>
      </pc:sldChg>
      <pc:sldChg chg="new del">
        <pc:chgData name="강경돈" userId="S::kgd981013@hanyang.ac.kr::c5ef1500-9f83-4ca8-914d-e7f071ad291d" providerId="AD" clId="Web-{B44D0C0C-786E-4939-981F-648EF25D6B88}" dt="2022-04-03T11:18:49.670" v="31"/>
        <pc:sldMkLst>
          <pc:docMk/>
          <pc:sldMk cId="344746445" sldId="267"/>
        </pc:sldMkLst>
      </pc:sldChg>
      <pc:sldChg chg="addSp delSp modSp new del mod setBg">
        <pc:chgData name="강경돈" userId="S::kgd981013@hanyang.ac.kr::c5ef1500-9f83-4ca8-914d-e7f071ad291d" providerId="AD" clId="Web-{B44D0C0C-786E-4939-981F-648EF25D6B88}" dt="2022-04-03T11:31:35.516" v="75"/>
        <pc:sldMkLst>
          <pc:docMk/>
          <pc:sldMk cId="658668538" sldId="267"/>
        </pc:sldMkLst>
        <pc:spChg chg="mod">
          <ac:chgData name="강경돈" userId="S::kgd981013@hanyang.ac.kr::c5ef1500-9f83-4ca8-914d-e7f071ad291d" providerId="AD" clId="Web-{B44D0C0C-786E-4939-981F-648EF25D6B88}" dt="2022-04-03T11:29:36.435" v="69" actId="1076"/>
          <ac:spMkLst>
            <pc:docMk/>
            <pc:sldMk cId="658668538" sldId="267"/>
            <ac:spMk id="2" creationId="{469032B0-BA96-50D8-C5CD-2C1C4CFCF238}"/>
          </ac:spMkLst>
        </pc:spChg>
        <pc:spChg chg="del">
          <ac:chgData name="강경돈" userId="S::kgd981013@hanyang.ac.kr::c5ef1500-9f83-4ca8-914d-e7f071ad291d" providerId="AD" clId="Web-{B44D0C0C-786E-4939-981F-648EF25D6B88}" dt="2022-04-03T11:25:04.585" v="50"/>
          <ac:spMkLst>
            <pc:docMk/>
            <pc:sldMk cId="658668538" sldId="267"/>
            <ac:spMk id="3" creationId="{F4B5B6E3-A818-D40A-6D84-5C655CC7FB25}"/>
          </ac:spMkLst>
        </pc:spChg>
        <pc:spChg chg="add del">
          <ac:chgData name="강경돈" userId="S::kgd981013@hanyang.ac.kr::c5ef1500-9f83-4ca8-914d-e7f071ad291d" providerId="AD" clId="Web-{B44D0C0C-786E-4939-981F-648EF25D6B88}" dt="2022-04-03T11:28:52.512" v="61"/>
          <ac:spMkLst>
            <pc:docMk/>
            <pc:sldMk cId="658668538" sldId="267"/>
            <ac:spMk id="9" creationId="{D4771268-CB57-404A-9271-370EB28F6090}"/>
          </ac:spMkLst>
        </pc:spChg>
        <pc:spChg chg="add del">
          <ac:chgData name="강경돈" userId="S::kgd981013@hanyang.ac.kr::c5ef1500-9f83-4ca8-914d-e7f071ad291d" providerId="AD" clId="Web-{B44D0C0C-786E-4939-981F-648EF25D6B88}" dt="2022-04-03T11:29:00.403" v="63"/>
          <ac:spMkLst>
            <pc:docMk/>
            <pc:sldMk cId="658668538" sldId="267"/>
            <ac:spMk id="11" creationId="{1707FC24-6981-43D9-B525-C7832BA22463}"/>
          </ac:spMkLst>
        </pc:spChg>
        <pc:picChg chg="add del mod">
          <ac:chgData name="강경돈" userId="S::kgd981013@hanyang.ac.kr::c5ef1500-9f83-4ca8-914d-e7f071ad291d" providerId="AD" clId="Web-{B44D0C0C-786E-4939-981F-648EF25D6B88}" dt="2022-04-03T11:31:34.422" v="74"/>
          <ac:picMkLst>
            <pc:docMk/>
            <pc:sldMk cId="658668538" sldId="267"/>
            <ac:picMk id="4" creationId="{0C246691-19C1-B905-9ABF-5AD3CDADCBB9}"/>
          </ac:picMkLst>
        </pc:picChg>
      </pc:sldChg>
      <pc:sldChg chg="addSp delSp modSp add replId">
        <pc:chgData name="강경돈" userId="S::kgd981013@hanyang.ac.kr::c5ef1500-9f83-4ca8-914d-e7f071ad291d" providerId="AD" clId="Web-{B44D0C0C-786E-4939-981F-648EF25D6B88}" dt="2022-04-03T11:32:13.673" v="91" actId="1076"/>
        <pc:sldMkLst>
          <pc:docMk/>
          <pc:sldMk cId="666891705" sldId="268"/>
        </pc:sldMkLst>
        <pc:spChg chg="add del">
          <ac:chgData name="강경돈" userId="S::kgd981013@hanyang.ac.kr::c5ef1500-9f83-4ca8-914d-e7f071ad291d" providerId="AD" clId="Web-{B44D0C0C-786E-4939-981F-648EF25D6B88}" dt="2022-04-03T11:31:40.376" v="79"/>
          <ac:spMkLst>
            <pc:docMk/>
            <pc:sldMk cId="666891705" sldId="268"/>
            <ac:spMk id="3" creationId="{A6497955-9142-BA1A-D98B-985E8157BDBF}"/>
          </ac:spMkLst>
        </pc:spChg>
        <pc:picChg chg="add del mod">
          <ac:chgData name="강경돈" userId="S::kgd981013@hanyang.ac.kr::c5ef1500-9f83-4ca8-914d-e7f071ad291d" providerId="AD" clId="Web-{B44D0C0C-786E-4939-981F-648EF25D6B88}" dt="2022-04-03T11:31:39.688" v="78"/>
          <ac:picMkLst>
            <pc:docMk/>
            <pc:sldMk cId="666891705" sldId="268"/>
            <ac:picMk id="4" creationId="{0352E3AB-5585-61DA-6AD8-791F2DC9BDFF}"/>
          </ac:picMkLst>
        </pc:picChg>
        <pc:picChg chg="add mod">
          <ac:chgData name="강경돈" userId="S::kgd981013@hanyang.ac.kr::c5ef1500-9f83-4ca8-914d-e7f071ad291d" providerId="AD" clId="Web-{B44D0C0C-786E-4939-981F-648EF25D6B88}" dt="2022-04-03T11:32:13.673" v="91" actId="1076"/>
          <ac:picMkLst>
            <pc:docMk/>
            <pc:sldMk cId="666891705" sldId="268"/>
            <ac:picMk id="5" creationId="{5AAC88CE-846A-E718-7E3D-7F7BE4807DA8}"/>
          </ac:picMkLst>
        </pc:picChg>
        <pc:picChg chg="del">
          <ac:chgData name="강경돈" userId="S::kgd981013@hanyang.ac.kr::c5ef1500-9f83-4ca8-914d-e7f071ad291d" providerId="AD" clId="Web-{B44D0C0C-786E-4939-981F-648EF25D6B88}" dt="2022-04-03T11:31:29.797" v="73"/>
          <ac:picMkLst>
            <pc:docMk/>
            <pc:sldMk cId="666891705" sldId="268"/>
            <ac:picMk id="7" creationId="{636900E8-2438-7FFD-4AFD-30890FE037FC}"/>
          </ac:picMkLst>
        </pc:picChg>
      </pc:sldChg>
      <pc:sldChg chg="addSp delSp modSp addAnim delAnim modAnim">
        <pc:chgData name="강경돈" userId="S::kgd981013@hanyang.ac.kr::c5ef1500-9f83-4ca8-914d-e7f071ad291d" providerId="AD" clId="Web-{B44D0C0C-786E-4939-981F-648EF25D6B88}" dt="2022-04-03T11:36:41.211" v="123"/>
        <pc:sldMkLst>
          <pc:docMk/>
          <pc:sldMk cId="3846672623" sldId="269"/>
        </pc:sldMkLst>
        <pc:picChg chg="add del">
          <ac:chgData name="강경돈" userId="S::kgd981013@hanyang.ac.kr::c5ef1500-9f83-4ca8-914d-e7f071ad291d" providerId="AD" clId="Web-{B44D0C0C-786E-4939-981F-648EF25D6B88}" dt="2022-04-03T11:34:28.067" v="97"/>
          <ac:picMkLst>
            <pc:docMk/>
            <pc:sldMk cId="3846672623" sldId="269"/>
            <ac:picMk id="3" creationId="{474DE9E1-ADEA-4FCE-B8B7-9AB650C9111A}"/>
          </ac:picMkLst>
        </pc:picChg>
        <pc:picChg chg="add del">
          <ac:chgData name="강경돈" userId="S::kgd981013@hanyang.ac.kr::c5ef1500-9f83-4ca8-914d-e7f071ad291d" providerId="AD" clId="Web-{B44D0C0C-786E-4939-981F-648EF25D6B88}" dt="2022-04-03T11:34:28.067" v="96"/>
          <ac:picMkLst>
            <pc:docMk/>
            <pc:sldMk cId="3846672623" sldId="269"/>
            <ac:picMk id="4" creationId="{802533DF-DF5C-4388-28FB-D653FDDBE6C1}"/>
          </ac:picMkLst>
        </pc:picChg>
        <pc:picChg chg="mod">
          <ac:chgData name="강경돈" userId="S::kgd981013@hanyang.ac.kr::c5ef1500-9f83-4ca8-914d-e7f071ad291d" providerId="AD" clId="Web-{B44D0C0C-786E-4939-981F-648EF25D6B88}" dt="2022-04-03T11:35:59.960" v="113" actId="1076"/>
          <ac:picMkLst>
            <pc:docMk/>
            <pc:sldMk cId="3846672623" sldId="269"/>
            <ac:picMk id="5" creationId="{29D183BE-EA6D-4468-6B80-77D3E60A558C}"/>
          </ac:picMkLst>
        </pc:picChg>
        <pc:picChg chg="add mod">
          <ac:chgData name="강경돈" userId="S::kgd981013@hanyang.ac.kr::c5ef1500-9f83-4ca8-914d-e7f071ad291d" providerId="AD" clId="Web-{B44D0C0C-786E-4939-981F-648EF25D6B88}" dt="2022-04-03T11:36:30.382" v="119" actId="1076"/>
          <ac:picMkLst>
            <pc:docMk/>
            <pc:sldMk cId="3846672623" sldId="269"/>
            <ac:picMk id="7" creationId="{C306608B-A2B6-B919-9A2A-8F8F0F36AD2C}"/>
          </ac:picMkLst>
        </pc:picChg>
        <pc:picChg chg="del mod">
          <ac:chgData name="강경돈" userId="S::kgd981013@hanyang.ac.kr::c5ef1500-9f83-4ca8-914d-e7f071ad291d" providerId="AD" clId="Web-{B44D0C0C-786E-4939-981F-648EF25D6B88}" dt="2022-04-03T11:35:50.444" v="111"/>
          <ac:picMkLst>
            <pc:docMk/>
            <pc:sldMk cId="3846672623" sldId="269"/>
            <ac:picMk id="9" creationId="{6F1BBC31-6BC4-9EB9-BA2E-A3B12666A48B}"/>
          </ac:picMkLst>
        </pc:picChg>
      </pc:sldChg>
      <pc:sldChg chg="addSp delSp modSp new">
        <pc:chgData name="강경돈" userId="S::kgd981013@hanyang.ac.kr::c5ef1500-9f83-4ca8-914d-e7f071ad291d" providerId="AD" clId="Web-{B44D0C0C-786E-4939-981F-648EF25D6B88}" dt="2022-04-03T11:34:47.771" v="109"/>
        <pc:sldMkLst>
          <pc:docMk/>
          <pc:sldMk cId="245185301" sldId="270"/>
        </pc:sldMkLst>
        <pc:spChg chg="del">
          <ac:chgData name="강경돈" userId="S::kgd981013@hanyang.ac.kr::c5ef1500-9f83-4ca8-914d-e7f071ad291d" providerId="AD" clId="Web-{B44D0C0C-786E-4939-981F-648EF25D6B88}" dt="2022-04-03T11:34:40.036" v="100"/>
          <ac:spMkLst>
            <pc:docMk/>
            <pc:sldMk cId="245185301" sldId="270"/>
            <ac:spMk id="2" creationId="{FC451585-E5CD-F3D2-3048-584E3F37C5F7}"/>
          </ac:spMkLst>
        </pc:spChg>
        <pc:spChg chg="del">
          <ac:chgData name="강경돈" userId="S::kgd981013@hanyang.ac.kr::c5ef1500-9f83-4ca8-914d-e7f071ad291d" providerId="AD" clId="Web-{B44D0C0C-786E-4939-981F-648EF25D6B88}" dt="2022-04-03T11:34:38.724" v="99"/>
          <ac:spMkLst>
            <pc:docMk/>
            <pc:sldMk cId="245185301" sldId="270"/>
            <ac:spMk id="3" creationId="{C7FCA245-11AB-295D-CACF-7226CF03ADFB}"/>
          </ac:spMkLst>
        </pc:spChg>
        <pc:spChg chg="add del">
          <ac:chgData name="강경돈" userId="S::kgd981013@hanyang.ac.kr::c5ef1500-9f83-4ca8-914d-e7f071ad291d" providerId="AD" clId="Web-{B44D0C0C-786E-4939-981F-648EF25D6B88}" dt="2022-04-03T11:34:47.771" v="109"/>
          <ac:spMkLst>
            <pc:docMk/>
            <pc:sldMk cId="245185301" sldId="270"/>
            <ac:spMk id="4" creationId="{75DDFAD2-2E7C-578F-37D1-3B859F88A5C6}"/>
          </ac:spMkLst>
        </pc:spChg>
        <pc:picChg chg="add mod">
          <ac:chgData name="강경돈" userId="S::kgd981013@hanyang.ac.kr::c5ef1500-9f83-4ca8-914d-e7f071ad291d" providerId="AD" clId="Web-{B44D0C0C-786E-4939-981F-648EF25D6B88}" dt="2022-04-03T11:34:44.333" v="106" actId="1076"/>
          <ac:picMkLst>
            <pc:docMk/>
            <pc:sldMk cId="245185301" sldId="270"/>
            <ac:picMk id="5" creationId="{A30FEEF2-06D2-AC13-B304-D8570F6D9B77}"/>
          </ac:picMkLst>
        </pc:picChg>
        <pc:picChg chg="add mod">
          <ac:chgData name="강경돈" userId="S::kgd981013@hanyang.ac.kr::c5ef1500-9f83-4ca8-914d-e7f071ad291d" providerId="AD" clId="Web-{B44D0C0C-786E-4939-981F-648EF25D6B88}" dt="2022-04-03T11:34:46.255" v="108" actId="1076"/>
          <ac:picMkLst>
            <pc:docMk/>
            <pc:sldMk cId="245185301" sldId="270"/>
            <ac:picMk id="6" creationId="{1D784EAB-7E6E-4B4A-A7D2-E92DE2C8F0A7}"/>
          </ac:picMkLst>
        </pc:picChg>
      </pc:sldChg>
    </pc:docChg>
  </pc:docChgLst>
  <pc:docChgLst>
    <pc:chgData name="강경돈" userId="S::kgd981013@hanyang.ac.kr::c5ef1500-9f83-4ca8-914d-e7f071ad291d" providerId="AD" clId="Web-{C56325A9-A17F-43D3-A21A-731379863A41}"/>
    <pc:docChg chg="mod modSld modMainMaster">
      <pc:chgData name="강경돈" userId="S::kgd981013@hanyang.ac.kr::c5ef1500-9f83-4ca8-914d-e7f071ad291d" providerId="AD" clId="Web-{C56325A9-A17F-43D3-A21A-731379863A41}" dt="2022-04-10T04:33:36.443" v="48" actId="1076"/>
      <pc:docMkLst>
        <pc:docMk/>
      </pc:docMkLst>
      <pc:sldChg chg="addSp delSp">
        <pc:chgData name="강경돈" userId="S::kgd981013@hanyang.ac.kr::c5ef1500-9f83-4ca8-914d-e7f071ad291d" providerId="AD" clId="Web-{C56325A9-A17F-43D3-A21A-731379863A41}" dt="2022-04-10T04:24:30.882" v="32"/>
        <pc:sldMkLst>
          <pc:docMk/>
          <pc:sldMk cId="1980538540" sldId="256"/>
        </pc:sldMkLst>
        <pc:spChg chg="add del">
          <ac:chgData name="강경돈" userId="S::kgd981013@hanyang.ac.kr::c5ef1500-9f83-4ca8-914d-e7f071ad291d" providerId="AD" clId="Web-{C56325A9-A17F-43D3-A21A-731379863A41}" dt="2022-04-10T04:24:30.882" v="32"/>
          <ac:spMkLst>
            <pc:docMk/>
            <pc:sldMk cId="1980538540" sldId="256"/>
            <ac:spMk id="5" creationId="{C8857386-70B6-BCA2-CC0A-F9E4CB193FBD}"/>
          </ac:spMkLst>
        </pc:spChg>
      </pc:sldChg>
      <pc:sldChg chg="addSp delSp">
        <pc:chgData name="강경돈" userId="S::kgd981013@hanyang.ac.kr::c5ef1500-9f83-4ca8-914d-e7f071ad291d" providerId="AD" clId="Web-{C56325A9-A17F-43D3-A21A-731379863A41}" dt="2022-04-10T04:24:07.428" v="16"/>
        <pc:sldMkLst>
          <pc:docMk/>
          <pc:sldMk cId="1419841371" sldId="257"/>
        </pc:sldMkLst>
        <pc:spChg chg="add del">
          <ac:chgData name="강경돈" userId="S::kgd981013@hanyang.ac.kr::c5ef1500-9f83-4ca8-914d-e7f071ad291d" providerId="AD" clId="Web-{C56325A9-A17F-43D3-A21A-731379863A41}" dt="2022-04-10T04:24:07.428" v="16"/>
          <ac:spMkLst>
            <pc:docMk/>
            <pc:sldMk cId="1419841371" sldId="257"/>
            <ac:spMk id="4" creationId="{AB5915A1-2EB6-F870-3201-7043CC8E01EB}"/>
          </ac:spMkLst>
        </pc:spChg>
      </pc:sldChg>
      <pc:sldChg chg="addSp delSp">
        <pc:chgData name="강경돈" userId="S::kgd981013@hanyang.ac.kr::c5ef1500-9f83-4ca8-914d-e7f071ad291d" providerId="AD" clId="Web-{C56325A9-A17F-43D3-A21A-731379863A41}" dt="2022-04-10T04:24:07.428" v="16"/>
        <pc:sldMkLst>
          <pc:docMk/>
          <pc:sldMk cId="106057850" sldId="258"/>
        </pc:sldMkLst>
        <pc:spChg chg="add del">
          <ac:chgData name="강경돈" userId="S::kgd981013@hanyang.ac.kr::c5ef1500-9f83-4ca8-914d-e7f071ad291d" providerId="AD" clId="Web-{C56325A9-A17F-43D3-A21A-731379863A41}" dt="2022-04-10T04:24:07.428" v="16"/>
          <ac:spMkLst>
            <pc:docMk/>
            <pc:sldMk cId="106057850" sldId="258"/>
            <ac:spMk id="5" creationId="{227FF2F9-A011-23A3-D657-CD697F2A1B59}"/>
          </ac:spMkLst>
        </pc:spChg>
      </pc:sldChg>
      <pc:sldChg chg="addSp delSp">
        <pc:chgData name="강경돈" userId="S::kgd981013@hanyang.ac.kr::c5ef1500-9f83-4ca8-914d-e7f071ad291d" providerId="AD" clId="Web-{C56325A9-A17F-43D3-A21A-731379863A41}" dt="2022-04-10T04:24:07.428" v="16"/>
        <pc:sldMkLst>
          <pc:docMk/>
          <pc:sldMk cId="630574328" sldId="259"/>
        </pc:sldMkLst>
        <pc:spChg chg="add del">
          <ac:chgData name="강경돈" userId="S::kgd981013@hanyang.ac.kr::c5ef1500-9f83-4ca8-914d-e7f071ad291d" providerId="AD" clId="Web-{C56325A9-A17F-43D3-A21A-731379863A41}" dt="2022-04-10T04:24:07.428" v="16"/>
          <ac:spMkLst>
            <pc:docMk/>
            <pc:sldMk cId="630574328" sldId="259"/>
            <ac:spMk id="4" creationId="{ED8AD9D2-484E-2377-0177-B6BC7B7B9B32}"/>
          </ac:spMkLst>
        </pc:spChg>
      </pc:sldChg>
      <pc:sldChg chg="addSp delSp">
        <pc:chgData name="강경돈" userId="S::kgd981013@hanyang.ac.kr::c5ef1500-9f83-4ca8-914d-e7f071ad291d" providerId="AD" clId="Web-{C56325A9-A17F-43D3-A21A-731379863A41}" dt="2022-04-10T04:24:07.428" v="16"/>
        <pc:sldMkLst>
          <pc:docMk/>
          <pc:sldMk cId="3073629616" sldId="260"/>
        </pc:sldMkLst>
        <pc:spChg chg="add del">
          <ac:chgData name="강경돈" userId="S::kgd981013@hanyang.ac.kr::c5ef1500-9f83-4ca8-914d-e7f071ad291d" providerId="AD" clId="Web-{C56325A9-A17F-43D3-A21A-731379863A41}" dt="2022-04-10T04:24:07.428" v="16"/>
          <ac:spMkLst>
            <pc:docMk/>
            <pc:sldMk cId="3073629616" sldId="260"/>
            <ac:spMk id="4" creationId="{A6665593-82A0-C1E8-1B7B-475EA471D853}"/>
          </ac:spMkLst>
        </pc:spChg>
      </pc:sldChg>
      <pc:sldChg chg="addSp delSp modSp">
        <pc:chgData name="강경돈" userId="S::kgd981013@hanyang.ac.kr::c5ef1500-9f83-4ca8-914d-e7f071ad291d" providerId="AD" clId="Web-{C56325A9-A17F-43D3-A21A-731379863A41}" dt="2022-04-10T04:25:05.133" v="34" actId="14100"/>
        <pc:sldMkLst>
          <pc:docMk/>
          <pc:sldMk cId="1970421735" sldId="261"/>
        </pc:sldMkLst>
        <pc:spChg chg="add del">
          <ac:chgData name="강경돈" userId="S::kgd981013@hanyang.ac.kr::c5ef1500-9f83-4ca8-914d-e7f071ad291d" providerId="AD" clId="Web-{C56325A9-A17F-43D3-A21A-731379863A41}" dt="2022-04-10T04:24:07.428" v="16"/>
          <ac:spMkLst>
            <pc:docMk/>
            <pc:sldMk cId="1970421735" sldId="261"/>
            <ac:spMk id="4" creationId="{14942AAD-C5CB-DE3E-F45A-B5FD907E97D3}"/>
          </ac:spMkLst>
        </pc:spChg>
        <pc:picChg chg="mod">
          <ac:chgData name="강경돈" userId="S::kgd981013@hanyang.ac.kr::c5ef1500-9f83-4ca8-914d-e7f071ad291d" providerId="AD" clId="Web-{C56325A9-A17F-43D3-A21A-731379863A41}" dt="2022-04-10T04:25:05.133" v="34" actId="14100"/>
          <ac:picMkLst>
            <pc:docMk/>
            <pc:sldMk cId="1970421735" sldId="261"/>
            <ac:picMk id="5" creationId="{D370A013-0F8E-94C9-DDF6-06676F7CDBD0}"/>
          </ac:picMkLst>
        </pc:picChg>
      </pc:sldChg>
      <pc:sldChg chg="addSp delSp">
        <pc:chgData name="강경돈" userId="S::kgd981013@hanyang.ac.kr::c5ef1500-9f83-4ca8-914d-e7f071ad291d" providerId="AD" clId="Web-{C56325A9-A17F-43D3-A21A-731379863A41}" dt="2022-04-10T04:24:07.428" v="16"/>
        <pc:sldMkLst>
          <pc:docMk/>
          <pc:sldMk cId="1493209806" sldId="262"/>
        </pc:sldMkLst>
        <pc:spChg chg="add del">
          <ac:chgData name="강경돈" userId="S::kgd981013@hanyang.ac.kr::c5ef1500-9f83-4ca8-914d-e7f071ad291d" providerId="AD" clId="Web-{C56325A9-A17F-43D3-A21A-731379863A41}" dt="2022-04-10T04:24:07.428" v="16"/>
          <ac:spMkLst>
            <pc:docMk/>
            <pc:sldMk cId="1493209806" sldId="262"/>
            <ac:spMk id="2" creationId="{CC551DD9-9D96-22C7-1A88-04FD8473E5C4}"/>
          </ac:spMkLst>
        </pc:spChg>
      </pc:sldChg>
      <pc:sldChg chg="addSp delSp modSp">
        <pc:chgData name="강경돈" userId="S::kgd981013@hanyang.ac.kr::c5ef1500-9f83-4ca8-914d-e7f071ad291d" providerId="AD" clId="Web-{C56325A9-A17F-43D3-A21A-731379863A41}" dt="2022-04-10T04:33:36.443" v="48" actId="1076"/>
        <pc:sldMkLst>
          <pc:docMk/>
          <pc:sldMk cId="4077043005" sldId="264"/>
        </pc:sldMkLst>
        <pc:spChg chg="mod">
          <ac:chgData name="강경돈" userId="S::kgd981013@hanyang.ac.kr::c5ef1500-9f83-4ca8-914d-e7f071ad291d" providerId="AD" clId="Web-{C56325A9-A17F-43D3-A21A-731379863A41}" dt="2022-04-10T04:30:23.703" v="39" actId="20577"/>
          <ac:spMkLst>
            <pc:docMk/>
            <pc:sldMk cId="4077043005" sldId="264"/>
            <ac:spMk id="2" creationId="{00000000-0000-0000-0000-000000000000}"/>
          </ac:spMkLst>
        </pc:spChg>
        <pc:spChg chg="add del">
          <ac:chgData name="강경돈" userId="S::kgd981013@hanyang.ac.kr::c5ef1500-9f83-4ca8-914d-e7f071ad291d" providerId="AD" clId="Web-{C56325A9-A17F-43D3-A21A-731379863A41}" dt="2022-04-10T04:24:07.428" v="16"/>
          <ac:spMkLst>
            <pc:docMk/>
            <pc:sldMk cId="4077043005" sldId="264"/>
            <ac:spMk id="4" creationId="{1E7DCA1C-85C0-537F-DEE7-860E2470102E}"/>
          </ac:spMkLst>
        </pc:spChg>
        <pc:spChg chg="add del mod">
          <ac:chgData name="강경돈" userId="S::kgd981013@hanyang.ac.kr::c5ef1500-9f83-4ca8-914d-e7f071ad291d" providerId="AD" clId="Web-{C56325A9-A17F-43D3-A21A-731379863A41}" dt="2022-04-10T04:33:10.020" v="41"/>
          <ac:spMkLst>
            <pc:docMk/>
            <pc:sldMk cId="4077043005" sldId="264"/>
            <ac:spMk id="7" creationId="{AC43CFFC-D37C-5407-171E-00456E7B5ED9}"/>
          </ac:spMkLst>
        </pc:spChg>
        <pc:picChg chg="add mod ord">
          <ac:chgData name="강경돈" userId="S::kgd981013@hanyang.ac.kr::c5ef1500-9f83-4ca8-914d-e7f071ad291d" providerId="AD" clId="Web-{C56325A9-A17F-43D3-A21A-731379863A41}" dt="2022-04-10T04:33:36.443" v="48" actId="1076"/>
          <ac:picMkLst>
            <pc:docMk/>
            <pc:sldMk cId="4077043005" sldId="264"/>
            <ac:picMk id="8" creationId="{43627755-6337-7FD3-F5D8-01380D1B074F}"/>
          </ac:picMkLst>
        </pc:picChg>
        <pc:picChg chg="del">
          <ac:chgData name="강경돈" userId="S::kgd981013@hanyang.ac.kr::c5ef1500-9f83-4ca8-914d-e7f071ad291d" providerId="AD" clId="Web-{C56325A9-A17F-43D3-A21A-731379863A41}" dt="2022-04-10T04:33:09.379" v="40"/>
          <ac:picMkLst>
            <pc:docMk/>
            <pc:sldMk cId="4077043005" sldId="264"/>
            <ac:picMk id="14" creationId="{79358B5A-4CFA-203A-E649-37B6348B4D7B}"/>
          </ac:picMkLst>
        </pc:picChg>
      </pc:sldChg>
      <pc:sldChg chg="addSp delSp">
        <pc:chgData name="강경돈" userId="S::kgd981013@hanyang.ac.kr::c5ef1500-9f83-4ca8-914d-e7f071ad291d" providerId="AD" clId="Web-{C56325A9-A17F-43D3-A21A-731379863A41}" dt="2022-04-10T04:24:07.428" v="16"/>
        <pc:sldMkLst>
          <pc:docMk/>
          <pc:sldMk cId="666891705" sldId="268"/>
        </pc:sldMkLst>
        <pc:spChg chg="add del">
          <ac:chgData name="강경돈" userId="S::kgd981013@hanyang.ac.kr::c5ef1500-9f83-4ca8-914d-e7f071ad291d" providerId="AD" clId="Web-{C56325A9-A17F-43D3-A21A-731379863A41}" dt="2022-04-10T04:24:07.428" v="16"/>
          <ac:spMkLst>
            <pc:docMk/>
            <pc:sldMk cId="666891705" sldId="268"/>
            <ac:spMk id="4" creationId="{2D2F5774-DEBC-FA55-EB04-BF0362765EB5}"/>
          </ac:spMkLst>
        </pc:spChg>
      </pc:sldChg>
      <pc:sldChg chg="addSp delSp">
        <pc:chgData name="강경돈" userId="S::kgd981013@hanyang.ac.kr::c5ef1500-9f83-4ca8-914d-e7f071ad291d" providerId="AD" clId="Web-{C56325A9-A17F-43D3-A21A-731379863A41}" dt="2022-04-10T04:24:07.428" v="16"/>
        <pc:sldMkLst>
          <pc:docMk/>
          <pc:sldMk cId="2475967410" sldId="271"/>
        </pc:sldMkLst>
        <pc:spChg chg="add del">
          <ac:chgData name="강경돈" userId="S::kgd981013@hanyang.ac.kr::c5ef1500-9f83-4ca8-914d-e7f071ad291d" providerId="AD" clId="Web-{C56325A9-A17F-43D3-A21A-731379863A41}" dt="2022-04-10T04:24:07.428" v="16"/>
          <ac:spMkLst>
            <pc:docMk/>
            <pc:sldMk cId="2475967410" sldId="271"/>
            <ac:spMk id="3" creationId="{2C78CB60-30A7-E71C-DF53-FC5B00C95433}"/>
          </ac:spMkLst>
        </pc:spChg>
      </pc:sldChg>
      <pc:sldChg chg="addSp delSp">
        <pc:chgData name="강경돈" userId="S::kgd981013@hanyang.ac.kr::c5ef1500-9f83-4ca8-914d-e7f071ad291d" providerId="AD" clId="Web-{C56325A9-A17F-43D3-A21A-731379863A41}" dt="2022-04-10T04:24:07.428" v="16"/>
        <pc:sldMkLst>
          <pc:docMk/>
          <pc:sldMk cId="732992680" sldId="272"/>
        </pc:sldMkLst>
        <pc:spChg chg="add del">
          <ac:chgData name="강경돈" userId="S::kgd981013@hanyang.ac.kr::c5ef1500-9f83-4ca8-914d-e7f071ad291d" providerId="AD" clId="Web-{C56325A9-A17F-43D3-A21A-731379863A41}" dt="2022-04-10T04:24:07.428" v="16"/>
          <ac:spMkLst>
            <pc:docMk/>
            <pc:sldMk cId="732992680" sldId="272"/>
            <ac:spMk id="4" creationId="{D1E4A742-5F52-2AB9-76C4-6AF52A611D3C}"/>
          </ac:spMkLst>
        </pc:spChg>
      </pc:sldChg>
      <pc:sldChg chg="addSp delSp">
        <pc:chgData name="강경돈" userId="S::kgd981013@hanyang.ac.kr::c5ef1500-9f83-4ca8-914d-e7f071ad291d" providerId="AD" clId="Web-{C56325A9-A17F-43D3-A21A-731379863A41}" dt="2022-04-10T04:24:07.428" v="16"/>
        <pc:sldMkLst>
          <pc:docMk/>
          <pc:sldMk cId="1336841689" sldId="277"/>
        </pc:sldMkLst>
        <pc:spChg chg="add del">
          <ac:chgData name="강경돈" userId="S::kgd981013@hanyang.ac.kr::c5ef1500-9f83-4ca8-914d-e7f071ad291d" providerId="AD" clId="Web-{C56325A9-A17F-43D3-A21A-731379863A41}" dt="2022-04-10T04:24:07.428" v="16"/>
          <ac:spMkLst>
            <pc:docMk/>
            <pc:sldMk cId="1336841689" sldId="277"/>
            <ac:spMk id="5" creationId="{C7283273-30DA-4070-8B4D-0D257C0FB42B}"/>
          </ac:spMkLst>
        </pc:spChg>
      </pc:sldChg>
      <pc:sldMasterChg chg="mod modSldLayout">
        <pc:chgData name="강경돈" userId="S::kgd981013@hanyang.ac.kr::c5ef1500-9f83-4ca8-914d-e7f071ad291d" providerId="AD" clId="Web-{C56325A9-A17F-43D3-A21A-731379863A41}" dt="2022-04-10T04:24:07.428" v="16"/>
        <pc:sldMasterMkLst>
          <pc:docMk/>
          <pc:sldMasterMk cId="1665442090" sldId="2147483648"/>
        </pc:sldMasterMkLst>
        <pc:sldLayoutChg chg="mod">
          <pc:chgData name="강경돈" userId="S::kgd981013@hanyang.ac.kr::c5ef1500-9f83-4ca8-914d-e7f071ad291d" providerId="AD" clId="Web-{C56325A9-A17F-43D3-A21A-731379863A41}" dt="2022-04-10T04:24:07.428" v="16"/>
          <pc:sldLayoutMkLst>
            <pc:docMk/>
            <pc:sldMasterMk cId="1665442090" sldId="2147483648"/>
            <pc:sldLayoutMk cId="2013377991" sldId="2147483649"/>
          </pc:sldLayoutMkLst>
        </pc:sldLayoutChg>
        <pc:sldLayoutChg chg="mod">
          <pc:chgData name="강경돈" userId="S::kgd981013@hanyang.ac.kr::c5ef1500-9f83-4ca8-914d-e7f071ad291d" providerId="AD" clId="Web-{C56325A9-A17F-43D3-A21A-731379863A41}" dt="2022-04-10T04:24:07.428" v="16"/>
          <pc:sldLayoutMkLst>
            <pc:docMk/>
            <pc:sldMasterMk cId="1665442090" sldId="2147483648"/>
            <pc:sldLayoutMk cId="2950978228" sldId="2147483650"/>
          </pc:sldLayoutMkLst>
        </pc:sldLayoutChg>
        <pc:sldLayoutChg chg="mod">
          <pc:chgData name="강경돈" userId="S::kgd981013@hanyang.ac.kr::c5ef1500-9f83-4ca8-914d-e7f071ad291d" providerId="AD" clId="Web-{C56325A9-A17F-43D3-A21A-731379863A41}" dt="2022-04-10T04:24:07.428" v="16"/>
          <pc:sldLayoutMkLst>
            <pc:docMk/>
            <pc:sldMasterMk cId="1665442090" sldId="2147483648"/>
            <pc:sldLayoutMk cId="3028944695" sldId="2147483651"/>
          </pc:sldLayoutMkLst>
        </pc:sldLayoutChg>
        <pc:sldLayoutChg chg="mod">
          <pc:chgData name="강경돈" userId="S::kgd981013@hanyang.ac.kr::c5ef1500-9f83-4ca8-914d-e7f071ad291d" providerId="AD" clId="Web-{C56325A9-A17F-43D3-A21A-731379863A41}" dt="2022-04-10T04:24:07.428" v="16"/>
          <pc:sldLayoutMkLst>
            <pc:docMk/>
            <pc:sldMasterMk cId="1665442090" sldId="2147483648"/>
            <pc:sldLayoutMk cId="2763228479" sldId="2147483652"/>
          </pc:sldLayoutMkLst>
        </pc:sldLayoutChg>
        <pc:sldLayoutChg chg="mod">
          <pc:chgData name="강경돈" userId="S::kgd981013@hanyang.ac.kr::c5ef1500-9f83-4ca8-914d-e7f071ad291d" providerId="AD" clId="Web-{C56325A9-A17F-43D3-A21A-731379863A41}" dt="2022-04-10T04:24:07.428" v="16"/>
          <pc:sldLayoutMkLst>
            <pc:docMk/>
            <pc:sldMasterMk cId="1665442090" sldId="2147483648"/>
            <pc:sldLayoutMk cId="1396084699" sldId="2147483653"/>
          </pc:sldLayoutMkLst>
        </pc:sldLayoutChg>
        <pc:sldLayoutChg chg="mod">
          <pc:chgData name="강경돈" userId="S::kgd981013@hanyang.ac.kr::c5ef1500-9f83-4ca8-914d-e7f071ad291d" providerId="AD" clId="Web-{C56325A9-A17F-43D3-A21A-731379863A41}" dt="2022-04-10T04:24:07.428" v="16"/>
          <pc:sldLayoutMkLst>
            <pc:docMk/>
            <pc:sldMasterMk cId="1665442090" sldId="2147483648"/>
            <pc:sldLayoutMk cId="2436394211" sldId="2147483654"/>
          </pc:sldLayoutMkLst>
        </pc:sldLayoutChg>
        <pc:sldLayoutChg chg="mod">
          <pc:chgData name="강경돈" userId="S::kgd981013@hanyang.ac.kr::c5ef1500-9f83-4ca8-914d-e7f071ad291d" providerId="AD" clId="Web-{C56325A9-A17F-43D3-A21A-731379863A41}" dt="2022-04-10T04:24:07.428" v="16"/>
          <pc:sldLayoutMkLst>
            <pc:docMk/>
            <pc:sldMasterMk cId="1665442090" sldId="2147483648"/>
            <pc:sldLayoutMk cId="746574822" sldId="2147483655"/>
          </pc:sldLayoutMkLst>
        </pc:sldLayoutChg>
        <pc:sldLayoutChg chg="mod">
          <pc:chgData name="강경돈" userId="S::kgd981013@hanyang.ac.kr::c5ef1500-9f83-4ca8-914d-e7f071ad291d" providerId="AD" clId="Web-{C56325A9-A17F-43D3-A21A-731379863A41}" dt="2022-04-10T04:24:07.428" v="16"/>
          <pc:sldLayoutMkLst>
            <pc:docMk/>
            <pc:sldMasterMk cId="1665442090" sldId="2147483648"/>
            <pc:sldLayoutMk cId="2556447855" sldId="2147483656"/>
          </pc:sldLayoutMkLst>
        </pc:sldLayoutChg>
        <pc:sldLayoutChg chg="mod">
          <pc:chgData name="강경돈" userId="S::kgd981013@hanyang.ac.kr::c5ef1500-9f83-4ca8-914d-e7f071ad291d" providerId="AD" clId="Web-{C56325A9-A17F-43D3-A21A-731379863A41}" dt="2022-04-10T04:24:07.428" v="16"/>
          <pc:sldLayoutMkLst>
            <pc:docMk/>
            <pc:sldMasterMk cId="1665442090" sldId="2147483648"/>
            <pc:sldLayoutMk cId="4004168607" sldId="2147483657"/>
          </pc:sldLayoutMkLst>
        </pc:sldLayoutChg>
        <pc:sldLayoutChg chg="mod">
          <pc:chgData name="강경돈" userId="S::kgd981013@hanyang.ac.kr::c5ef1500-9f83-4ca8-914d-e7f071ad291d" providerId="AD" clId="Web-{C56325A9-A17F-43D3-A21A-731379863A41}" dt="2022-04-10T04:24:07.428" v="16"/>
          <pc:sldLayoutMkLst>
            <pc:docMk/>
            <pc:sldMasterMk cId="1665442090" sldId="2147483648"/>
            <pc:sldLayoutMk cId="2886045123" sldId="2147483658"/>
          </pc:sldLayoutMkLst>
        </pc:sldLayoutChg>
        <pc:sldLayoutChg chg="mod">
          <pc:chgData name="강경돈" userId="S::kgd981013@hanyang.ac.kr::c5ef1500-9f83-4ca8-914d-e7f071ad291d" providerId="AD" clId="Web-{C56325A9-A17F-43D3-A21A-731379863A41}" dt="2022-04-10T04:24:07.428" v="16"/>
          <pc:sldLayoutMkLst>
            <pc:docMk/>
            <pc:sldMasterMk cId="1665442090" sldId="2147483648"/>
            <pc:sldLayoutMk cId="2769660914" sldId="2147483659"/>
          </pc:sldLayoutMkLst>
        </pc:sldLayoutChg>
      </pc:sldMasterChg>
      <pc:sldMasterChg chg="mod modSldLayout">
        <pc:chgData name="강경돈" userId="S::kgd981013@hanyang.ac.kr::c5ef1500-9f83-4ca8-914d-e7f071ad291d" providerId="AD" clId="Web-{C56325A9-A17F-43D3-A21A-731379863A41}" dt="2022-04-10T04:24:07.428" v="16"/>
        <pc:sldMasterMkLst>
          <pc:docMk/>
          <pc:sldMasterMk cId="1665442090" sldId="2147483660"/>
        </pc:sldMasterMkLst>
        <pc:sldLayoutChg chg="mod">
          <pc:chgData name="강경돈" userId="S::kgd981013@hanyang.ac.kr::c5ef1500-9f83-4ca8-914d-e7f071ad291d" providerId="AD" clId="Web-{C56325A9-A17F-43D3-A21A-731379863A41}" dt="2022-04-10T04:24:07.428" v="16"/>
          <pc:sldLayoutMkLst>
            <pc:docMk/>
            <pc:sldMasterMk cId="1665442090" sldId="2147483660"/>
            <pc:sldLayoutMk cId="2013377991" sldId="2147483661"/>
          </pc:sldLayoutMkLst>
        </pc:sldLayoutChg>
        <pc:sldLayoutChg chg="mod">
          <pc:chgData name="강경돈" userId="S::kgd981013@hanyang.ac.kr::c5ef1500-9f83-4ca8-914d-e7f071ad291d" providerId="AD" clId="Web-{C56325A9-A17F-43D3-A21A-731379863A41}" dt="2022-04-10T04:24:07.428" v="16"/>
          <pc:sldLayoutMkLst>
            <pc:docMk/>
            <pc:sldMasterMk cId="1665442090" sldId="2147483660"/>
            <pc:sldLayoutMk cId="2950978228" sldId="2147483662"/>
          </pc:sldLayoutMkLst>
        </pc:sldLayoutChg>
        <pc:sldLayoutChg chg="mod">
          <pc:chgData name="강경돈" userId="S::kgd981013@hanyang.ac.kr::c5ef1500-9f83-4ca8-914d-e7f071ad291d" providerId="AD" clId="Web-{C56325A9-A17F-43D3-A21A-731379863A41}" dt="2022-04-10T04:24:07.428" v="16"/>
          <pc:sldLayoutMkLst>
            <pc:docMk/>
            <pc:sldMasterMk cId="1665442090" sldId="2147483660"/>
            <pc:sldLayoutMk cId="3028944695" sldId="2147483663"/>
          </pc:sldLayoutMkLst>
        </pc:sldLayoutChg>
        <pc:sldLayoutChg chg="mod">
          <pc:chgData name="강경돈" userId="S::kgd981013@hanyang.ac.kr::c5ef1500-9f83-4ca8-914d-e7f071ad291d" providerId="AD" clId="Web-{C56325A9-A17F-43D3-A21A-731379863A41}" dt="2022-04-10T04:24:07.428" v="16"/>
          <pc:sldLayoutMkLst>
            <pc:docMk/>
            <pc:sldMasterMk cId="1665442090" sldId="2147483660"/>
            <pc:sldLayoutMk cId="2763228479" sldId="2147483664"/>
          </pc:sldLayoutMkLst>
        </pc:sldLayoutChg>
        <pc:sldLayoutChg chg="mod">
          <pc:chgData name="강경돈" userId="S::kgd981013@hanyang.ac.kr::c5ef1500-9f83-4ca8-914d-e7f071ad291d" providerId="AD" clId="Web-{C56325A9-A17F-43D3-A21A-731379863A41}" dt="2022-04-10T04:24:07.428" v="16"/>
          <pc:sldLayoutMkLst>
            <pc:docMk/>
            <pc:sldMasterMk cId="1665442090" sldId="2147483660"/>
            <pc:sldLayoutMk cId="1396084699" sldId="2147483665"/>
          </pc:sldLayoutMkLst>
        </pc:sldLayoutChg>
        <pc:sldLayoutChg chg="mod">
          <pc:chgData name="강경돈" userId="S::kgd981013@hanyang.ac.kr::c5ef1500-9f83-4ca8-914d-e7f071ad291d" providerId="AD" clId="Web-{C56325A9-A17F-43D3-A21A-731379863A41}" dt="2022-04-10T04:24:07.428" v="16"/>
          <pc:sldLayoutMkLst>
            <pc:docMk/>
            <pc:sldMasterMk cId="1665442090" sldId="2147483660"/>
            <pc:sldLayoutMk cId="2436394211" sldId="2147483666"/>
          </pc:sldLayoutMkLst>
        </pc:sldLayoutChg>
        <pc:sldLayoutChg chg="mod">
          <pc:chgData name="강경돈" userId="S::kgd981013@hanyang.ac.kr::c5ef1500-9f83-4ca8-914d-e7f071ad291d" providerId="AD" clId="Web-{C56325A9-A17F-43D3-A21A-731379863A41}" dt="2022-04-10T04:24:07.428" v="16"/>
          <pc:sldLayoutMkLst>
            <pc:docMk/>
            <pc:sldMasterMk cId="1665442090" sldId="2147483660"/>
            <pc:sldLayoutMk cId="746574822" sldId="2147483667"/>
          </pc:sldLayoutMkLst>
        </pc:sldLayoutChg>
        <pc:sldLayoutChg chg="mod">
          <pc:chgData name="강경돈" userId="S::kgd981013@hanyang.ac.kr::c5ef1500-9f83-4ca8-914d-e7f071ad291d" providerId="AD" clId="Web-{C56325A9-A17F-43D3-A21A-731379863A41}" dt="2022-04-10T04:24:07.428" v="16"/>
          <pc:sldLayoutMkLst>
            <pc:docMk/>
            <pc:sldMasterMk cId="1665442090" sldId="2147483660"/>
            <pc:sldLayoutMk cId="2556447855" sldId="2147483668"/>
          </pc:sldLayoutMkLst>
        </pc:sldLayoutChg>
        <pc:sldLayoutChg chg="mod">
          <pc:chgData name="강경돈" userId="S::kgd981013@hanyang.ac.kr::c5ef1500-9f83-4ca8-914d-e7f071ad291d" providerId="AD" clId="Web-{C56325A9-A17F-43D3-A21A-731379863A41}" dt="2022-04-10T04:24:07.428" v="16"/>
          <pc:sldLayoutMkLst>
            <pc:docMk/>
            <pc:sldMasterMk cId="1665442090" sldId="2147483660"/>
            <pc:sldLayoutMk cId="4004168607" sldId="2147483669"/>
          </pc:sldLayoutMkLst>
        </pc:sldLayoutChg>
        <pc:sldLayoutChg chg="mod">
          <pc:chgData name="강경돈" userId="S::kgd981013@hanyang.ac.kr::c5ef1500-9f83-4ca8-914d-e7f071ad291d" providerId="AD" clId="Web-{C56325A9-A17F-43D3-A21A-731379863A41}" dt="2022-04-10T04:24:07.428" v="16"/>
          <pc:sldLayoutMkLst>
            <pc:docMk/>
            <pc:sldMasterMk cId="1665442090" sldId="2147483660"/>
            <pc:sldLayoutMk cId="2886045123" sldId="2147483670"/>
          </pc:sldLayoutMkLst>
        </pc:sldLayoutChg>
        <pc:sldLayoutChg chg="mod">
          <pc:chgData name="강경돈" userId="S::kgd981013@hanyang.ac.kr::c5ef1500-9f83-4ca8-914d-e7f071ad291d" providerId="AD" clId="Web-{C56325A9-A17F-43D3-A21A-731379863A41}" dt="2022-04-10T04:24:07.428" v="16"/>
          <pc:sldLayoutMkLst>
            <pc:docMk/>
            <pc:sldMasterMk cId="1665442090" sldId="2147483660"/>
            <pc:sldLayoutMk cId="2769660914" sldId="2147483671"/>
          </pc:sldLayoutMkLst>
        </pc:sldLayoutChg>
      </pc:sldMasterChg>
    </pc:docChg>
  </pc:docChgLst>
  <pc:docChgLst>
    <pc:chgData name="강경돈" userId="S::kgd981013@hanyang.ac.kr::c5ef1500-9f83-4ca8-914d-e7f071ad291d" providerId="AD" clId="Web-{84122E23-6ACB-451D-B526-C865243E69C5}"/>
    <pc:docChg chg="modSld">
      <pc:chgData name="강경돈" userId="S::kgd981013@hanyang.ac.kr::c5ef1500-9f83-4ca8-914d-e7f071ad291d" providerId="AD" clId="Web-{84122E23-6ACB-451D-B526-C865243E69C5}" dt="2022-05-01T13:29:35.775" v="20" actId="1076"/>
      <pc:docMkLst>
        <pc:docMk/>
      </pc:docMkLst>
      <pc:sldChg chg="addSp delSp modSp">
        <pc:chgData name="강경돈" userId="S::kgd981013@hanyang.ac.kr::c5ef1500-9f83-4ca8-914d-e7f071ad291d" providerId="AD" clId="Web-{84122E23-6ACB-451D-B526-C865243E69C5}" dt="2022-05-01T13:29:35.775" v="20" actId="1076"/>
        <pc:sldMkLst>
          <pc:docMk/>
          <pc:sldMk cId="4288397633" sldId="283"/>
        </pc:sldMkLst>
        <pc:picChg chg="del">
          <ac:chgData name="강경돈" userId="S::kgd981013@hanyang.ac.kr::c5ef1500-9f83-4ca8-914d-e7f071ad291d" providerId="AD" clId="Web-{84122E23-6ACB-451D-B526-C865243E69C5}" dt="2022-05-01T13:29:24.571" v="13"/>
          <ac:picMkLst>
            <pc:docMk/>
            <pc:sldMk cId="4288397633" sldId="283"/>
            <ac:picMk id="3" creationId="{27F637AE-F56E-F1F7-EB25-1123E76F8B33}"/>
          </ac:picMkLst>
        </pc:picChg>
        <pc:picChg chg="add mod">
          <ac:chgData name="강경돈" userId="S::kgd981013@hanyang.ac.kr::c5ef1500-9f83-4ca8-914d-e7f071ad291d" providerId="AD" clId="Web-{84122E23-6ACB-451D-B526-C865243E69C5}" dt="2022-05-01T13:29:35.775" v="20" actId="1076"/>
          <ac:picMkLst>
            <pc:docMk/>
            <pc:sldMk cId="4288397633" sldId="283"/>
            <ac:picMk id="5" creationId="{F5B8DB1B-5575-206F-75F3-F8A6BE7F5A8D}"/>
          </ac:picMkLst>
        </pc:picChg>
      </pc:sldChg>
      <pc:sldChg chg="addSp delSp modSp">
        <pc:chgData name="강경돈" userId="S::kgd981013@hanyang.ac.kr::c5ef1500-9f83-4ca8-914d-e7f071ad291d" providerId="AD" clId="Web-{84122E23-6ACB-451D-B526-C865243E69C5}" dt="2022-05-01T13:28:35.617" v="12" actId="1076"/>
        <pc:sldMkLst>
          <pc:docMk/>
          <pc:sldMk cId="3580961651" sldId="285"/>
        </pc:sldMkLst>
        <pc:spChg chg="del mod">
          <ac:chgData name="강경돈" userId="S::kgd981013@hanyang.ac.kr::c5ef1500-9f83-4ca8-914d-e7f071ad291d" providerId="AD" clId="Web-{84122E23-6ACB-451D-B526-C865243E69C5}" dt="2022-05-01T13:28:27.070" v="9"/>
          <ac:spMkLst>
            <pc:docMk/>
            <pc:sldMk cId="3580961651" sldId="285"/>
            <ac:spMk id="9" creationId="{C3A05E3B-EF30-CB42-68E0-C26AF5A69AF1}"/>
          </ac:spMkLst>
        </pc:spChg>
        <pc:picChg chg="add mod">
          <ac:chgData name="강경돈" userId="S::kgd981013@hanyang.ac.kr::c5ef1500-9f83-4ca8-914d-e7f071ad291d" providerId="AD" clId="Web-{84122E23-6ACB-451D-B526-C865243E69C5}" dt="2022-05-01T13:28:35.617" v="12" actId="1076"/>
          <ac:picMkLst>
            <pc:docMk/>
            <pc:sldMk cId="3580961651" sldId="285"/>
            <ac:picMk id="3" creationId="{74A45788-2290-0303-C7DD-6AA7F51449E2}"/>
          </ac:picMkLst>
        </pc:picChg>
      </pc:sldChg>
    </pc:docChg>
  </pc:docChgLst>
  <pc:docChgLst>
    <pc:chgData name="강경돈" userId="S::kgd981013@hanyang.ac.kr::c5ef1500-9f83-4ca8-914d-e7f071ad291d" providerId="AD" clId="Web-{8278207B-935F-40CF-92C7-322C4B4698E4}"/>
    <pc:docChg chg="modSld">
      <pc:chgData name="강경돈" userId="S::kgd981013@hanyang.ac.kr::c5ef1500-9f83-4ca8-914d-e7f071ad291d" providerId="AD" clId="Web-{8278207B-935F-40CF-92C7-322C4B4698E4}" dt="2022-04-03T07:01:43.800" v="5" actId="20577"/>
      <pc:docMkLst>
        <pc:docMk/>
      </pc:docMkLst>
      <pc:sldChg chg="modSp">
        <pc:chgData name="강경돈" userId="S::kgd981013@hanyang.ac.kr::c5ef1500-9f83-4ca8-914d-e7f071ad291d" providerId="AD" clId="Web-{8278207B-935F-40CF-92C7-322C4B4698E4}" dt="2022-04-03T07:01:43.800" v="5" actId="20577"/>
        <pc:sldMkLst>
          <pc:docMk/>
          <pc:sldMk cId="1980538540" sldId="256"/>
        </pc:sldMkLst>
        <pc:spChg chg="mod">
          <ac:chgData name="강경돈" userId="S::kgd981013@hanyang.ac.kr::c5ef1500-9f83-4ca8-914d-e7f071ad291d" providerId="AD" clId="Web-{8278207B-935F-40CF-92C7-322C4B4698E4}" dt="2022-04-03T07:01:43.800" v="5" actId="20577"/>
          <ac:spMkLst>
            <pc:docMk/>
            <pc:sldMk cId="1980538540" sldId="256"/>
            <ac:spMk id="3" creationId="{00000000-0000-0000-0000-000000000000}"/>
          </ac:spMkLst>
        </pc:spChg>
      </pc:sldChg>
    </pc:docChg>
  </pc:docChgLst>
  <pc:docChgLst>
    <pc:chgData name="김민주" userId="S::minjukim12@hanyang.ac.kr::ccb22d04-1de4-442a-8df2-c735db149eeb" providerId="AD" clId="Web-{EFA50FB5-31F6-48C6-8BCC-281F707C0604}"/>
    <pc:docChg chg="modSld">
      <pc:chgData name="김민주" userId="S::minjukim12@hanyang.ac.kr::ccb22d04-1de4-442a-8df2-c735db149eeb" providerId="AD" clId="Web-{EFA50FB5-31F6-48C6-8BCC-281F707C0604}" dt="2022-04-24T10:55:08.809" v="23" actId="20577"/>
      <pc:docMkLst>
        <pc:docMk/>
      </pc:docMkLst>
      <pc:sldChg chg="modSp">
        <pc:chgData name="김민주" userId="S::minjukim12@hanyang.ac.kr::ccb22d04-1de4-442a-8df2-c735db149eeb" providerId="AD" clId="Web-{EFA50FB5-31F6-48C6-8BCC-281F707C0604}" dt="2022-04-24T10:53:48.995" v="13" actId="20577"/>
        <pc:sldMkLst>
          <pc:docMk/>
          <pc:sldMk cId="106057850" sldId="258"/>
        </pc:sldMkLst>
        <pc:spChg chg="mod">
          <ac:chgData name="김민주" userId="S::minjukim12@hanyang.ac.kr::ccb22d04-1de4-442a-8df2-c735db149eeb" providerId="AD" clId="Web-{EFA50FB5-31F6-48C6-8BCC-281F707C0604}" dt="2022-04-24T10:53:48.995" v="13" actId="20577"/>
          <ac:spMkLst>
            <pc:docMk/>
            <pc:sldMk cId="106057850" sldId="258"/>
            <ac:spMk id="4" creationId="{8CB67710-0F5D-FAD5-9315-FCFA2A16E8E0}"/>
          </ac:spMkLst>
        </pc:spChg>
      </pc:sldChg>
      <pc:sldChg chg="modSp">
        <pc:chgData name="김민주" userId="S::minjukim12@hanyang.ac.kr::ccb22d04-1de4-442a-8df2-c735db149eeb" providerId="AD" clId="Web-{EFA50FB5-31F6-48C6-8BCC-281F707C0604}" dt="2022-04-24T10:55:08.809" v="23" actId="20577"/>
        <pc:sldMkLst>
          <pc:docMk/>
          <pc:sldMk cId="630574328" sldId="259"/>
        </pc:sldMkLst>
        <pc:spChg chg="mod">
          <ac:chgData name="김민주" userId="S::minjukim12@hanyang.ac.kr::ccb22d04-1de4-442a-8df2-c735db149eeb" providerId="AD" clId="Web-{EFA50FB5-31F6-48C6-8BCC-281F707C0604}" dt="2022-04-24T10:55:08.809" v="23" actId="20577"/>
          <ac:spMkLst>
            <pc:docMk/>
            <pc:sldMk cId="630574328" sldId="259"/>
            <ac:spMk id="3" creationId="{00000000-0000-0000-0000-000000000000}"/>
          </ac:spMkLst>
        </pc:spChg>
      </pc:sldChg>
      <pc:sldChg chg="modSp">
        <pc:chgData name="김민주" userId="S::minjukim12@hanyang.ac.kr::ccb22d04-1de4-442a-8df2-c735db149eeb" providerId="AD" clId="Web-{EFA50FB5-31F6-48C6-8BCC-281F707C0604}" dt="2022-04-24T10:54:11.417" v="15" actId="20577"/>
        <pc:sldMkLst>
          <pc:docMk/>
          <pc:sldMk cId="1318425331" sldId="278"/>
        </pc:sldMkLst>
        <pc:spChg chg="mod">
          <ac:chgData name="김민주" userId="S::minjukim12@hanyang.ac.kr::ccb22d04-1de4-442a-8df2-c735db149eeb" providerId="AD" clId="Web-{EFA50FB5-31F6-48C6-8BCC-281F707C0604}" dt="2022-04-24T10:54:11.417" v="15" actId="20577"/>
          <ac:spMkLst>
            <pc:docMk/>
            <pc:sldMk cId="1318425331" sldId="278"/>
            <ac:spMk id="4" creationId="{8CB67710-0F5D-FAD5-9315-FCFA2A16E8E0}"/>
          </ac:spMkLst>
        </pc:spChg>
      </pc:sldChg>
    </pc:docChg>
  </pc:docChgLst>
  <pc:docChgLst>
    <pc:chgData name="김정훈" userId="S::dan05006@hanyang.ac.kr::ab8f8b5d-b736-43df-9a0e-6523b7c87c43" providerId="AD" clId="Web-{C8A45FC4-547B-4E79-9BC1-6BFA7D22B395}"/>
    <pc:docChg chg="modSld sldOrd">
      <pc:chgData name="김정훈" userId="S::dan05006@hanyang.ac.kr::ab8f8b5d-b736-43df-9a0e-6523b7c87c43" providerId="AD" clId="Web-{C8A45FC4-547B-4E79-9BC1-6BFA7D22B395}" dt="2022-04-10T04:37:15.249" v="130" actId="20577"/>
      <pc:docMkLst>
        <pc:docMk/>
      </pc:docMkLst>
      <pc:sldChg chg="addSp modSp">
        <pc:chgData name="김정훈" userId="S::dan05006@hanyang.ac.kr::ab8f8b5d-b736-43df-9a0e-6523b7c87c43" providerId="AD" clId="Web-{C8A45FC4-547B-4E79-9BC1-6BFA7D22B395}" dt="2022-04-10T04:03:56.155" v="95" actId="1076"/>
        <pc:sldMkLst>
          <pc:docMk/>
          <pc:sldMk cId="106057850" sldId="258"/>
        </pc:sldMkLst>
        <pc:spChg chg="mod">
          <ac:chgData name="김정훈" userId="S::dan05006@hanyang.ac.kr::ab8f8b5d-b736-43df-9a0e-6523b7c87c43" providerId="AD" clId="Web-{C8A45FC4-547B-4E79-9BC1-6BFA7D22B395}" dt="2022-04-10T04:02:11.950" v="28" actId="20577"/>
          <ac:spMkLst>
            <pc:docMk/>
            <pc:sldMk cId="106057850" sldId="258"/>
            <ac:spMk id="3" creationId="{00000000-0000-0000-0000-000000000000}"/>
          </ac:spMkLst>
        </pc:spChg>
        <pc:spChg chg="add mod">
          <ac:chgData name="김정훈" userId="S::dan05006@hanyang.ac.kr::ab8f8b5d-b736-43df-9a0e-6523b7c87c43" providerId="AD" clId="Web-{C8A45FC4-547B-4E79-9BC1-6BFA7D22B395}" dt="2022-04-10T04:03:56.155" v="95" actId="1076"/>
          <ac:spMkLst>
            <pc:docMk/>
            <pc:sldMk cId="106057850" sldId="258"/>
            <ac:spMk id="4" creationId="{8CB67710-0F5D-FAD5-9315-FCFA2A16E8E0}"/>
          </ac:spMkLst>
        </pc:spChg>
      </pc:sldChg>
      <pc:sldChg chg="addSp modSp addAnim modAnim">
        <pc:chgData name="김정훈" userId="S::dan05006@hanyang.ac.kr::ab8f8b5d-b736-43df-9a0e-6523b7c87c43" providerId="AD" clId="Web-{C8A45FC4-547B-4E79-9BC1-6BFA7D22B395}" dt="2022-04-10T04:24:06.088" v="108"/>
        <pc:sldMkLst>
          <pc:docMk/>
          <pc:sldMk cId="1970421735" sldId="261"/>
        </pc:sldMkLst>
        <pc:picChg chg="add mod">
          <ac:chgData name="김정훈" userId="S::dan05006@hanyang.ac.kr::ab8f8b5d-b736-43df-9a0e-6523b7c87c43" providerId="AD" clId="Web-{C8A45FC4-547B-4E79-9BC1-6BFA7D22B395}" dt="2022-04-10T04:24:00.181" v="106" actId="1076"/>
          <ac:picMkLst>
            <pc:docMk/>
            <pc:sldMk cId="1970421735" sldId="261"/>
            <ac:picMk id="5" creationId="{D370A013-0F8E-94C9-DDF6-06676F7CDBD0}"/>
          </ac:picMkLst>
        </pc:picChg>
      </pc:sldChg>
      <pc:sldChg chg="ord">
        <pc:chgData name="김정훈" userId="S::dan05006@hanyang.ac.kr::ab8f8b5d-b736-43df-9a0e-6523b7c87c43" providerId="AD" clId="Web-{C8A45FC4-547B-4E79-9BC1-6BFA7D22B395}" dt="2022-04-10T04:32:20.665" v="110"/>
        <pc:sldMkLst>
          <pc:docMk/>
          <pc:sldMk cId="1493209806" sldId="262"/>
        </pc:sldMkLst>
      </pc:sldChg>
      <pc:sldChg chg="modSp">
        <pc:chgData name="김정훈" userId="S::dan05006@hanyang.ac.kr::ab8f8b5d-b736-43df-9a0e-6523b7c87c43" providerId="AD" clId="Web-{C8A45FC4-547B-4E79-9BC1-6BFA7D22B395}" dt="2022-04-10T04:19:12.222" v="100" actId="20577"/>
        <pc:sldMkLst>
          <pc:docMk/>
          <pc:sldMk cId="4077043005" sldId="264"/>
        </pc:sldMkLst>
        <pc:spChg chg="mod">
          <ac:chgData name="김정훈" userId="S::dan05006@hanyang.ac.kr::ab8f8b5d-b736-43df-9a0e-6523b7c87c43" providerId="AD" clId="Web-{C8A45FC4-547B-4E79-9BC1-6BFA7D22B395}" dt="2022-04-10T04:19:12.222" v="100" actId="20577"/>
          <ac:spMkLst>
            <pc:docMk/>
            <pc:sldMk cId="4077043005" sldId="264"/>
            <ac:spMk id="2" creationId="{00000000-0000-0000-0000-000000000000}"/>
          </ac:spMkLst>
        </pc:spChg>
      </pc:sldChg>
      <pc:sldChg chg="modSp">
        <pc:chgData name="김정훈" userId="S::dan05006@hanyang.ac.kr::ab8f8b5d-b736-43df-9a0e-6523b7c87c43" providerId="AD" clId="Web-{C8A45FC4-547B-4E79-9BC1-6BFA7D22B395}" dt="2022-04-10T04:37:15.249" v="130" actId="20577"/>
        <pc:sldMkLst>
          <pc:docMk/>
          <pc:sldMk cId="1336841689" sldId="277"/>
        </pc:sldMkLst>
        <pc:spChg chg="mod">
          <ac:chgData name="김정훈" userId="S::dan05006@hanyang.ac.kr::ab8f8b5d-b736-43df-9a0e-6523b7c87c43" providerId="AD" clId="Web-{C8A45FC4-547B-4E79-9BC1-6BFA7D22B395}" dt="2022-04-10T04:37:15.249" v="130" actId="20577"/>
          <ac:spMkLst>
            <pc:docMk/>
            <pc:sldMk cId="1336841689" sldId="277"/>
            <ac:spMk id="3" creationId="{2C303A05-6A1A-B551-64AB-8D24F16B9170}"/>
          </ac:spMkLst>
        </pc:spChg>
        <pc:spChg chg="mod">
          <ac:chgData name="김정훈" userId="S::dan05006@hanyang.ac.kr::ab8f8b5d-b736-43df-9a0e-6523b7c87c43" providerId="AD" clId="Web-{C8A45FC4-547B-4E79-9BC1-6BFA7D22B395}" dt="2022-04-10T04:37:13.624" v="129" actId="20577"/>
          <ac:spMkLst>
            <pc:docMk/>
            <pc:sldMk cId="1336841689" sldId="277"/>
            <ac:spMk id="4" creationId="{47D5CD3D-35E7-94C9-A4FC-B0872C2DB80B}"/>
          </ac:spMkLst>
        </pc:spChg>
      </pc:sldChg>
    </pc:docChg>
  </pc:docChgLst>
  <pc:docChgLst>
    <pc:chgData name="김민주" userId="S::minjukim12@hanyang.ac.kr::ccb22d04-1de4-442a-8df2-c735db149eeb" providerId="AD" clId="Web-{B202C109-D3B7-43EB-BC4D-EEA812D33826}"/>
    <pc:docChg chg="modSld">
      <pc:chgData name="김민주" userId="S::minjukim12@hanyang.ac.kr::ccb22d04-1de4-442a-8df2-c735db149eeb" providerId="AD" clId="Web-{B202C109-D3B7-43EB-BC4D-EEA812D33826}" dt="2022-04-03T12:18:57.636" v="225" actId="1076"/>
      <pc:docMkLst>
        <pc:docMk/>
      </pc:docMkLst>
      <pc:sldChg chg="modSp">
        <pc:chgData name="김민주" userId="S::minjukim12@hanyang.ac.kr::ccb22d04-1de4-442a-8df2-c735db149eeb" providerId="AD" clId="Web-{B202C109-D3B7-43EB-BC4D-EEA812D33826}" dt="2022-04-03T12:18:57.636" v="225" actId="1076"/>
        <pc:sldMkLst>
          <pc:docMk/>
          <pc:sldMk cId="106057850" sldId="258"/>
        </pc:sldMkLst>
        <pc:spChg chg="mod">
          <ac:chgData name="김민주" userId="S::minjukim12@hanyang.ac.kr::ccb22d04-1de4-442a-8df2-c735db149eeb" providerId="AD" clId="Web-{B202C109-D3B7-43EB-BC4D-EEA812D33826}" dt="2022-04-03T12:18:57.636" v="225" actId="1076"/>
          <ac:spMkLst>
            <pc:docMk/>
            <pc:sldMk cId="106057850" sldId="258"/>
            <ac:spMk id="3" creationId="{00000000-0000-0000-0000-000000000000}"/>
          </ac:spMkLst>
        </pc:spChg>
      </pc:sldChg>
      <pc:sldChg chg="modSp">
        <pc:chgData name="김민주" userId="S::minjukim12@hanyang.ac.kr::ccb22d04-1de4-442a-8df2-c735db149eeb" providerId="AD" clId="Web-{B202C109-D3B7-43EB-BC4D-EEA812D33826}" dt="2022-04-03T12:17:24.570" v="207" actId="20577"/>
        <pc:sldMkLst>
          <pc:docMk/>
          <pc:sldMk cId="630574328" sldId="259"/>
        </pc:sldMkLst>
        <pc:spChg chg="mod">
          <ac:chgData name="김민주" userId="S::minjukim12@hanyang.ac.kr::ccb22d04-1de4-442a-8df2-c735db149eeb" providerId="AD" clId="Web-{B202C109-D3B7-43EB-BC4D-EEA812D33826}" dt="2022-04-03T12:17:24.570" v="207" actId="20577"/>
          <ac:spMkLst>
            <pc:docMk/>
            <pc:sldMk cId="630574328" sldId="259"/>
            <ac:spMk id="3" creationId="{00000000-0000-0000-0000-000000000000}"/>
          </ac:spMkLst>
        </pc:spChg>
      </pc:sldChg>
      <pc:sldChg chg="modSp">
        <pc:chgData name="김민주" userId="S::minjukim12@hanyang.ac.kr::ccb22d04-1de4-442a-8df2-c735db149eeb" providerId="AD" clId="Web-{B202C109-D3B7-43EB-BC4D-EEA812D33826}" dt="2022-04-03T12:18:32.650" v="224" actId="20577"/>
        <pc:sldMkLst>
          <pc:docMk/>
          <pc:sldMk cId="4077043005" sldId="264"/>
        </pc:sldMkLst>
        <pc:spChg chg="mod">
          <ac:chgData name="김민주" userId="S::minjukim12@hanyang.ac.kr::ccb22d04-1de4-442a-8df2-c735db149eeb" providerId="AD" clId="Web-{B202C109-D3B7-43EB-BC4D-EEA812D33826}" dt="2022-04-03T12:18:32.650" v="224" actId="20577"/>
          <ac:spMkLst>
            <pc:docMk/>
            <pc:sldMk cId="4077043005" sldId="264"/>
            <ac:spMk id="2" creationId="{00000000-0000-0000-0000-000000000000}"/>
          </ac:spMkLst>
        </pc:spChg>
      </pc:sldChg>
      <pc:sldChg chg="modSp">
        <pc:chgData name="김민주" userId="S::minjukim12@hanyang.ac.kr::ccb22d04-1de4-442a-8df2-c735db149eeb" providerId="AD" clId="Web-{B202C109-D3B7-43EB-BC4D-EEA812D33826}" dt="2022-04-03T11:59:23.290" v="15" actId="20577"/>
        <pc:sldMkLst>
          <pc:docMk/>
          <pc:sldMk cId="732992680" sldId="272"/>
        </pc:sldMkLst>
        <pc:spChg chg="mod">
          <ac:chgData name="김민주" userId="S::minjukim12@hanyang.ac.kr::ccb22d04-1de4-442a-8df2-c735db149eeb" providerId="AD" clId="Web-{B202C109-D3B7-43EB-BC4D-EEA812D33826}" dt="2022-04-03T11:59:18.353" v="11" actId="20577"/>
          <ac:spMkLst>
            <pc:docMk/>
            <pc:sldMk cId="732992680" sldId="272"/>
            <ac:spMk id="7" creationId="{D442D9DF-1656-0F5F-06B2-D524BC24653C}"/>
          </ac:spMkLst>
        </pc:spChg>
        <pc:spChg chg="mod">
          <ac:chgData name="김민주" userId="S::minjukim12@hanyang.ac.kr::ccb22d04-1de4-442a-8df2-c735db149eeb" providerId="AD" clId="Web-{B202C109-D3B7-43EB-BC4D-EEA812D33826}" dt="2022-04-03T11:59:23.290" v="15" actId="20577"/>
          <ac:spMkLst>
            <pc:docMk/>
            <pc:sldMk cId="732992680" sldId="272"/>
            <ac:spMk id="11" creationId="{0774D765-8938-F8FB-8619-C1CD9E5DCACA}"/>
          </ac:spMkLst>
        </pc:spChg>
      </pc:sldChg>
    </pc:docChg>
  </pc:docChgLst>
  <pc:docChgLst>
    <pc:chgData name="김정훈" userId="S::dan05006@hanyang.ac.kr::ab8f8b5d-b736-43df-9a0e-6523b7c87c43" providerId="AD" clId="Web-{556CEAB4-7012-4124-9C3E-F9D7B4C6BC12}"/>
    <pc:docChg chg="addSld modSld sldOrd">
      <pc:chgData name="김정훈" userId="S::dan05006@hanyang.ac.kr::ab8f8b5d-b736-43df-9a0e-6523b7c87c43" providerId="AD" clId="Web-{556CEAB4-7012-4124-9C3E-F9D7B4C6BC12}" dt="2022-04-24T10:52:50.381" v="129" actId="14100"/>
      <pc:docMkLst>
        <pc:docMk/>
      </pc:docMkLst>
      <pc:sldChg chg="modSp">
        <pc:chgData name="김정훈" userId="S::dan05006@hanyang.ac.kr::ab8f8b5d-b736-43df-9a0e-6523b7c87c43" providerId="AD" clId="Web-{556CEAB4-7012-4124-9C3E-F9D7B4C6BC12}" dt="2022-04-24T10:42:21.910" v="78" actId="20577"/>
        <pc:sldMkLst>
          <pc:docMk/>
          <pc:sldMk cId="630574328" sldId="259"/>
        </pc:sldMkLst>
        <pc:spChg chg="mod">
          <ac:chgData name="김정훈" userId="S::dan05006@hanyang.ac.kr::ab8f8b5d-b736-43df-9a0e-6523b7c87c43" providerId="AD" clId="Web-{556CEAB4-7012-4124-9C3E-F9D7B4C6BC12}" dt="2022-04-24T10:42:21.910" v="78" actId="20577"/>
          <ac:spMkLst>
            <pc:docMk/>
            <pc:sldMk cId="630574328" sldId="259"/>
            <ac:spMk id="3" creationId="{00000000-0000-0000-0000-000000000000}"/>
          </ac:spMkLst>
        </pc:spChg>
      </pc:sldChg>
      <pc:sldChg chg="addSp delSp modSp ord">
        <pc:chgData name="김정훈" userId="S::dan05006@hanyang.ac.kr::ab8f8b5d-b736-43df-9a0e-6523b7c87c43" providerId="AD" clId="Web-{556CEAB4-7012-4124-9C3E-F9D7B4C6BC12}" dt="2022-04-24T10:52:50.381" v="129" actId="14100"/>
        <pc:sldMkLst>
          <pc:docMk/>
          <pc:sldMk cId="2475967410" sldId="271"/>
        </pc:sldMkLst>
        <pc:picChg chg="del">
          <ac:chgData name="김정훈" userId="S::dan05006@hanyang.ac.kr::ab8f8b5d-b736-43df-9a0e-6523b7c87c43" providerId="AD" clId="Web-{556CEAB4-7012-4124-9C3E-F9D7B4C6BC12}" dt="2022-04-24T10:52:39.959" v="126"/>
          <ac:picMkLst>
            <pc:docMk/>
            <pc:sldMk cId="2475967410" sldId="271"/>
            <ac:picMk id="5" creationId="{A64A61E7-3F3E-DB13-C47A-469CDF8005BB}"/>
          </ac:picMkLst>
        </pc:picChg>
        <pc:picChg chg="add mod">
          <ac:chgData name="김정훈" userId="S::dan05006@hanyang.ac.kr::ab8f8b5d-b736-43df-9a0e-6523b7c87c43" providerId="AD" clId="Web-{556CEAB4-7012-4124-9C3E-F9D7B4C6BC12}" dt="2022-04-24T10:52:50.381" v="129" actId="14100"/>
          <ac:picMkLst>
            <pc:docMk/>
            <pc:sldMk cId="2475967410" sldId="271"/>
            <ac:picMk id="7" creationId="{5750B6F8-5EDB-7D32-49DE-D22E10B1562D}"/>
          </ac:picMkLst>
        </pc:picChg>
      </pc:sldChg>
      <pc:sldChg chg="addSp delSp modSp">
        <pc:chgData name="김정훈" userId="S::dan05006@hanyang.ac.kr::ab8f8b5d-b736-43df-9a0e-6523b7c87c43" providerId="AD" clId="Web-{556CEAB4-7012-4124-9C3E-F9D7B4C6BC12}" dt="2022-04-24T10:45:49.682" v="100" actId="14100"/>
        <pc:sldMkLst>
          <pc:docMk/>
          <pc:sldMk cId="732992680" sldId="272"/>
        </pc:sldMkLst>
        <pc:spChg chg="mod">
          <ac:chgData name="김정훈" userId="S::dan05006@hanyang.ac.kr::ab8f8b5d-b736-43df-9a0e-6523b7c87c43" providerId="AD" clId="Web-{556CEAB4-7012-4124-9C3E-F9D7B4C6BC12}" dt="2022-04-24T10:45:34.228" v="94" actId="20577"/>
          <ac:spMkLst>
            <pc:docMk/>
            <pc:sldMk cId="732992680" sldId="272"/>
            <ac:spMk id="7" creationId="{D442D9DF-1656-0F5F-06B2-D524BC24653C}"/>
          </ac:spMkLst>
        </pc:spChg>
        <pc:spChg chg="mod">
          <ac:chgData name="김정훈" userId="S::dan05006@hanyang.ac.kr::ab8f8b5d-b736-43df-9a0e-6523b7c87c43" providerId="AD" clId="Web-{556CEAB4-7012-4124-9C3E-F9D7B4C6BC12}" dt="2022-04-24T10:45:47.229" v="99" actId="1076"/>
          <ac:spMkLst>
            <pc:docMk/>
            <pc:sldMk cId="732992680" sldId="272"/>
            <ac:spMk id="11" creationId="{0774D765-8938-F8FB-8619-C1CD9E5DCACA}"/>
          </ac:spMkLst>
        </pc:spChg>
        <pc:picChg chg="del">
          <ac:chgData name="김정훈" userId="S::dan05006@hanyang.ac.kr::ab8f8b5d-b736-43df-9a0e-6523b7c87c43" providerId="AD" clId="Web-{556CEAB4-7012-4124-9C3E-F9D7B4C6BC12}" dt="2022-04-24T10:45:44.572" v="98"/>
          <ac:picMkLst>
            <pc:docMk/>
            <pc:sldMk cId="732992680" sldId="272"/>
            <ac:picMk id="3" creationId="{AB56E87F-55A8-C27B-61E2-299E076DF4C7}"/>
          </ac:picMkLst>
        </pc:picChg>
        <pc:picChg chg="del">
          <ac:chgData name="김정훈" userId="S::dan05006@hanyang.ac.kr::ab8f8b5d-b736-43df-9a0e-6523b7c87c43" providerId="AD" clId="Web-{556CEAB4-7012-4124-9C3E-F9D7B4C6BC12}" dt="2022-04-24T10:44:21.507" v="79"/>
          <ac:picMkLst>
            <pc:docMk/>
            <pc:sldMk cId="732992680" sldId="272"/>
            <ac:picMk id="5" creationId="{FD355A02-F72B-5612-8280-21243DDB2D18}"/>
          </ac:picMkLst>
        </pc:picChg>
        <pc:picChg chg="add mod">
          <ac:chgData name="김정훈" userId="S::dan05006@hanyang.ac.kr::ab8f8b5d-b736-43df-9a0e-6523b7c87c43" providerId="AD" clId="Web-{556CEAB4-7012-4124-9C3E-F9D7B4C6BC12}" dt="2022-04-24T10:45:49.682" v="100" actId="14100"/>
          <ac:picMkLst>
            <pc:docMk/>
            <pc:sldMk cId="732992680" sldId="272"/>
            <ac:picMk id="8" creationId="{58DD9E43-F552-6F0E-6572-6D2D3EFA3C5F}"/>
          </ac:picMkLst>
        </pc:picChg>
      </pc:sldChg>
      <pc:sldChg chg="addSp delSp modSp add replId">
        <pc:chgData name="김정훈" userId="S::dan05006@hanyang.ac.kr::ab8f8b5d-b736-43df-9a0e-6523b7c87c43" providerId="AD" clId="Web-{556CEAB4-7012-4124-9C3E-F9D7B4C6BC12}" dt="2022-04-24T10:49:03.515" v="125" actId="1076"/>
        <pc:sldMkLst>
          <pc:docMk/>
          <pc:sldMk cId="1225678498" sldId="279"/>
        </pc:sldMkLst>
        <pc:spChg chg="mod">
          <ac:chgData name="김정훈" userId="S::dan05006@hanyang.ac.kr::ab8f8b5d-b736-43df-9a0e-6523b7c87c43" providerId="AD" clId="Web-{556CEAB4-7012-4124-9C3E-F9D7B4C6BC12}" dt="2022-04-24T10:47:37.357" v="116" actId="20577"/>
          <ac:spMkLst>
            <pc:docMk/>
            <pc:sldMk cId="1225678498" sldId="279"/>
            <ac:spMk id="4" creationId="{537B9176-CCB3-221D-483D-8B81BC2DB4FD}"/>
          </ac:spMkLst>
        </pc:spChg>
        <pc:picChg chg="del">
          <ac:chgData name="김정훈" userId="S::dan05006@hanyang.ac.kr::ab8f8b5d-b736-43df-9a0e-6523b7c87c43" providerId="AD" clId="Web-{556CEAB4-7012-4124-9C3E-F9D7B4C6BC12}" dt="2022-04-24T10:47:39.200" v="117"/>
          <ac:picMkLst>
            <pc:docMk/>
            <pc:sldMk cId="1225678498" sldId="279"/>
            <ac:picMk id="5" creationId="{A64A61E7-3F3E-DB13-C47A-469CDF8005BB}"/>
          </ac:picMkLst>
        </pc:picChg>
        <pc:picChg chg="add del mod">
          <ac:chgData name="김정훈" userId="S::dan05006@hanyang.ac.kr::ab8f8b5d-b736-43df-9a0e-6523b7c87c43" providerId="AD" clId="Web-{556CEAB4-7012-4124-9C3E-F9D7B4C6BC12}" dt="2022-04-24T10:48:02.123" v="121"/>
          <ac:picMkLst>
            <pc:docMk/>
            <pc:sldMk cId="1225678498" sldId="279"/>
            <ac:picMk id="7" creationId="{2D280C20-5786-D1A7-9BA5-4B2B4BAF6198}"/>
          </ac:picMkLst>
        </pc:picChg>
        <pc:picChg chg="add mod">
          <ac:chgData name="김정훈" userId="S::dan05006@hanyang.ac.kr::ab8f8b5d-b736-43df-9a0e-6523b7c87c43" providerId="AD" clId="Web-{556CEAB4-7012-4124-9C3E-F9D7B4C6BC12}" dt="2022-04-24T10:49:03.515" v="125" actId="1076"/>
          <ac:picMkLst>
            <pc:docMk/>
            <pc:sldMk cId="1225678498" sldId="279"/>
            <ac:picMk id="9" creationId="{2B1BC1E9-24A7-3C94-463A-DAE668C4FA9D}"/>
          </ac:picMkLst>
        </pc:picChg>
      </pc:sldChg>
    </pc:docChg>
  </pc:docChgLst>
  <pc:docChgLst>
    <pc:chgData name="김정훈" userId="S::dan05006@hanyang.ac.kr::ab8f8b5d-b736-43df-9a0e-6523b7c87c43" providerId="AD" clId="Web-{5645C655-3B11-4C4B-9F67-333F6C526EB5}"/>
    <pc:docChg chg="addSld delSld modSld sldOrd">
      <pc:chgData name="김정훈" userId="S::dan05006@hanyang.ac.kr::ab8f8b5d-b736-43df-9a0e-6523b7c87c43" providerId="AD" clId="Web-{5645C655-3B11-4C4B-9F67-333F6C526EB5}" dt="2022-04-24T12:39:12.395" v="311" actId="1076"/>
      <pc:docMkLst>
        <pc:docMk/>
      </pc:docMkLst>
      <pc:sldChg chg="addSp delSp modSp">
        <pc:chgData name="김정훈" userId="S::dan05006@hanyang.ac.kr::ab8f8b5d-b736-43df-9a0e-6523b7c87c43" providerId="AD" clId="Web-{5645C655-3B11-4C4B-9F67-333F6C526EB5}" dt="2022-04-24T11:41:36.927" v="86" actId="20577"/>
        <pc:sldMkLst>
          <pc:docMk/>
          <pc:sldMk cId="3073629616" sldId="260"/>
        </pc:sldMkLst>
        <pc:spChg chg="mod">
          <ac:chgData name="김정훈" userId="S::dan05006@hanyang.ac.kr::ab8f8b5d-b736-43df-9a0e-6523b7c87c43" providerId="AD" clId="Web-{5645C655-3B11-4C4B-9F67-333F6C526EB5}" dt="2022-04-24T11:41:36.927" v="86" actId="20577"/>
          <ac:spMkLst>
            <pc:docMk/>
            <pc:sldMk cId="3073629616" sldId="260"/>
            <ac:spMk id="6" creationId="{00000000-0000-0000-0000-000000000000}"/>
          </ac:spMkLst>
        </pc:spChg>
        <pc:picChg chg="del">
          <ac:chgData name="김정훈" userId="S::dan05006@hanyang.ac.kr::ab8f8b5d-b736-43df-9a0e-6523b7c87c43" providerId="AD" clId="Web-{5645C655-3B11-4C4B-9F67-333F6C526EB5}" dt="2022-04-24T11:40:38.145" v="78"/>
          <ac:picMkLst>
            <pc:docMk/>
            <pc:sldMk cId="3073629616" sldId="260"/>
            <ac:picMk id="3" creationId="{2E39C00C-D43E-E845-C5F3-DA7217401BDA}"/>
          </ac:picMkLst>
        </pc:picChg>
        <pc:picChg chg="add mod">
          <ac:chgData name="김정훈" userId="S::dan05006@hanyang.ac.kr::ab8f8b5d-b736-43df-9a0e-6523b7c87c43" providerId="AD" clId="Web-{5645C655-3B11-4C4B-9F67-333F6C526EB5}" dt="2022-04-24T11:41:20.068" v="83" actId="1076"/>
          <ac:picMkLst>
            <pc:docMk/>
            <pc:sldMk cId="3073629616" sldId="260"/>
            <ac:picMk id="5" creationId="{E4E33CC2-355C-26AD-F069-0905006C1022}"/>
          </ac:picMkLst>
        </pc:picChg>
      </pc:sldChg>
      <pc:sldChg chg="del">
        <pc:chgData name="김정훈" userId="S::dan05006@hanyang.ac.kr::ab8f8b5d-b736-43df-9a0e-6523b7c87c43" providerId="AD" clId="Web-{5645C655-3B11-4C4B-9F67-333F6C526EB5}" dt="2022-04-24T12:21:12.649" v="280"/>
        <pc:sldMkLst>
          <pc:docMk/>
          <pc:sldMk cId="4077043005" sldId="264"/>
        </pc:sldMkLst>
      </pc:sldChg>
      <pc:sldChg chg="addSp delSp modSp addAnim delAnim modAnim">
        <pc:chgData name="김정훈" userId="S::dan05006@hanyang.ac.kr::ab8f8b5d-b736-43df-9a0e-6523b7c87c43" providerId="AD" clId="Web-{5645C655-3B11-4C4B-9F67-333F6C526EB5}" dt="2022-04-24T12:07:01.841" v="194" actId="1076"/>
        <pc:sldMkLst>
          <pc:docMk/>
          <pc:sldMk cId="666891705" sldId="268"/>
        </pc:sldMkLst>
        <pc:picChg chg="del">
          <ac:chgData name="김정훈" userId="S::dan05006@hanyang.ac.kr::ab8f8b5d-b736-43df-9a0e-6523b7c87c43" providerId="AD" clId="Web-{5645C655-3B11-4C4B-9F67-333F6C526EB5}" dt="2022-04-24T11:42:31.663" v="98"/>
          <ac:picMkLst>
            <pc:docMk/>
            <pc:sldMk cId="666891705" sldId="268"/>
            <ac:picMk id="3" creationId="{487423DC-8CBE-8926-C1C5-19DA1E9DC0C9}"/>
          </ac:picMkLst>
        </pc:picChg>
        <pc:picChg chg="add del mod">
          <ac:chgData name="김정훈" userId="S::dan05006@hanyang.ac.kr::ab8f8b5d-b736-43df-9a0e-6523b7c87c43" providerId="AD" clId="Web-{5645C655-3B11-4C4B-9F67-333F6C526EB5}" dt="2022-04-24T11:45:35.622" v="105"/>
          <ac:picMkLst>
            <pc:docMk/>
            <pc:sldMk cId="666891705" sldId="268"/>
            <ac:picMk id="5" creationId="{D88AD15B-FCC9-0279-60F5-F69F41691282}"/>
          </ac:picMkLst>
        </pc:picChg>
        <pc:picChg chg="add del mod modCrop">
          <ac:chgData name="김정훈" userId="S::dan05006@hanyang.ac.kr::ab8f8b5d-b736-43df-9a0e-6523b7c87c43" providerId="AD" clId="Web-{5645C655-3B11-4C4B-9F67-333F6C526EB5}" dt="2022-04-24T11:48:13.564" v="116"/>
          <ac:picMkLst>
            <pc:docMk/>
            <pc:sldMk cId="666891705" sldId="268"/>
            <ac:picMk id="7" creationId="{EADFF304-D015-A5E9-D21C-E295C5181189}"/>
          </ac:picMkLst>
        </pc:picChg>
        <pc:picChg chg="add del mod modCrop">
          <ac:chgData name="김정훈" userId="S::dan05006@hanyang.ac.kr::ab8f8b5d-b736-43df-9a0e-6523b7c87c43" providerId="AD" clId="Web-{5645C655-3B11-4C4B-9F67-333F6C526EB5}" dt="2022-04-24T11:49:45.066" v="128"/>
          <ac:picMkLst>
            <pc:docMk/>
            <pc:sldMk cId="666891705" sldId="268"/>
            <ac:picMk id="9" creationId="{4D0A8B41-EF71-4FD3-9A04-9483634DBC81}"/>
          </ac:picMkLst>
        </pc:picChg>
        <pc:picChg chg="add mod">
          <ac:chgData name="김정훈" userId="S::dan05006@hanyang.ac.kr::ab8f8b5d-b736-43df-9a0e-6523b7c87c43" providerId="AD" clId="Web-{5645C655-3B11-4C4B-9F67-333F6C526EB5}" dt="2022-04-24T11:52:32.726" v="135" actId="1076"/>
          <ac:picMkLst>
            <pc:docMk/>
            <pc:sldMk cId="666891705" sldId="268"/>
            <ac:picMk id="10" creationId="{C073B915-5BA2-9ED7-556A-ADD957F0AD95}"/>
          </ac:picMkLst>
        </pc:picChg>
        <pc:picChg chg="add mod">
          <ac:chgData name="김정훈" userId="S::dan05006@hanyang.ac.kr::ab8f8b5d-b736-43df-9a0e-6523b7c87c43" providerId="AD" clId="Web-{5645C655-3B11-4C4B-9F67-333F6C526EB5}" dt="2022-04-24T12:07:01.841" v="194" actId="1076"/>
          <ac:picMkLst>
            <pc:docMk/>
            <pc:sldMk cId="666891705" sldId="268"/>
            <ac:picMk id="11" creationId="{35DF30EA-291C-A9AA-6BEC-F50094143FBD}"/>
          </ac:picMkLst>
        </pc:picChg>
        <pc:picChg chg="add mod">
          <ac:chgData name="김정훈" userId="S::dan05006@hanyang.ac.kr::ab8f8b5d-b736-43df-9a0e-6523b7c87c43" providerId="AD" clId="Web-{5645C655-3B11-4C4B-9F67-333F6C526EB5}" dt="2022-04-24T11:55:33.043" v="148" actId="1076"/>
          <ac:picMkLst>
            <pc:docMk/>
            <pc:sldMk cId="666891705" sldId="268"/>
            <ac:picMk id="12" creationId="{9517DCA7-E00F-026E-24F9-E4E4663BDF6D}"/>
          </ac:picMkLst>
        </pc:picChg>
      </pc:sldChg>
      <pc:sldChg chg="addSp delSp modSp">
        <pc:chgData name="김정훈" userId="S::dan05006@hanyang.ac.kr::ab8f8b5d-b736-43df-9a0e-6523b7c87c43" providerId="AD" clId="Web-{5645C655-3B11-4C4B-9F67-333F6C526EB5}" dt="2022-04-24T11:40:15.316" v="77" actId="14100"/>
        <pc:sldMkLst>
          <pc:docMk/>
          <pc:sldMk cId="732992680" sldId="272"/>
        </pc:sldMkLst>
        <pc:spChg chg="mod">
          <ac:chgData name="김정훈" userId="S::dan05006@hanyang.ac.kr::ab8f8b5d-b736-43df-9a0e-6523b7c87c43" providerId="AD" clId="Web-{5645C655-3B11-4C4B-9F67-333F6C526EB5}" dt="2022-04-24T11:40:15.316" v="77" actId="14100"/>
          <ac:spMkLst>
            <pc:docMk/>
            <pc:sldMk cId="732992680" sldId="272"/>
            <ac:spMk id="11" creationId="{0774D765-8938-F8FB-8619-C1CD9E5DCACA}"/>
          </ac:spMkLst>
        </pc:spChg>
        <pc:picChg chg="add del mod">
          <ac:chgData name="김정훈" userId="S::dan05006@hanyang.ac.kr::ab8f8b5d-b736-43df-9a0e-6523b7c87c43" providerId="AD" clId="Web-{5645C655-3B11-4C4B-9F67-333F6C526EB5}" dt="2022-04-24T11:30:29.504" v="7"/>
          <ac:picMkLst>
            <pc:docMk/>
            <pc:sldMk cId="732992680" sldId="272"/>
            <ac:picMk id="3" creationId="{55020985-3D78-DE1F-08C3-B67C81FAE4EE}"/>
          </ac:picMkLst>
        </pc:picChg>
        <pc:picChg chg="add mod">
          <ac:chgData name="김정훈" userId="S::dan05006@hanyang.ac.kr::ab8f8b5d-b736-43df-9a0e-6523b7c87c43" providerId="AD" clId="Web-{5645C655-3B11-4C4B-9F67-333F6C526EB5}" dt="2022-04-24T11:39:58.628" v="54" actId="14100"/>
          <ac:picMkLst>
            <pc:docMk/>
            <pc:sldMk cId="732992680" sldId="272"/>
            <ac:picMk id="5" creationId="{833EA30B-B0AE-D72C-784F-DBF50BE3956A}"/>
          </ac:picMkLst>
        </pc:picChg>
        <pc:picChg chg="mod">
          <ac:chgData name="김정훈" userId="S::dan05006@hanyang.ac.kr::ab8f8b5d-b736-43df-9a0e-6523b7c87c43" providerId="AD" clId="Web-{5645C655-3B11-4C4B-9F67-333F6C526EB5}" dt="2022-04-24T11:39:53.972" v="52" actId="1076"/>
          <ac:picMkLst>
            <pc:docMk/>
            <pc:sldMk cId="732992680" sldId="272"/>
            <ac:picMk id="8" creationId="{58DD9E43-F552-6F0E-6572-6D2D3EFA3C5F}"/>
          </ac:picMkLst>
        </pc:picChg>
      </pc:sldChg>
      <pc:sldChg chg="addSp delSp modSp addAnim delAnim modAnim">
        <pc:chgData name="김정훈" userId="S::dan05006@hanyang.ac.kr::ab8f8b5d-b736-43df-9a0e-6523b7c87c43" providerId="AD" clId="Web-{5645C655-3B11-4C4B-9F67-333F6C526EB5}" dt="2022-04-24T12:15:22.434" v="269"/>
        <pc:sldMkLst>
          <pc:docMk/>
          <pc:sldMk cId="3780039005" sldId="280"/>
        </pc:sldMkLst>
        <pc:picChg chg="add del mod">
          <ac:chgData name="김정훈" userId="S::dan05006@hanyang.ac.kr::ab8f8b5d-b736-43df-9a0e-6523b7c87c43" providerId="AD" clId="Web-{5645C655-3B11-4C4B-9F67-333F6C526EB5}" dt="2022-04-24T12:14:38.105" v="251"/>
          <ac:picMkLst>
            <pc:docMk/>
            <pc:sldMk cId="3780039005" sldId="280"/>
            <ac:picMk id="3" creationId="{670E41BF-2FB6-51A9-CE25-368729824C14}"/>
          </ac:picMkLst>
        </pc:picChg>
        <pc:picChg chg="mod modCrop">
          <ac:chgData name="김정훈" userId="S::dan05006@hanyang.ac.kr::ab8f8b5d-b736-43df-9a0e-6523b7c87c43" providerId="AD" clId="Web-{5645C655-3B11-4C4B-9F67-333F6C526EB5}" dt="2022-04-24T12:15:12.793" v="264" actId="1076"/>
          <ac:picMkLst>
            <pc:docMk/>
            <pc:sldMk cId="3780039005" sldId="280"/>
            <ac:picMk id="5" creationId="{5CB421DE-D870-2E38-B51D-618A44802690}"/>
          </ac:picMkLst>
        </pc:picChg>
        <pc:picChg chg="add mod">
          <ac:chgData name="김정훈" userId="S::dan05006@hanyang.ac.kr::ab8f8b5d-b736-43df-9a0e-6523b7c87c43" providerId="AD" clId="Web-{5645C655-3B11-4C4B-9F67-333F6C526EB5}" dt="2022-04-24T12:15:19.075" v="267" actId="1076"/>
          <ac:picMkLst>
            <pc:docMk/>
            <pc:sldMk cId="3780039005" sldId="280"/>
            <ac:picMk id="7" creationId="{53387FCF-EFC6-7041-5247-D7C94BA96845}"/>
          </ac:picMkLst>
        </pc:picChg>
      </pc:sldChg>
      <pc:sldChg chg="addSp delSp modSp add replId delAnim">
        <pc:chgData name="김정훈" userId="S::dan05006@hanyang.ac.kr::ab8f8b5d-b736-43df-9a0e-6523b7c87c43" providerId="AD" clId="Web-{5645C655-3B11-4C4B-9F67-333F6C526EB5}" dt="2022-04-24T11:35:28.340" v="48" actId="1076"/>
        <pc:sldMkLst>
          <pc:docMk/>
          <pc:sldMk cId="3499465795" sldId="281"/>
        </pc:sldMkLst>
        <pc:spChg chg="mod">
          <ac:chgData name="김정훈" userId="S::dan05006@hanyang.ac.kr::ab8f8b5d-b736-43df-9a0e-6523b7c87c43" providerId="AD" clId="Web-{5645C655-3B11-4C4B-9F67-333F6C526EB5}" dt="2022-04-24T11:35:13.964" v="44" actId="20577"/>
          <ac:spMkLst>
            <pc:docMk/>
            <pc:sldMk cId="3499465795" sldId="281"/>
            <ac:spMk id="6" creationId="{00000000-0000-0000-0000-000000000000}"/>
          </ac:spMkLst>
        </pc:spChg>
        <pc:spChg chg="del mod">
          <ac:chgData name="김정훈" userId="S::dan05006@hanyang.ac.kr::ab8f8b5d-b736-43df-9a0e-6523b7c87c43" providerId="AD" clId="Web-{5645C655-3B11-4C4B-9F67-333F6C526EB5}" dt="2022-04-24T11:32:47.914" v="25"/>
          <ac:spMkLst>
            <pc:docMk/>
            <pc:sldMk cId="3499465795" sldId="281"/>
            <ac:spMk id="8" creationId="{29A1E420-2DDF-D26C-EA0D-3630B92B6A20}"/>
          </ac:spMkLst>
        </pc:spChg>
        <pc:picChg chg="del">
          <ac:chgData name="김정훈" userId="S::dan05006@hanyang.ac.kr::ab8f8b5d-b736-43df-9a0e-6523b7c87c43" providerId="AD" clId="Web-{5645C655-3B11-4C4B-9F67-333F6C526EB5}" dt="2022-04-24T11:32:38.976" v="22"/>
          <ac:picMkLst>
            <pc:docMk/>
            <pc:sldMk cId="3499465795" sldId="281"/>
            <ac:picMk id="3" creationId="{670E41BF-2FB6-51A9-CE25-368729824C14}"/>
          </ac:picMkLst>
        </pc:picChg>
        <pc:picChg chg="del">
          <ac:chgData name="김정훈" userId="S::dan05006@hanyang.ac.kr::ab8f8b5d-b736-43df-9a0e-6523b7c87c43" providerId="AD" clId="Web-{5645C655-3B11-4C4B-9F67-333F6C526EB5}" dt="2022-04-24T11:32:39.664" v="23"/>
          <ac:picMkLst>
            <pc:docMk/>
            <pc:sldMk cId="3499465795" sldId="281"/>
            <ac:picMk id="5" creationId="{5CB421DE-D870-2E38-B51D-618A44802690}"/>
          </ac:picMkLst>
        </pc:picChg>
        <pc:picChg chg="add mod">
          <ac:chgData name="김정훈" userId="S::dan05006@hanyang.ac.kr::ab8f8b5d-b736-43df-9a0e-6523b7c87c43" providerId="AD" clId="Web-{5645C655-3B11-4C4B-9F67-333F6C526EB5}" dt="2022-04-24T11:35:28.340" v="48" actId="1076"/>
          <ac:picMkLst>
            <pc:docMk/>
            <pc:sldMk cId="3499465795" sldId="281"/>
            <ac:picMk id="7" creationId="{0D50270C-05DC-8232-FB76-B30703EBC251}"/>
          </ac:picMkLst>
        </pc:picChg>
      </pc:sldChg>
      <pc:sldChg chg="addSp delSp modSp add ord replId">
        <pc:chgData name="김정훈" userId="S::dan05006@hanyang.ac.kr::ab8f8b5d-b736-43df-9a0e-6523b7c87c43" providerId="AD" clId="Web-{5645C655-3B11-4C4B-9F67-333F6C526EB5}" dt="2022-04-24T12:22:18.401" v="284" actId="14100"/>
        <pc:sldMkLst>
          <pc:docMk/>
          <pc:sldMk cId="2809792645" sldId="282"/>
        </pc:sldMkLst>
        <pc:picChg chg="add del mod">
          <ac:chgData name="김정훈" userId="S::dan05006@hanyang.ac.kr::ab8f8b5d-b736-43df-9a0e-6523b7c87c43" providerId="AD" clId="Web-{5645C655-3B11-4C4B-9F67-333F6C526EB5}" dt="2022-04-24T12:22:07.822" v="281"/>
          <ac:picMkLst>
            <pc:docMk/>
            <pc:sldMk cId="2809792645" sldId="282"/>
            <ac:picMk id="3" creationId="{3AC2AE72-748A-2E0A-D9A5-2222EA9A0D52}"/>
          </ac:picMkLst>
        </pc:picChg>
        <pc:picChg chg="del">
          <ac:chgData name="김정훈" userId="S::dan05006@hanyang.ac.kr::ab8f8b5d-b736-43df-9a0e-6523b7c87c43" providerId="AD" clId="Web-{5645C655-3B11-4C4B-9F67-333F6C526EB5}" dt="2022-04-24T11:41:43.052" v="89"/>
          <ac:picMkLst>
            <pc:docMk/>
            <pc:sldMk cId="2809792645" sldId="282"/>
            <ac:picMk id="5" creationId="{E4E33CC2-355C-26AD-F069-0905006C1022}"/>
          </ac:picMkLst>
        </pc:picChg>
        <pc:picChg chg="add mod">
          <ac:chgData name="김정훈" userId="S::dan05006@hanyang.ac.kr::ab8f8b5d-b736-43df-9a0e-6523b7c87c43" providerId="AD" clId="Web-{5645C655-3B11-4C4B-9F67-333F6C526EB5}" dt="2022-04-24T12:22:18.401" v="284" actId="14100"/>
          <ac:picMkLst>
            <pc:docMk/>
            <pc:sldMk cId="2809792645" sldId="282"/>
            <ac:picMk id="7" creationId="{74BCFCB4-0731-7BAB-EC47-CF4FBD995864}"/>
          </ac:picMkLst>
        </pc:picChg>
      </pc:sldChg>
      <pc:sldChg chg="addSp delSp modSp add replId">
        <pc:chgData name="김정훈" userId="S::dan05006@hanyang.ac.kr::ab8f8b5d-b736-43df-9a0e-6523b7c87c43" providerId="AD" clId="Web-{5645C655-3B11-4C4B-9F67-333F6C526EB5}" dt="2022-04-24T12:35:30.765" v="301" actId="14100"/>
        <pc:sldMkLst>
          <pc:docMk/>
          <pc:sldMk cId="4288397633" sldId="283"/>
        </pc:sldMkLst>
        <pc:picChg chg="add del mod">
          <ac:chgData name="김정훈" userId="S::dan05006@hanyang.ac.kr::ab8f8b5d-b736-43df-9a0e-6523b7c87c43" providerId="AD" clId="Web-{5645C655-3B11-4C4B-9F67-333F6C526EB5}" dt="2022-04-24T12:26:11.047" v="285"/>
          <ac:picMkLst>
            <pc:docMk/>
            <pc:sldMk cId="4288397633" sldId="283"/>
            <ac:picMk id="3" creationId="{4EB51019-1A03-328D-411C-BDEF8EE37372}"/>
          </ac:picMkLst>
        </pc:picChg>
        <pc:picChg chg="del mod">
          <ac:chgData name="김정훈" userId="S::dan05006@hanyang.ac.kr::ab8f8b5d-b736-43df-9a0e-6523b7c87c43" providerId="AD" clId="Web-{5645C655-3B11-4C4B-9F67-333F6C526EB5}" dt="2022-04-24T11:41:44.271" v="91"/>
          <ac:picMkLst>
            <pc:docMk/>
            <pc:sldMk cId="4288397633" sldId="283"/>
            <ac:picMk id="5" creationId="{E4E33CC2-355C-26AD-F069-0905006C1022}"/>
          </ac:picMkLst>
        </pc:picChg>
        <pc:picChg chg="add del mod">
          <ac:chgData name="김정훈" userId="S::dan05006@hanyang.ac.kr::ab8f8b5d-b736-43df-9a0e-6523b7c87c43" providerId="AD" clId="Web-{5645C655-3B11-4C4B-9F67-333F6C526EB5}" dt="2022-04-24T12:35:04.092" v="295"/>
          <ac:picMkLst>
            <pc:docMk/>
            <pc:sldMk cId="4288397633" sldId="283"/>
            <ac:picMk id="7" creationId="{E02EFB40-7B01-1A8E-0CAE-7124C3911DDE}"/>
          </ac:picMkLst>
        </pc:picChg>
        <pc:picChg chg="add mod">
          <ac:chgData name="김정훈" userId="S::dan05006@hanyang.ac.kr::ab8f8b5d-b736-43df-9a0e-6523b7c87c43" providerId="AD" clId="Web-{5645C655-3B11-4C4B-9F67-333F6C526EB5}" dt="2022-04-24T12:35:30.765" v="301" actId="14100"/>
          <ac:picMkLst>
            <pc:docMk/>
            <pc:sldMk cId="4288397633" sldId="283"/>
            <ac:picMk id="9" creationId="{DBEA071C-A5BD-B5AB-642A-62DAC1CF0CCD}"/>
          </ac:picMkLst>
        </pc:picChg>
      </pc:sldChg>
      <pc:sldChg chg="new del">
        <pc:chgData name="김정훈" userId="S::dan05006@hanyang.ac.kr::ab8f8b5d-b736-43df-9a0e-6523b7c87c43" providerId="AD" clId="Web-{5645C655-3B11-4C4B-9F67-333F6C526EB5}" dt="2022-04-24T12:03:11.710" v="159"/>
        <pc:sldMkLst>
          <pc:docMk/>
          <pc:sldMk cId="969106480" sldId="284"/>
        </pc:sldMkLst>
      </pc:sldChg>
      <pc:sldChg chg="addSp delSp modSp add ord replId">
        <pc:chgData name="김정훈" userId="S::dan05006@hanyang.ac.kr::ab8f8b5d-b736-43df-9a0e-6523b7c87c43" providerId="AD" clId="Web-{5645C655-3B11-4C4B-9F67-333F6C526EB5}" dt="2022-04-24T12:39:12.395" v="311" actId="1076"/>
        <pc:sldMkLst>
          <pc:docMk/>
          <pc:sldMk cId="1203756183" sldId="284"/>
        </pc:sldMkLst>
        <pc:spChg chg="mod">
          <ac:chgData name="김정훈" userId="S::dan05006@hanyang.ac.kr::ab8f8b5d-b736-43df-9a0e-6523b7c87c43" providerId="AD" clId="Web-{5645C655-3B11-4C4B-9F67-333F6C526EB5}" dt="2022-04-24T12:03:30.976" v="184" actId="20577"/>
          <ac:spMkLst>
            <pc:docMk/>
            <pc:sldMk cId="1203756183" sldId="284"/>
            <ac:spMk id="4" creationId="{537B9176-CCB3-221D-483D-8B81BC2DB4FD}"/>
          </ac:spMkLst>
        </pc:spChg>
        <pc:picChg chg="add mod">
          <ac:chgData name="김정훈" userId="S::dan05006@hanyang.ac.kr::ab8f8b5d-b736-43df-9a0e-6523b7c87c43" providerId="AD" clId="Web-{5645C655-3B11-4C4B-9F67-333F6C526EB5}" dt="2022-04-24T12:38:55.442" v="307" actId="1076"/>
          <ac:picMkLst>
            <pc:docMk/>
            <pc:sldMk cId="1203756183" sldId="284"/>
            <ac:picMk id="5" creationId="{B29E24A8-5798-0D5E-0041-2346D8BCC34E}"/>
          </ac:picMkLst>
        </pc:picChg>
        <pc:picChg chg="del">
          <ac:chgData name="김정훈" userId="S::dan05006@hanyang.ac.kr::ab8f8b5d-b736-43df-9a0e-6523b7c87c43" providerId="AD" clId="Web-{5645C655-3B11-4C4B-9F67-333F6C526EB5}" dt="2022-04-24T12:03:19.570" v="162"/>
          <ac:picMkLst>
            <pc:docMk/>
            <pc:sldMk cId="1203756183" sldId="284"/>
            <ac:picMk id="7" creationId="{5750B6F8-5EDB-7D32-49DE-D22E10B1562D}"/>
          </ac:picMkLst>
        </pc:picChg>
        <pc:picChg chg="add mod">
          <ac:chgData name="김정훈" userId="S::dan05006@hanyang.ac.kr::ab8f8b5d-b736-43df-9a0e-6523b7c87c43" providerId="AD" clId="Web-{5645C655-3B11-4C4B-9F67-333F6C526EB5}" dt="2022-04-24T12:39:12.395" v="311" actId="1076"/>
          <ac:picMkLst>
            <pc:docMk/>
            <pc:sldMk cId="1203756183" sldId="284"/>
            <ac:picMk id="9" creationId="{B0ECEF61-4D3A-2D91-1B9C-B0FC43BA5A0D}"/>
          </ac:picMkLst>
        </pc:picChg>
      </pc:sldChg>
      <pc:sldChg chg="addSp delSp modSp add replId addAnim">
        <pc:chgData name="김정훈" userId="S::dan05006@hanyang.ac.kr::ab8f8b5d-b736-43df-9a0e-6523b7c87c43" providerId="AD" clId="Web-{5645C655-3B11-4C4B-9F67-333F6C526EB5}" dt="2022-04-24T12:20:42.226" v="279" actId="1076"/>
        <pc:sldMkLst>
          <pc:docMk/>
          <pc:sldMk cId="3580961651" sldId="285"/>
        </pc:sldMkLst>
        <pc:spChg chg="mod">
          <ac:chgData name="김정훈" userId="S::dan05006@hanyang.ac.kr::ab8f8b5d-b736-43df-9a0e-6523b7c87c43" providerId="AD" clId="Web-{5645C655-3B11-4C4B-9F67-333F6C526EB5}" dt="2022-04-24T12:20:25.038" v="277" actId="1076"/>
          <ac:spMkLst>
            <pc:docMk/>
            <pc:sldMk cId="3580961651" sldId="285"/>
            <ac:spMk id="2" creationId="{00000000-0000-0000-0000-000000000000}"/>
          </ac:spMkLst>
        </pc:spChg>
        <pc:spChg chg="mod">
          <ac:chgData name="김정훈" userId="S::dan05006@hanyang.ac.kr::ab8f8b5d-b736-43df-9a0e-6523b7c87c43" providerId="AD" clId="Web-{5645C655-3B11-4C4B-9F67-333F6C526EB5}" dt="2022-04-24T12:20:30.695" v="278" actId="1076"/>
          <ac:spMkLst>
            <pc:docMk/>
            <pc:sldMk cId="3580961651" sldId="285"/>
            <ac:spMk id="6" creationId="{00000000-0000-0000-0000-000000000000}"/>
          </ac:spMkLst>
        </pc:spChg>
        <pc:spChg chg="del">
          <ac:chgData name="김정훈" userId="S::dan05006@hanyang.ac.kr::ab8f8b5d-b736-43df-9a0e-6523b7c87c43" providerId="AD" clId="Web-{5645C655-3B11-4C4B-9F67-333F6C526EB5}" dt="2022-04-24T12:19:45.928" v="270"/>
          <ac:spMkLst>
            <pc:docMk/>
            <pc:sldMk cId="3580961651" sldId="285"/>
            <ac:spMk id="9" creationId="{6977590B-0413-31BF-D76D-DAD165FA9E88}"/>
          </ac:spMkLst>
        </pc:spChg>
        <pc:spChg chg="ord">
          <ac:chgData name="김정훈" userId="S::dan05006@hanyang.ac.kr::ab8f8b5d-b736-43df-9a0e-6523b7c87c43" providerId="AD" clId="Web-{5645C655-3B11-4C4B-9F67-333F6C526EB5}" dt="2022-04-24T12:10:03.236" v="235"/>
          <ac:spMkLst>
            <pc:docMk/>
            <pc:sldMk cId="3580961651" sldId="285"/>
            <ac:spMk id="13" creationId="{2B97F24A-32CE-4C1C-A50D-3016B394DCFB}"/>
          </ac:spMkLst>
        </pc:spChg>
        <pc:picChg chg="del">
          <ac:chgData name="김정훈" userId="S::dan05006@hanyang.ac.kr::ab8f8b5d-b736-43df-9a0e-6523b7c87c43" providerId="AD" clId="Web-{5645C655-3B11-4C4B-9F67-333F6C526EB5}" dt="2022-04-24T12:06:19.840" v="190"/>
          <ac:picMkLst>
            <pc:docMk/>
            <pc:sldMk cId="3580961651" sldId="285"/>
            <ac:picMk id="3" creationId="{3AC2AE72-748A-2E0A-D9A5-2222EA9A0D52}"/>
          </ac:picMkLst>
        </pc:picChg>
        <pc:picChg chg="add mod modCrop">
          <ac:chgData name="김정훈" userId="S::dan05006@hanyang.ac.kr::ab8f8b5d-b736-43df-9a0e-6523b7c87c43" providerId="AD" clId="Web-{5645C655-3B11-4C4B-9F67-333F6C526EB5}" dt="2022-04-24T12:20:42.226" v="279" actId="1076"/>
          <ac:picMkLst>
            <pc:docMk/>
            <pc:sldMk cId="3580961651" sldId="285"/>
            <ac:picMk id="5" creationId="{F73F2532-5E2C-71F3-7F52-1A96834622FC}"/>
          </ac:picMkLst>
        </pc:picChg>
        <pc:picChg chg="add mod ord">
          <ac:chgData name="김정훈" userId="S::dan05006@hanyang.ac.kr::ab8f8b5d-b736-43df-9a0e-6523b7c87c43" providerId="AD" clId="Web-{5645C655-3B11-4C4B-9F67-333F6C526EB5}" dt="2022-04-24T12:10:36.080" v="245" actId="1076"/>
          <ac:picMkLst>
            <pc:docMk/>
            <pc:sldMk cId="3580961651" sldId="285"/>
            <ac:picMk id="7" creationId="{DD3DD2F9-E313-66CB-3364-30053D0B6353}"/>
          </ac:picMkLst>
        </pc:picChg>
      </pc:sldChg>
      <pc:sldChg chg="addSp delSp modSp add del replId">
        <pc:chgData name="김정훈" userId="S::dan05006@hanyang.ac.kr::ab8f8b5d-b736-43df-9a0e-6523b7c87c43" providerId="AD" clId="Web-{5645C655-3B11-4C4B-9F67-333F6C526EB5}" dt="2022-04-24T12:08:26.359" v="215"/>
        <pc:sldMkLst>
          <pc:docMk/>
          <pc:sldMk cId="1541632050" sldId="286"/>
        </pc:sldMkLst>
        <pc:spChg chg="del">
          <ac:chgData name="김정훈" userId="S::dan05006@hanyang.ac.kr::ab8f8b5d-b736-43df-9a0e-6523b7c87c43" providerId="AD" clId="Web-{5645C655-3B11-4C4B-9F67-333F6C526EB5}" dt="2022-04-24T12:08:11.577" v="212"/>
          <ac:spMkLst>
            <pc:docMk/>
            <pc:sldMk cId="1541632050" sldId="286"/>
            <ac:spMk id="2" creationId="{00000000-0000-0000-0000-000000000000}"/>
          </ac:spMkLst>
        </pc:spChg>
        <pc:spChg chg="del">
          <ac:chgData name="김정훈" userId="S::dan05006@hanyang.ac.kr::ab8f8b5d-b736-43df-9a0e-6523b7c87c43" providerId="AD" clId="Web-{5645C655-3B11-4C4B-9F67-333F6C526EB5}" dt="2022-04-24T12:08:10.764" v="211"/>
          <ac:spMkLst>
            <pc:docMk/>
            <pc:sldMk cId="1541632050" sldId="286"/>
            <ac:spMk id="4" creationId="{537B9176-CCB3-221D-483D-8B81BC2DB4FD}"/>
          </ac:spMkLst>
        </pc:spChg>
        <pc:spChg chg="mod">
          <ac:chgData name="김정훈" userId="S::dan05006@hanyang.ac.kr::ab8f8b5d-b736-43df-9a0e-6523b7c87c43" providerId="AD" clId="Web-{5645C655-3B11-4C4B-9F67-333F6C526EB5}" dt="2022-04-24T12:08:21.749" v="214" actId="1076"/>
          <ac:spMkLst>
            <pc:docMk/>
            <pc:sldMk cId="1541632050" sldId="286"/>
            <ac:spMk id="6" creationId="{00000000-0000-0000-0000-000000000000}"/>
          </ac:spMkLst>
        </pc:spChg>
        <pc:spChg chg="add del mod">
          <ac:chgData name="김정훈" userId="S::dan05006@hanyang.ac.kr::ab8f8b5d-b736-43df-9a0e-6523b7c87c43" providerId="AD" clId="Web-{5645C655-3B11-4C4B-9F67-333F6C526EB5}" dt="2022-04-24T12:08:17.405" v="213"/>
          <ac:spMkLst>
            <pc:docMk/>
            <pc:sldMk cId="1541632050" sldId="286"/>
            <ac:spMk id="7" creationId="{D98E62B2-B071-6D4C-D13E-EC5C4C10B6AC}"/>
          </ac:spMkLst>
        </pc:spChg>
        <pc:picChg chg="del">
          <ac:chgData name="김정훈" userId="S::dan05006@hanyang.ac.kr::ab8f8b5d-b736-43df-9a0e-6523b7c87c43" providerId="AD" clId="Web-{5645C655-3B11-4C4B-9F67-333F6C526EB5}" dt="2022-04-24T12:08:08.905" v="210"/>
          <ac:picMkLst>
            <pc:docMk/>
            <pc:sldMk cId="1541632050" sldId="286"/>
            <ac:picMk id="9" creationId="{2B1BC1E9-24A7-3C94-463A-DAE668C4FA9D}"/>
          </ac:picMkLst>
        </pc:picChg>
      </pc:sldChg>
      <pc:sldChg chg="modSp">
        <pc:chgData name="김정훈" userId="S::dan05006@hanyang.ac.kr::ab8f8b5d-b736-43df-9a0e-6523b7c87c43" providerId="AD" clId="Web-{5645C655-3B11-4C4B-9F67-333F6C526EB5}" dt="2022-04-24T12:33:13.354" v="294" actId="14100"/>
        <pc:sldMkLst>
          <pc:docMk/>
          <pc:sldMk cId="1518425781" sldId="287"/>
        </pc:sldMkLst>
        <pc:picChg chg="mod">
          <ac:chgData name="김정훈" userId="S::dan05006@hanyang.ac.kr::ab8f8b5d-b736-43df-9a0e-6523b7c87c43" providerId="AD" clId="Web-{5645C655-3B11-4C4B-9F67-333F6C526EB5}" dt="2022-04-24T12:33:13.354" v="294" actId="14100"/>
          <ac:picMkLst>
            <pc:docMk/>
            <pc:sldMk cId="1518425781" sldId="287"/>
            <ac:picMk id="3" creationId="{09CA4A74-DFFD-6D7F-4221-88D7B84BACA6}"/>
          </ac:picMkLst>
        </pc:picChg>
        <pc:picChg chg="mod">
          <ac:chgData name="김정훈" userId="S::dan05006@hanyang.ac.kr::ab8f8b5d-b736-43df-9a0e-6523b7c87c43" providerId="AD" clId="Web-{5645C655-3B11-4C4B-9F67-333F6C526EB5}" dt="2022-04-24T12:32:58.807" v="293" actId="14100"/>
          <ac:picMkLst>
            <pc:docMk/>
            <pc:sldMk cId="1518425781" sldId="287"/>
            <ac:picMk id="9" creationId="{D298C83B-0D99-3C34-F356-F2BE0C2759BB}"/>
          </ac:picMkLst>
        </pc:picChg>
      </pc:sldChg>
    </pc:docChg>
  </pc:docChgLst>
  <pc:docChgLst>
    <pc:chgData name="강경돈" userId="S::kgd981013@hanyang.ac.kr::c5ef1500-9f83-4ca8-914d-e7f071ad291d" providerId="AD" clId="Web-{606C97A8-FB32-4A48-8554-D2BE4672F8B7}"/>
    <pc:docChg chg="addSld delSld modSld">
      <pc:chgData name="강경돈" userId="S::kgd981013@hanyang.ac.kr::c5ef1500-9f83-4ca8-914d-e7f071ad291d" providerId="AD" clId="Web-{606C97A8-FB32-4A48-8554-D2BE4672F8B7}" dt="2022-04-09T07:54:24.969" v="250" actId="20577"/>
      <pc:docMkLst>
        <pc:docMk/>
      </pc:docMkLst>
      <pc:sldChg chg="addSp modSp">
        <pc:chgData name="강경돈" userId="S::kgd981013@hanyang.ac.kr::c5ef1500-9f83-4ca8-914d-e7f071ad291d" providerId="AD" clId="Web-{606C97A8-FB32-4A48-8554-D2BE4672F8B7}" dt="2022-04-09T07:41:03.606" v="98" actId="20577"/>
        <pc:sldMkLst>
          <pc:docMk/>
          <pc:sldMk cId="3073629616" sldId="260"/>
        </pc:sldMkLst>
        <pc:spChg chg="mod">
          <ac:chgData name="강경돈" userId="S::kgd981013@hanyang.ac.kr::c5ef1500-9f83-4ca8-914d-e7f071ad291d" providerId="AD" clId="Web-{606C97A8-FB32-4A48-8554-D2BE4672F8B7}" dt="2022-04-09T07:41:03.606" v="98" actId="20577"/>
          <ac:spMkLst>
            <pc:docMk/>
            <pc:sldMk cId="3073629616" sldId="260"/>
            <ac:spMk id="6" creationId="{00000000-0000-0000-0000-000000000000}"/>
          </ac:spMkLst>
        </pc:spChg>
        <pc:picChg chg="add mod">
          <ac:chgData name="강경돈" userId="S::kgd981013@hanyang.ac.kr::c5ef1500-9f83-4ca8-914d-e7f071ad291d" providerId="AD" clId="Web-{606C97A8-FB32-4A48-8554-D2BE4672F8B7}" dt="2022-04-09T07:08:17.639" v="26" actId="1076"/>
          <ac:picMkLst>
            <pc:docMk/>
            <pc:sldMk cId="3073629616" sldId="260"/>
            <ac:picMk id="3" creationId="{2E39C00C-D43E-E845-C5F3-DA7217401BDA}"/>
          </ac:picMkLst>
        </pc:picChg>
      </pc:sldChg>
      <pc:sldChg chg="addSp modSp">
        <pc:chgData name="강경돈" userId="S::kgd981013@hanyang.ac.kr::c5ef1500-9f83-4ca8-914d-e7f071ad291d" providerId="AD" clId="Web-{606C97A8-FB32-4A48-8554-D2BE4672F8B7}" dt="2022-04-09T07:54:24.969" v="250" actId="20577"/>
        <pc:sldMkLst>
          <pc:docMk/>
          <pc:sldMk cId="1970421735" sldId="261"/>
        </pc:sldMkLst>
        <pc:spChg chg="mod">
          <ac:chgData name="강경돈" userId="S::kgd981013@hanyang.ac.kr::c5ef1500-9f83-4ca8-914d-e7f071ad291d" providerId="AD" clId="Web-{606C97A8-FB32-4A48-8554-D2BE4672F8B7}" dt="2022-04-09T07:54:24.969" v="250" actId="20577"/>
          <ac:spMkLst>
            <pc:docMk/>
            <pc:sldMk cId="1970421735" sldId="261"/>
            <ac:spMk id="3" creationId="{00000000-0000-0000-0000-000000000000}"/>
          </ac:spMkLst>
        </pc:spChg>
        <pc:spChg chg="add mod">
          <ac:chgData name="강경돈" userId="S::kgd981013@hanyang.ac.kr::c5ef1500-9f83-4ca8-914d-e7f071ad291d" providerId="AD" clId="Web-{606C97A8-FB32-4A48-8554-D2BE4672F8B7}" dt="2022-04-09T07:38:10.664" v="86"/>
          <ac:spMkLst>
            <pc:docMk/>
            <pc:sldMk cId="1970421735" sldId="261"/>
            <ac:spMk id="4" creationId="{14942AAD-C5CB-DE3E-F45A-B5FD907E97D3}"/>
          </ac:spMkLst>
        </pc:spChg>
        <pc:spChg chg="mod">
          <ac:chgData name="강경돈" userId="S::kgd981013@hanyang.ac.kr::c5ef1500-9f83-4ca8-914d-e7f071ad291d" providerId="AD" clId="Web-{606C97A8-FB32-4A48-8554-D2BE4672F8B7}" dt="2022-04-09T07:38:17.336" v="88"/>
          <ac:spMkLst>
            <pc:docMk/>
            <pc:sldMk cId="1970421735" sldId="261"/>
            <ac:spMk id="11" creationId="{D6A048D0-333B-7295-EF10-F8ABE0627E76}"/>
          </ac:spMkLst>
        </pc:spChg>
      </pc:sldChg>
      <pc:sldChg chg="addSp delSp modSp">
        <pc:chgData name="강경돈" userId="S::kgd981013@hanyang.ac.kr::c5ef1500-9f83-4ca8-914d-e7f071ad291d" providerId="AD" clId="Web-{606C97A8-FB32-4A48-8554-D2BE4672F8B7}" dt="2022-04-09T07:38:19.680" v="90"/>
        <pc:sldMkLst>
          <pc:docMk/>
          <pc:sldMk cId="4077043005" sldId="264"/>
        </pc:sldMkLst>
        <pc:spChg chg="mod">
          <ac:chgData name="강경돈" userId="S::kgd981013@hanyang.ac.kr::c5ef1500-9f83-4ca8-914d-e7f071ad291d" providerId="AD" clId="Web-{606C97A8-FB32-4A48-8554-D2BE4672F8B7}" dt="2022-04-09T06:57:49.342" v="13" actId="20577"/>
          <ac:spMkLst>
            <pc:docMk/>
            <pc:sldMk cId="4077043005" sldId="264"/>
            <ac:spMk id="2" creationId="{00000000-0000-0000-0000-000000000000}"/>
          </ac:spMkLst>
        </pc:spChg>
        <pc:spChg chg="mod">
          <ac:chgData name="강경돈" userId="S::kgd981013@hanyang.ac.kr::c5ef1500-9f83-4ca8-914d-e7f071ad291d" providerId="AD" clId="Web-{606C97A8-FB32-4A48-8554-D2BE4672F8B7}" dt="2022-04-09T07:38:19.680" v="90"/>
          <ac:spMkLst>
            <pc:docMk/>
            <pc:sldMk cId="4077043005" sldId="264"/>
            <ac:spMk id="11" creationId="{57A14F99-49D4-A4AC-424C-FCD7781C81C3}"/>
          </ac:spMkLst>
        </pc:spChg>
        <pc:picChg chg="add mod">
          <ac:chgData name="강경돈" userId="S::kgd981013@hanyang.ac.kr::c5ef1500-9f83-4ca8-914d-e7f071ad291d" providerId="AD" clId="Web-{606C97A8-FB32-4A48-8554-D2BE4672F8B7}" dt="2022-04-09T06:56:52.700" v="10" actId="1076"/>
          <ac:picMkLst>
            <pc:docMk/>
            <pc:sldMk cId="4077043005" sldId="264"/>
            <ac:picMk id="3" creationId="{843FA73C-0690-DB04-7D02-BA974AFA37C8}"/>
          </ac:picMkLst>
        </pc:picChg>
        <pc:picChg chg="del">
          <ac:chgData name="강경돈" userId="S::kgd981013@hanyang.ac.kr::c5ef1500-9f83-4ca8-914d-e7f071ad291d" providerId="AD" clId="Web-{606C97A8-FB32-4A48-8554-D2BE4672F8B7}" dt="2022-04-09T06:55:50.527" v="0"/>
          <ac:picMkLst>
            <pc:docMk/>
            <pc:sldMk cId="4077043005" sldId="264"/>
            <ac:picMk id="15" creationId="{6DBD0B76-8CD5-B667-B065-0F93678A41F5}"/>
          </ac:picMkLst>
        </pc:picChg>
      </pc:sldChg>
      <pc:sldChg chg="addSp modSp">
        <pc:chgData name="강경돈" userId="S::kgd981013@hanyang.ac.kr::c5ef1500-9f83-4ca8-914d-e7f071ad291d" providerId="AD" clId="Web-{606C97A8-FB32-4A48-8554-D2BE4672F8B7}" dt="2022-04-09T07:41:16.060" v="109" actId="20577"/>
        <pc:sldMkLst>
          <pc:docMk/>
          <pc:sldMk cId="666891705" sldId="268"/>
        </pc:sldMkLst>
        <pc:spChg chg="mod">
          <ac:chgData name="강경돈" userId="S::kgd981013@hanyang.ac.kr::c5ef1500-9f83-4ca8-914d-e7f071ad291d" providerId="AD" clId="Web-{606C97A8-FB32-4A48-8554-D2BE4672F8B7}" dt="2022-04-09T07:41:16.060" v="109" actId="20577"/>
          <ac:spMkLst>
            <pc:docMk/>
            <pc:sldMk cId="666891705" sldId="268"/>
            <ac:spMk id="6" creationId="{00000000-0000-0000-0000-000000000000}"/>
          </ac:spMkLst>
        </pc:spChg>
        <pc:picChg chg="add mod">
          <ac:chgData name="강경돈" userId="S::kgd981013@hanyang.ac.kr::c5ef1500-9f83-4ca8-914d-e7f071ad291d" providerId="AD" clId="Web-{606C97A8-FB32-4A48-8554-D2BE4672F8B7}" dt="2022-04-09T07:08:03.201" v="23" actId="1076"/>
          <ac:picMkLst>
            <pc:docMk/>
            <pc:sldMk cId="666891705" sldId="268"/>
            <ac:picMk id="3" creationId="{487423DC-8CBE-8926-C1C5-19DA1E9DC0C9}"/>
          </ac:picMkLst>
        </pc:picChg>
      </pc:sldChg>
      <pc:sldChg chg="addSp delSp modSp">
        <pc:chgData name="강경돈" userId="S::kgd981013@hanyang.ac.kr::c5ef1500-9f83-4ca8-914d-e7f071ad291d" providerId="AD" clId="Web-{606C97A8-FB32-4A48-8554-D2BE4672F8B7}" dt="2022-04-09T07:10:07.127" v="39"/>
        <pc:sldMkLst>
          <pc:docMk/>
          <pc:sldMk cId="732992680" sldId="272"/>
        </pc:sldMkLst>
        <pc:spChg chg="add del">
          <ac:chgData name="강경돈" userId="S::kgd981013@hanyang.ac.kr::c5ef1500-9f83-4ca8-914d-e7f071ad291d" providerId="AD" clId="Web-{606C97A8-FB32-4A48-8554-D2BE4672F8B7}" dt="2022-04-09T07:10:07.127" v="39"/>
          <ac:spMkLst>
            <pc:docMk/>
            <pc:sldMk cId="732992680" sldId="272"/>
            <ac:spMk id="7" creationId="{D442D9DF-1656-0F5F-06B2-D524BC24653C}"/>
          </ac:spMkLst>
        </pc:spChg>
        <pc:spChg chg="del mod">
          <ac:chgData name="강경돈" userId="S::kgd981013@hanyang.ac.kr::c5ef1500-9f83-4ca8-914d-e7f071ad291d" providerId="AD" clId="Web-{606C97A8-FB32-4A48-8554-D2BE4672F8B7}" dt="2022-04-09T07:09:40.109" v="29"/>
          <ac:spMkLst>
            <pc:docMk/>
            <pc:sldMk cId="732992680" sldId="272"/>
            <ac:spMk id="8" creationId="{29A1E420-2DDF-D26C-EA0D-3630B92B6A20}"/>
          </ac:spMkLst>
        </pc:spChg>
        <pc:spChg chg="add del mod">
          <ac:chgData name="강경돈" userId="S::kgd981013@hanyang.ac.kr::c5ef1500-9f83-4ca8-914d-e7f071ad291d" providerId="AD" clId="Web-{606C97A8-FB32-4A48-8554-D2BE4672F8B7}" dt="2022-04-09T07:10:04.424" v="37"/>
          <ac:spMkLst>
            <pc:docMk/>
            <pc:sldMk cId="732992680" sldId="272"/>
            <ac:spMk id="9" creationId="{AEDFB0E2-96D9-4B49-F5AD-8FEC7AEF4416}"/>
          </ac:spMkLst>
        </pc:spChg>
        <pc:spChg chg="add del">
          <ac:chgData name="강경돈" userId="S::kgd981013@hanyang.ac.kr::c5ef1500-9f83-4ca8-914d-e7f071ad291d" providerId="AD" clId="Web-{606C97A8-FB32-4A48-8554-D2BE4672F8B7}" dt="2022-04-09T07:10:05.502" v="38"/>
          <ac:spMkLst>
            <pc:docMk/>
            <pc:sldMk cId="732992680" sldId="272"/>
            <ac:spMk id="11" creationId="{0774D765-8938-F8FB-8619-C1CD9E5DCACA}"/>
          </ac:spMkLst>
        </pc:spChg>
      </pc:sldChg>
      <pc:sldChg chg="add del">
        <pc:chgData name="강경돈" userId="S::kgd981013@hanyang.ac.kr::c5ef1500-9f83-4ca8-914d-e7f071ad291d" providerId="AD" clId="Web-{606C97A8-FB32-4A48-8554-D2BE4672F8B7}" dt="2022-04-09T07:37:47.273" v="85"/>
        <pc:sldMkLst>
          <pc:docMk/>
          <pc:sldMk cId="2343306223" sldId="275"/>
        </pc:sldMkLst>
      </pc:sldChg>
      <pc:sldChg chg="add del replId">
        <pc:chgData name="강경돈" userId="S::kgd981013@hanyang.ac.kr::c5ef1500-9f83-4ca8-914d-e7f071ad291d" providerId="AD" clId="Web-{606C97A8-FB32-4A48-8554-D2BE4672F8B7}" dt="2022-04-09T07:09:48.531" v="33"/>
        <pc:sldMkLst>
          <pc:docMk/>
          <pc:sldMk cId="1847660426" sldId="278"/>
        </pc:sldMkLst>
      </pc:sldChg>
      <pc:sldChg chg="new add del">
        <pc:chgData name="강경돈" userId="S::kgd981013@hanyang.ac.kr::c5ef1500-9f83-4ca8-914d-e7f071ad291d" providerId="AD" clId="Web-{606C97A8-FB32-4A48-8554-D2BE4672F8B7}" dt="2022-04-09T07:37:16.788" v="82"/>
        <pc:sldMkLst>
          <pc:docMk/>
          <pc:sldMk cId="1997302922" sldId="278"/>
        </pc:sldMkLst>
      </pc:sldChg>
    </pc:docChg>
  </pc:docChgLst>
  <pc:docChgLst>
    <pc:chgData name="김정훈" userId="S::dan05006@hanyang.ac.kr::ab8f8b5d-b736-43df-9a0e-6523b7c87c43" providerId="AD" clId="Web-{053B7F21-AD8D-42BB-8DF5-169ED327EB46}"/>
    <pc:docChg chg="addSld modSld">
      <pc:chgData name="김정훈" userId="S::dan05006@hanyang.ac.kr::ab8f8b5d-b736-43df-9a0e-6523b7c87c43" providerId="AD" clId="Web-{053B7F21-AD8D-42BB-8DF5-169ED327EB46}" dt="2022-04-24T10:28:23.190" v="330" actId="20577"/>
      <pc:docMkLst>
        <pc:docMk/>
      </pc:docMkLst>
      <pc:sldChg chg="modSp">
        <pc:chgData name="김정훈" userId="S::dan05006@hanyang.ac.kr::ab8f8b5d-b736-43df-9a0e-6523b7c87c43" providerId="AD" clId="Web-{053B7F21-AD8D-42BB-8DF5-169ED327EB46}" dt="2022-04-24T10:23:27.682" v="179" actId="20577"/>
        <pc:sldMkLst>
          <pc:docMk/>
          <pc:sldMk cId="106057850" sldId="258"/>
        </pc:sldMkLst>
        <pc:spChg chg="mod">
          <ac:chgData name="김정훈" userId="S::dan05006@hanyang.ac.kr::ab8f8b5d-b736-43df-9a0e-6523b7c87c43" providerId="AD" clId="Web-{053B7F21-AD8D-42BB-8DF5-169ED327EB46}" dt="2022-04-24T10:23:27.682" v="179" actId="20577"/>
          <ac:spMkLst>
            <pc:docMk/>
            <pc:sldMk cId="106057850" sldId="258"/>
            <ac:spMk id="2" creationId="{00000000-0000-0000-0000-000000000000}"/>
          </ac:spMkLst>
        </pc:spChg>
        <pc:spChg chg="mod">
          <ac:chgData name="김정훈" userId="S::dan05006@hanyang.ac.kr::ab8f8b5d-b736-43df-9a0e-6523b7c87c43" providerId="AD" clId="Web-{053B7F21-AD8D-42BB-8DF5-169ED327EB46}" dt="2022-04-24T10:19:00.176" v="172" actId="14100"/>
          <ac:spMkLst>
            <pc:docMk/>
            <pc:sldMk cId="106057850" sldId="258"/>
            <ac:spMk id="4" creationId="{8CB67710-0F5D-FAD5-9315-FCFA2A16E8E0}"/>
          </ac:spMkLst>
        </pc:spChg>
      </pc:sldChg>
      <pc:sldChg chg="addSp delSp modSp">
        <pc:chgData name="김정훈" userId="S::dan05006@hanyang.ac.kr::ab8f8b5d-b736-43df-9a0e-6523b7c87c43" providerId="AD" clId="Web-{053B7F21-AD8D-42BB-8DF5-169ED327EB46}" dt="2022-04-24T10:28:23.190" v="330" actId="20577"/>
        <pc:sldMkLst>
          <pc:docMk/>
          <pc:sldMk cId="630574328" sldId="259"/>
        </pc:sldMkLst>
        <pc:spChg chg="mod">
          <ac:chgData name="김정훈" userId="S::dan05006@hanyang.ac.kr::ab8f8b5d-b736-43df-9a0e-6523b7c87c43" providerId="AD" clId="Web-{053B7F21-AD8D-42BB-8DF5-169ED327EB46}" dt="2022-04-24T10:24:36.043" v="222" actId="20577"/>
          <ac:spMkLst>
            <pc:docMk/>
            <pc:sldMk cId="630574328" sldId="259"/>
            <ac:spMk id="2" creationId="{00000000-0000-0000-0000-000000000000}"/>
          </ac:spMkLst>
        </pc:spChg>
        <pc:spChg chg="mod">
          <ac:chgData name="김정훈" userId="S::dan05006@hanyang.ac.kr::ab8f8b5d-b736-43df-9a0e-6523b7c87c43" providerId="AD" clId="Web-{053B7F21-AD8D-42BB-8DF5-169ED327EB46}" dt="2022-04-24T10:28:23.190" v="330" actId="20577"/>
          <ac:spMkLst>
            <pc:docMk/>
            <pc:sldMk cId="630574328" sldId="259"/>
            <ac:spMk id="3" creationId="{00000000-0000-0000-0000-000000000000}"/>
          </ac:spMkLst>
        </pc:spChg>
        <pc:spChg chg="add del mod">
          <ac:chgData name="김정훈" userId="S::dan05006@hanyang.ac.kr::ab8f8b5d-b736-43df-9a0e-6523b7c87c43" providerId="AD" clId="Web-{053B7F21-AD8D-42BB-8DF5-169ED327EB46}" dt="2022-04-24T10:24:39.465" v="223"/>
          <ac:spMkLst>
            <pc:docMk/>
            <pc:sldMk cId="630574328" sldId="259"/>
            <ac:spMk id="5" creationId="{F36AF099-CE6E-46EF-2C4D-37102BB6EA1D}"/>
          </ac:spMkLst>
        </pc:spChg>
      </pc:sldChg>
      <pc:sldChg chg="modSp add replId">
        <pc:chgData name="김정훈" userId="S::dan05006@hanyang.ac.kr::ab8f8b5d-b736-43df-9a0e-6523b7c87c43" providerId="AD" clId="Web-{053B7F21-AD8D-42BB-8DF5-169ED327EB46}" dt="2022-04-24T10:23:34.870" v="188" actId="20577"/>
        <pc:sldMkLst>
          <pc:docMk/>
          <pc:sldMk cId="1318425331" sldId="278"/>
        </pc:sldMkLst>
        <pc:spChg chg="mod">
          <ac:chgData name="김정훈" userId="S::dan05006@hanyang.ac.kr::ab8f8b5d-b736-43df-9a0e-6523b7c87c43" providerId="AD" clId="Web-{053B7F21-AD8D-42BB-8DF5-169ED327EB46}" dt="2022-04-24T10:23:34.870" v="188" actId="20577"/>
          <ac:spMkLst>
            <pc:docMk/>
            <pc:sldMk cId="1318425331" sldId="278"/>
            <ac:spMk id="2" creationId="{00000000-0000-0000-0000-000000000000}"/>
          </ac:spMkLst>
        </pc:spChg>
        <pc:spChg chg="mod">
          <ac:chgData name="김정훈" userId="S::dan05006@hanyang.ac.kr::ab8f8b5d-b736-43df-9a0e-6523b7c87c43" providerId="AD" clId="Web-{053B7F21-AD8D-42BB-8DF5-169ED327EB46}" dt="2022-04-24T10:18:40.910" v="147" actId="20577"/>
          <ac:spMkLst>
            <pc:docMk/>
            <pc:sldMk cId="1318425331" sldId="278"/>
            <ac:spMk id="4" creationId="{8CB67710-0F5D-FAD5-9315-FCFA2A16E8E0}"/>
          </ac:spMkLst>
        </pc:spChg>
      </pc:sldChg>
    </pc:docChg>
  </pc:docChgLst>
  <pc:docChgLst>
    <pc:chgData name="김정훈" userId="S::dan05006@hanyang.ac.kr::ab8f8b5d-b736-43df-9a0e-6523b7c87c43" providerId="AD" clId="Web-{9A3A09B2-11FB-4D87-B90E-CF2A6259825C}"/>
    <pc:docChg chg="modSld">
      <pc:chgData name="김정훈" userId="S::dan05006@hanyang.ac.kr::ab8f8b5d-b736-43df-9a0e-6523b7c87c43" providerId="AD" clId="Web-{9A3A09B2-11FB-4D87-B90E-CF2A6259825C}" dt="2022-04-03T12:23:57.496" v="129"/>
      <pc:docMkLst>
        <pc:docMk/>
      </pc:docMkLst>
      <pc:sldChg chg="modSp">
        <pc:chgData name="김정훈" userId="S::dan05006@hanyang.ac.kr::ab8f8b5d-b736-43df-9a0e-6523b7c87c43" providerId="AD" clId="Web-{9A3A09B2-11FB-4D87-B90E-CF2A6259825C}" dt="2022-04-03T12:16:27.722" v="77" actId="20577"/>
        <pc:sldMkLst>
          <pc:docMk/>
          <pc:sldMk cId="106057850" sldId="258"/>
        </pc:sldMkLst>
        <pc:spChg chg="mod">
          <ac:chgData name="김정훈" userId="S::dan05006@hanyang.ac.kr::ab8f8b5d-b736-43df-9a0e-6523b7c87c43" providerId="AD" clId="Web-{9A3A09B2-11FB-4D87-B90E-CF2A6259825C}" dt="2022-04-03T12:16:27.722" v="77" actId="20577"/>
          <ac:spMkLst>
            <pc:docMk/>
            <pc:sldMk cId="106057850" sldId="258"/>
            <ac:spMk id="3" creationId="{00000000-0000-0000-0000-000000000000}"/>
          </ac:spMkLst>
        </pc:spChg>
      </pc:sldChg>
      <pc:sldChg chg="modSp">
        <pc:chgData name="김정훈" userId="S::dan05006@hanyang.ac.kr::ab8f8b5d-b736-43df-9a0e-6523b7c87c43" providerId="AD" clId="Web-{9A3A09B2-11FB-4D87-B90E-CF2A6259825C}" dt="2022-04-03T12:13:09.465" v="75" actId="20577"/>
        <pc:sldMkLst>
          <pc:docMk/>
          <pc:sldMk cId="630574328" sldId="259"/>
        </pc:sldMkLst>
        <pc:spChg chg="mod">
          <ac:chgData name="김정훈" userId="S::dan05006@hanyang.ac.kr::ab8f8b5d-b736-43df-9a0e-6523b7c87c43" providerId="AD" clId="Web-{9A3A09B2-11FB-4D87-B90E-CF2A6259825C}" dt="2022-04-03T12:13:09.465" v="75" actId="20577"/>
          <ac:spMkLst>
            <pc:docMk/>
            <pc:sldMk cId="630574328" sldId="259"/>
            <ac:spMk id="3" creationId="{00000000-0000-0000-0000-000000000000}"/>
          </ac:spMkLst>
        </pc:spChg>
      </pc:sldChg>
      <pc:sldChg chg="modSp">
        <pc:chgData name="김정훈" userId="S::dan05006@hanyang.ac.kr::ab8f8b5d-b736-43df-9a0e-6523b7c87c43" providerId="AD" clId="Web-{9A3A09B2-11FB-4D87-B90E-CF2A6259825C}" dt="2022-04-03T12:18:11.036" v="102" actId="14100"/>
        <pc:sldMkLst>
          <pc:docMk/>
          <pc:sldMk cId="1970421735" sldId="261"/>
        </pc:sldMkLst>
        <pc:spChg chg="mod">
          <ac:chgData name="김정훈" userId="S::dan05006@hanyang.ac.kr::ab8f8b5d-b736-43df-9a0e-6523b7c87c43" providerId="AD" clId="Web-{9A3A09B2-11FB-4D87-B90E-CF2A6259825C}" dt="2022-04-03T12:18:11.036" v="102" actId="14100"/>
          <ac:spMkLst>
            <pc:docMk/>
            <pc:sldMk cId="1970421735" sldId="261"/>
            <ac:spMk id="2" creationId="{00000000-0000-0000-0000-000000000000}"/>
          </ac:spMkLst>
        </pc:spChg>
        <pc:spChg chg="mod">
          <ac:chgData name="김정훈" userId="S::dan05006@hanyang.ac.kr::ab8f8b5d-b736-43df-9a0e-6523b7c87c43" providerId="AD" clId="Web-{9A3A09B2-11FB-4D87-B90E-CF2A6259825C}" dt="2022-04-03T12:18:00.989" v="100" actId="20577"/>
          <ac:spMkLst>
            <pc:docMk/>
            <pc:sldMk cId="1970421735" sldId="261"/>
            <ac:spMk id="3" creationId="{00000000-0000-0000-0000-000000000000}"/>
          </ac:spMkLst>
        </pc:spChg>
      </pc:sldChg>
      <pc:sldChg chg="addSp delSp modSp mod setBg setClrOvrMap">
        <pc:chgData name="김정훈" userId="S::dan05006@hanyang.ac.kr::ab8f8b5d-b736-43df-9a0e-6523b7c87c43" providerId="AD" clId="Web-{9A3A09B2-11FB-4D87-B90E-CF2A6259825C}" dt="2022-04-03T12:23:57.496" v="129"/>
        <pc:sldMkLst>
          <pc:docMk/>
          <pc:sldMk cId="1493209806" sldId="262"/>
        </pc:sldMkLst>
        <pc:spChg chg="add del">
          <ac:chgData name="김정훈" userId="S::dan05006@hanyang.ac.kr::ab8f8b5d-b736-43df-9a0e-6523b7c87c43" providerId="AD" clId="Web-{9A3A09B2-11FB-4D87-B90E-CF2A6259825C}" dt="2022-04-03T12:23:09.199" v="127"/>
          <ac:spMkLst>
            <pc:docMk/>
            <pc:sldMk cId="1493209806" sldId="262"/>
            <ac:spMk id="2" creationId="{A4741C17-7E7F-1E13-24CB-7B48DEBF2FCC}"/>
          </ac:spMkLst>
        </pc:spChg>
        <pc:spChg chg="mod">
          <ac:chgData name="김정훈" userId="S::dan05006@hanyang.ac.kr::ab8f8b5d-b736-43df-9a0e-6523b7c87c43" providerId="AD" clId="Web-{9A3A09B2-11FB-4D87-B90E-CF2A6259825C}" dt="2022-04-03T12:23:57.496" v="129"/>
          <ac:spMkLst>
            <pc:docMk/>
            <pc:sldMk cId="1493209806" sldId="262"/>
            <ac:spMk id="3" creationId="{00000000-0000-0000-0000-000000000000}"/>
          </ac:spMkLst>
        </pc:spChg>
        <pc:spChg chg="add del">
          <ac:chgData name="김정훈" userId="S::dan05006@hanyang.ac.kr::ab8f8b5d-b736-43df-9a0e-6523b7c87c43" providerId="AD" clId="Web-{9A3A09B2-11FB-4D87-B90E-CF2A6259825C}" dt="2022-04-03T12:22:31.979" v="104"/>
          <ac:spMkLst>
            <pc:docMk/>
            <pc:sldMk cId="1493209806" sldId="262"/>
            <ac:spMk id="8" creationId="{AC17DE74-01C9-4859-B65A-85CF999E8580}"/>
          </ac:spMkLst>
        </pc:spChg>
        <pc:spChg chg="add del">
          <ac:chgData name="김정훈" userId="S::dan05006@hanyang.ac.kr::ab8f8b5d-b736-43df-9a0e-6523b7c87c43" providerId="AD" clId="Web-{9A3A09B2-11FB-4D87-B90E-CF2A6259825C}" dt="2022-04-03T12:22:31.979" v="104"/>
          <ac:spMkLst>
            <pc:docMk/>
            <pc:sldMk cId="1493209806" sldId="262"/>
            <ac:spMk id="10" creationId="{068C0432-0E90-4CC1-8CD3-D44A90DF07EF}"/>
          </ac:spMkLst>
        </pc:spChg>
        <pc:spChg chg="add del">
          <ac:chgData name="김정훈" userId="S::dan05006@hanyang.ac.kr::ab8f8b5d-b736-43df-9a0e-6523b7c87c43" providerId="AD" clId="Web-{9A3A09B2-11FB-4D87-B90E-CF2A6259825C}" dt="2022-04-03T12:23:57.496" v="129"/>
          <ac:spMkLst>
            <pc:docMk/>
            <pc:sldMk cId="1493209806" sldId="262"/>
            <ac:spMk id="12" creationId="{96964194-5878-40D2-8EC0-DDC58387FA56}"/>
          </ac:spMkLst>
        </pc:spChg>
        <pc:spChg chg="add del">
          <ac:chgData name="김정훈" userId="S::dan05006@hanyang.ac.kr::ab8f8b5d-b736-43df-9a0e-6523b7c87c43" providerId="AD" clId="Web-{9A3A09B2-11FB-4D87-B90E-CF2A6259825C}" dt="2022-04-03T12:22:37.776" v="106"/>
          <ac:spMkLst>
            <pc:docMk/>
            <pc:sldMk cId="1493209806" sldId="262"/>
            <ac:spMk id="16" creationId="{4BC99CB9-DDAD-44A2-8A1C-E3AF4E72DF5C}"/>
          </ac:spMkLst>
        </pc:spChg>
        <pc:spChg chg="add del">
          <ac:chgData name="김정훈" userId="S::dan05006@hanyang.ac.kr::ab8f8b5d-b736-43df-9a0e-6523b7c87c43" providerId="AD" clId="Web-{9A3A09B2-11FB-4D87-B90E-CF2A6259825C}" dt="2022-04-03T12:23:57.496" v="129"/>
          <ac:spMkLst>
            <pc:docMk/>
            <pc:sldMk cId="1493209806" sldId="262"/>
            <ac:spMk id="19" creationId="{E0D60ECE-8986-45DC-B7FE-EC7699B466B8}"/>
          </ac:spMkLst>
        </pc:spChg>
        <pc:spChg chg="add del">
          <ac:chgData name="김정훈" userId="S::dan05006@hanyang.ac.kr::ab8f8b5d-b736-43df-9a0e-6523b7c87c43" providerId="AD" clId="Web-{9A3A09B2-11FB-4D87-B90E-CF2A6259825C}" dt="2022-04-03T12:23:57.496" v="129"/>
          <ac:spMkLst>
            <pc:docMk/>
            <pc:sldMk cId="1493209806" sldId="262"/>
            <ac:spMk id="24" creationId="{91F32EBA-ED97-466E-8CFA-8382584155D0}"/>
          </ac:spMkLst>
        </pc:spChg>
        <pc:spChg chg="add del">
          <ac:chgData name="김정훈" userId="S::dan05006@hanyang.ac.kr::ab8f8b5d-b736-43df-9a0e-6523b7c87c43" providerId="AD" clId="Web-{9A3A09B2-11FB-4D87-B90E-CF2A6259825C}" dt="2022-04-03T12:23:57.496" v="129"/>
          <ac:spMkLst>
            <pc:docMk/>
            <pc:sldMk cId="1493209806" sldId="262"/>
            <ac:spMk id="26" creationId="{62A38935-BB53-4DF7-A56E-48DD25B685D7}"/>
          </ac:spMkLst>
        </pc:spChg>
        <pc:grpChg chg="add del">
          <ac:chgData name="김정훈" userId="S::dan05006@hanyang.ac.kr::ab8f8b5d-b736-43df-9a0e-6523b7c87c43" providerId="AD" clId="Web-{9A3A09B2-11FB-4D87-B90E-CF2A6259825C}" dt="2022-04-03T12:22:37.776" v="106"/>
          <ac:grpSpMkLst>
            <pc:docMk/>
            <pc:sldMk cId="1493209806" sldId="262"/>
            <ac:grpSpMk id="17" creationId="{5C3921CD-DDE5-4B57-8FDF-B37ADE4EDAC7}"/>
          </ac:grpSpMkLst>
        </pc:grpChg>
        <pc:picChg chg="add mod ord">
          <ac:chgData name="김정훈" userId="S::dan05006@hanyang.ac.kr::ab8f8b5d-b736-43df-9a0e-6523b7c87c43" providerId="AD" clId="Web-{9A3A09B2-11FB-4D87-B90E-CF2A6259825C}" dt="2022-04-03T12:23:57.496" v="129"/>
          <ac:picMkLst>
            <pc:docMk/>
            <pc:sldMk cId="1493209806" sldId="262"/>
            <ac:picMk id="7" creationId="{78CE6489-374E-F843-FDDB-9100C8E58A95}"/>
          </ac:picMkLst>
        </pc:picChg>
      </pc:sldChg>
      <pc:sldChg chg="modSp">
        <pc:chgData name="김정훈" userId="S::dan05006@hanyang.ac.kr::ab8f8b5d-b736-43df-9a0e-6523b7c87c43" providerId="AD" clId="Web-{9A3A09B2-11FB-4D87-B90E-CF2A6259825C}" dt="2022-04-03T12:07:25.928" v="16" actId="20577"/>
        <pc:sldMkLst>
          <pc:docMk/>
          <pc:sldMk cId="3846672623" sldId="269"/>
        </pc:sldMkLst>
        <pc:spChg chg="mod">
          <ac:chgData name="김정훈" userId="S::dan05006@hanyang.ac.kr::ab8f8b5d-b736-43df-9a0e-6523b7c87c43" providerId="AD" clId="Web-{9A3A09B2-11FB-4D87-B90E-CF2A6259825C}" dt="2022-04-03T12:07:25.928" v="16" actId="20577"/>
          <ac:spMkLst>
            <pc:docMk/>
            <pc:sldMk cId="3846672623" sldId="269"/>
            <ac:spMk id="21" creationId="{97E56C46-3D05-E289-A950-6520BF72F3AA}"/>
          </ac:spMkLst>
        </pc:spChg>
      </pc:sldChg>
      <pc:sldChg chg="modSp">
        <pc:chgData name="김정훈" userId="S::dan05006@hanyang.ac.kr::ab8f8b5d-b736-43df-9a0e-6523b7c87c43" providerId="AD" clId="Web-{9A3A09B2-11FB-4D87-B90E-CF2A6259825C}" dt="2022-04-03T12:07:13.709" v="12" actId="20577"/>
        <pc:sldMkLst>
          <pc:docMk/>
          <pc:sldMk cId="2475967410" sldId="271"/>
        </pc:sldMkLst>
        <pc:spChg chg="mod">
          <ac:chgData name="김정훈" userId="S::dan05006@hanyang.ac.kr::ab8f8b5d-b736-43df-9a0e-6523b7c87c43" providerId="AD" clId="Web-{9A3A09B2-11FB-4D87-B90E-CF2A6259825C}" dt="2022-04-03T12:07:13.709" v="12" actId="20577"/>
          <ac:spMkLst>
            <pc:docMk/>
            <pc:sldMk cId="2475967410" sldId="271"/>
            <ac:spMk id="4" creationId="{537B9176-CCB3-221D-483D-8B81BC2DB4FD}"/>
          </ac:spMkLst>
        </pc:spChg>
      </pc:sldChg>
      <pc:sldChg chg="addSp modSp">
        <pc:chgData name="김정훈" userId="S::dan05006@hanyang.ac.kr::ab8f8b5d-b736-43df-9a0e-6523b7c87c43" providerId="AD" clId="Web-{9A3A09B2-11FB-4D87-B90E-CF2A6259825C}" dt="2022-04-03T12:06:08.582" v="4" actId="14100"/>
        <pc:sldMkLst>
          <pc:docMk/>
          <pc:sldMk cId="2343306223" sldId="275"/>
        </pc:sldMkLst>
        <pc:picChg chg="add mod">
          <ac:chgData name="김정훈" userId="S::dan05006@hanyang.ac.kr::ab8f8b5d-b736-43df-9a0e-6523b7c87c43" providerId="AD" clId="Web-{9A3A09B2-11FB-4D87-B90E-CF2A6259825C}" dt="2022-04-03T12:06:08.582" v="4" actId="14100"/>
          <ac:picMkLst>
            <pc:docMk/>
            <pc:sldMk cId="2343306223" sldId="275"/>
            <ac:picMk id="3" creationId="{4CACFF29-67FA-7A3C-7E41-FAF6F8C22512}"/>
          </ac:picMkLst>
        </pc:picChg>
      </pc:sldChg>
      <pc:sldChg chg="addSp delSp modSp">
        <pc:chgData name="김정훈" userId="S::dan05006@hanyang.ac.kr::ab8f8b5d-b736-43df-9a0e-6523b7c87c43" providerId="AD" clId="Web-{9A3A09B2-11FB-4D87-B90E-CF2A6259825C}" dt="2022-04-03T12:06:55.115" v="8"/>
        <pc:sldMkLst>
          <pc:docMk/>
          <pc:sldMk cId="2057233421" sldId="276"/>
        </pc:sldMkLst>
        <pc:picChg chg="add mod">
          <ac:chgData name="김정훈" userId="S::dan05006@hanyang.ac.kr::ab8f8b5d-b736-43df-9a0e-6523b7c87c43" providerId="AD" clId="Web-{9A3A09B2-11FB-4D87-B90E-CF2A6259825C}" dt="2022-04-03T12:06:32.114" v="5"/>
          <ac:picMkLst>
            <pc:docMk/>
            <pc:sldMk cId="2057233421" sldId="276"/>
            <ac:picMk id="3" creationId="{83E9492F-2CC4-B848-A95D-74CDA30CA7C1}"/>
          </ac:picMkLst>
        </pc:picChg>
        <pc:picChg chg="del mod">
          <ac:chgData name="김정훈" userId="S::dan05006@hanyang.ac.kr::ab8f8b5d-b736-43df-9a0e-6523b7c87c43" providerId="AD" clId="Web-{9A3A09B2-11FB-4D87-B90E-CF2A6259825C}" dt="2022-04-03T12:06:55.115" v="8"/>
          <ac:picMkLst>
            <pc:docMk/>
            <pc:sldMk cId="2057233421" sldId="276"/>
            <ac:picMk id="4" creationId="{83E9492F-2CC4-B848-A95D-74CDA30CA7C1}"/>
          </ac:picMkLst>
        </pc:picChg>
      </pc:sldChg>
    </pc:docChg>
  </pc:docChgLst>
  <pc:docChgLst>
    <pc:chgData name="강경돈" userId="S::kgd981013@hanyang.ac.kr::c5ef1500-9f83-4ca8-914d-e7f071ad291d" providerId="AD" clId="Web-{8625E299-214B-4711-A64D-F3CBD41CAF17}"/>
    <pc:docChg chg="addSld delSld modSld sldOrd">
      <pc:chgData name="강경돈" userId="S::kgd981013@hanyang.ac.kr::c5ef1500-9f83-4ca8-914d-e7f071ad291d" providerId="AD" clId="Web-{8625E299-214B-4711-A64D-F3CBD41CAF17}" dt="2022-04-03T12:24:28.562" v="181" actId="20577"/>
      <pc:docMkLst>
        <pc:docMk/>
      </pc:docMkLst>
      <pc:sldChg chg="addSp modSp">
        <pc:chgData name="강경돈" userId="S::kgd981013@hanyang.ac.kr::c5ef1500-9f83-4ca8-914d-e7f071ad291d" providerId="AD" clId="Web-{8625E299-214B-4711-A64D-F3CBD41CAF17}" dt="2022-04-03T12:24:28.562" v="181" actId="20577"/>
        <pc:sldMkLst>
          <pc:docMk/>
          <pc:sldMk cId="1980538540" sldId="256"/>
        </pc:sldMkLst>
        <pc:spChg chg="mod">
          <ac:chgData name="강경돈" userId="S::kgd981013@hanyang.ac.kr::c5ef1500-9f83-4ca8-914d-e7f071ad291d" providerId="AD" clId="Web-{8625E299-214B-4711-A64D-F3CBD41CAF17}" dt="2022-04-03T12:14:22.984" v="155" actId="20577"/>
          <ac:spMkLst>
            <pc:docMk/>
            <pc:sldMk cId="1980538540" sldId="256"/>
            <ac:spMk id="2" creationId="{00000000-0000-0000-0000-000000000000}"/>
          </ac:spMkLst>
        </pc:spChg>
        <pc:spChg chg="mod">
          <ac:chgData name="강경돈" userId="S::kgd981013@hanyang.ac.kr::c5ef1500-9f83-4ca8-914d-e7f071ad291d" providerId="AD" clId="Web-{8625E299-214B-4711-A64D-F3CBD41CAF17}" dt="2022-04-03T12:24:28.562" v="181" actId="20577"/>
          <ac:spMkLst>
            <pc:docMk/>
            <pc:sldMk cId="1980538540" sldId="256"/>
            <ac:spMk id="3" creationId="{00000000-0000-0000-0000-000000000000}"/>
          </ac:spMkLst>
        </pc:spChg>
        <pc:spChg chg="add mod">
          <ac:chgData name="강경돈" userId="S::kgd981013@hanyang.ac.kr::c5ef1500-9f83-4ca8-914d-e7f071ad291d" providerId="AD" clId="Web-{8625E299-214B-4711-A64D-F3CBD41CAF17}" dt="2022-04-03T12:23:29.639" v="175" actId="1076"/>
          <ac:spMkLst>
            <pc:docMk/>
            <pc:sldMk cId="1980538540" sldId="256"/>
            <ac:spMk id="4" creationId="{6E327FA9-45E5-83B2-1296-6F4089BB6357}"/>
          </ac:spMkLst>
        </pc:spChg>
      </pc:sldChg>
      <pc:sldChg chg="ord">
        <pc:chgData name="강경돈" userId="S::kgd981013@hanyang.ac.kr::c5ef1500-9f83-4ca8-914d-e7f071ad291d" providerId="AD" clId="Web-{8625E299-214B-4711-A64D-F3CBD41CAF17}" dt="2022-04-03T12:03:47.596" v="0"/>
        <pc:sldMkLst>
          <pc:docMk/>
          <pc:sldMk cId="1970421735" sldId="261"/>
        </pc:sldMkLst>
      </pc:sldChg>
      <pc:sldChg chg="modSp">
        <pc:chgData name="강경돈" userId="S::kgd981013@hanyang.ac.kr::c5ef1500-9f83-4ca8-914d-e7f071ad291d" providerId="AD" clId="Web-{8625E299-214B-4711-A64D-F3CBD41CAF17}" dt="2022-04-03T12:09:20.150" v="72" actId="20577"/>
        <pc:sldMkLst>
          <pc:docMk/>
          <pc:sldMk cId="3846672623" sldId="269"/>
        </pc:sldMkLst>
        <pc:spChg chg="mod">
          <ac:chgData name="강경돈" userId="S::kgd981013@hanyang.ac.kr::c5ef1500-9f83-4ca8-914d-e7f071ad291d" providerId="AD" clId="Web-{8625E299-214B-4711-A64D-F3CBD41CAF17}" dt="2022-04-03T12:09:20.150" v="72" actId="20577"/>
          <ac:spMkLst>
            <pc:docMk/>
            <pc:sldMk cId="3846672623" sldId="269"/>
            <ac:spMk id="21" creationId="{97E56C46-3D05-E289-A950-6520BF72F3AA}"/>
          </ac:spMkLst>
        </pc:spChg>
      </pc:sldChg>
      <pc:sldChg chg="modSp">
        <pc:chgData name="강경돈" userId="S::kgd981013@hanyang.ac.kr::c5ef1500-9f83-4ca8-914d-e7f071ad291d" providerId="AD" clId="Web-{8625E299-214B-4711-A64D-F3CBD41CAF17}" dt="2022-04-03T12:09:17.056" v="71" actId="20577"/>
        <pc:sldMkLst>
          <pc:docMk/>
          <pc:sldMk cId="2475967410" sldId="271"/>
        </pc:sldMkLst>
        <pc:spChg chg="mod">
          <ac:chgData name="강경돈" userId="S::kgd981013@hanyang.ac.kr::c5ef1500-9f83-4ca8-914d-e7f071ad291d" providerId="AD" clId="Web-{8625E299-214B-4711-A64D-F3CBD41CAF17}" dt="2022-04-03T12:09:17.056" v="71" actId="20577"/>
          <ac:spMkLst>
            <pc:docMk/>
            <pc:sldMk cId="2475967410" sldId="271"/>
            <ac:spMk id="4" creationId="{537B9176-CCB3-221D-483D-8B81BC2DB4FD}"/>
          </ac:spMkLst>
        </pc:spChg>
      </pc:sldChg>
      <pc:sldChg chg="new del">
        <pc:chgData name="강경돈" userId="S::kgd981013@hanyang.ac.kr::c5ef1500-9f83-4ca8-914d-e7f071ad291d" providerId="AD" clId="Web-{8625E299-214B-4711-A64D-F3CBD41CAF17}" dt="2022-04-03T12:05:12.723" v="3"/>
        <pc:sldMkLst>
          <pc:docMk/>
          <pc:sldMk cId="968823912" sldId="273"/>
        </pc:sldMkLst>
      </pc:sldChg>
      <pc:sldChg chg="new del">
        <pc:chgData name="강경돈" userId="S::kgd981013@hanyang.ac.kr::c5ef1500-9f83-4ca8-914d-e7f071ad291d" providerId="AD" clId="Web-{8625E299-214B-4711-A64D-F3CBD41CAF17}" dt="2022-04-03T12:05:19.645" v="9"/>
        <pc:sldMkLst>
          <pc:docMk/>
          <pc:sldMk cId="1463464369" sldId="273"/>
        </pc:sldMkLst>
      </pc:sldChg>
      <pc:sldChg chg="new del">
        <pc:chgData name="강경돈" userId="S::kgd981013@hanyang.ac.kr::c5ef1500-9f83-4ca8-914d-e7f071ad291d" providerId="AD" clId="Web-{8625E299-214B-4711-A64D-F3CBD41CAF17}" dt="2022-04-03T12:05:20.754" v="10"/>
        <pc:sldMkLst>
          <pc:docMk/>
          <pc:sldMk cId="1569845486" sldId="274"/>
        </pc:sldMkLst>
      </pc:sldChg>
      <pc:sldChg chg="new del">
        <pc:chgData name="강경돈" userId="S::kgd981013@hanyang.ac.kr::c5ef1500-9f83-4ca8-914d-e7f071ad291d" providerId="AD" clId="Web-{8625E299-214B-4711-A64D-F3CBD41CAF17}" dt="2022-04-03T12:05:13.426" v="4"/>
        <pc:sldMkLst>
          <pc:docMk/>
          <pc:sldMk cId="1919623223" sldId="274"/>
        </pc:sldMkLst>
      </pc:sldChg>
      <pc:sldChg chg="addSp delSp modSp add replId">
        <pc:chgData name="강경돈" userId="S::kgd981013@hanyang.ac.kr::c5ef1500-9f83-4ca8-914d-e7f071ad291d" providerId="AD" clId="Web-{8625E299-214B-4711-A64D-F3CBD41CAF17}" dt="2022-04-03T12:10:29.401" v="84" actId="14100"/>
        <pc:sldMkLst>
          <pc:docMk/>
          <pc:sldMk cId="2343306223" sldId="275"/>
        </pc:sldMkLst>
        <pc:spChg chg="add mod">
          <ac:chgData name="강경돈" userId="S::kgd981013@hanyang.ac.kr::c5ef1500-9f83-4ca8-914d-e7f071ad291d" providerId="AD" clId="Web-{8625E299-214B-4711-A64D-F3CBD41CAF17}" dt="2022-04-03T12:10:08.260" v="81" actId="1076"/>
          <ac:spMkLst>
            <pc:docMk/>
            <pc:sldMk cId="2343306223" sldId="275"/>
            <ac:spMk id="4" creationId="{EF270ACF-E46E-303F-267C-07E1FD75845D}"/>
          </ac:spMkLst>
        </pc:spChg>
        <pc:spChg chg="mod">
          <ac:chgData name="강경돈" userId="S::kgd981013@hanyang.ac.kr::c5ef1500-9f83-4ca8-914d-e7f071ad291d" providerId="AD" clId="Web-{8625E299-214B-4711-A64D-F3CBD41CAF17}" dt="2022-04-03T12:05:27.520" v="13" actId="20577"/>
          <ac:spMkLst>
            <pc:docMk/>
            <pc:sldMk cId="2343306223" sldId="275"/>
            <ac:spMk id="6" creationId="{00000000-0000-0000-0000-000000000000}"/>
          </ac:spMkLst>
        </pc:spChg>
        <pc:picChg chg="mod">
          <ac:chgData name="강경돈" userId="S::kgd981013@hanyang.ac.kr::c5ef1500-9f83-4ca8-914d-e7f071ad291d" providerId="AD" clId="Web-{8625E299-214B-4711-A64D-F3CBD41CAF17}" dt="2022-04-03T12:10:29.401" v="84" actId="14100"/>
          <ac:picMkLst>
            <pc:docMk/>
            <pc:sldMk cId="2343306223" sldId="275"/>
            <ac:picMk id="3" creationId="{4CACFF29-67FA-7A3C-7E41-FAF6F8C22512}"/>
          </ac:picMkLst>
        </pc:picChg>
        <pc:picChg chg="del">
          <ac:chgData name="강경돈" userId="S::kgd981013@hanyang.ac.kr::c5ef1500-9f83-4ca8-914d-e7f071ad291d" providerId="AD" clId="Web-{8625E299-214B-4711-A64D-F3CBD41CAF17}" dt="2022-04-03T12:05:24.629" v="12"/>
          <ac:picMkLst>
            <pc:docMk/>
            <pc:sldMk cId="2343306223" sldId="275"/>
            <ac:picMk id="5" creationId="{5AAC88CE-846A-E718-7E3D-7F7BE4807DA8}"/>
          </ac:picMkLst>
        </pc:picChg>
      </pc:sldChg>
      <pc:sldChg chg="addSp delSp modSp add replId">
        <pc:chgData name="강경돈" userId="S::kgd981013@hanyang.ac.kr::c5ef1500-9f83-4ca8-914d-e7f071ad291d" providerId="AD" clId="Web-{8625E299-214B-4711-A64D-F3CBD41CAF17}" dt="2022-04-03T12:09:42.072" v="77" actId="1076"/>
        <pc:sldMkLst>
          <pc:docMk/>
          <pc:sldMk cId="2057233421" sldId="276"/>
        </pc:sldMkLst>
        <pc:spChg chg="mod">
          <ac:chgData name="강경돈" userId="S::kgd981013@hanyang.ac.kr::c5ef1500-9f83-4ca8-914d-e7f071ad291d" providerId="AD" clId="Web-{8625E299-214B-4711-A64D-F3CBD41CAF17}" dt="2022-04-03T12:05:32.129" v="15" actId="20577"/>
          <ac:spMkLst>
            <pc:docMk/>
            <pc:sldMk cId="2057233421" sldId="276"/>
            <ac:spMk id="6" creationId="{00000000-0000-0000-0000-000000000000}"/>
          </ac:spMkLst>
        </pc:spChg>
        <pc:spChg chg="mod">
          <ac:chgData name="강경돈" userId="S::kgd981013@hanyang.ac.kr::c5ef1500-9f83-4ca8-914d-e7f071ad291d" providerId="AD" clId="Web-{8625E299-214B-4711-A64D-F3CBD41CAF17}" dt="2022-04-03T12:09:42.072" v="77" actId="1076"/>
          <ac:spMkLst>
            <pc:docMk/>
            <pc:sldMk cId="2057233421" sldId="276"/>
            <ac:spMk id="8" creationId="{29A1E420-2DDF-D26C-EA0D-3630B92B6A20}"/>
          </ac:spMkLst>
        </pc:spChg>
        <pc:picChg chg="add mod">
          <ac:chgData name="강경돈" userId="S::kgd981013@hanyang.ac.kr::c5ef1500-9f83-4ca8-914d-e7f071ad291d" providerId="AD" clId="Web-{8625E299-214B-4711-A64D-F3CBD41CAF17}" dt="2022-04-03T12:06:37.521" v="40" actId="1076"/>
          <ac:picMkLst>
            <pc:docMk/>
            <pc:sldMk cId="2057233421" sldId="276"/>
            <ac:picMk id="3" creationId="{F7E00F6B-E11B-B1FE-AE25-2BAAB815A13F}"/>
          </ac:picMkLst>
        </pc:picChg>
        <pc:picChg chg="del">
          <ac:chgData name="강경돈" userId="S::kgd981013@hanyang.ac.kr::c5ef1500-9f83-4ca8-914d-e7f071ad291d" providerId="AD" clId="Web-{8625E299-214B-4711-A64D-F3CBD41CAF17}" dt="2022-04-03T12:05:23.004" v="11"/>
          <ac:picMkLst>
            <pc:docMk/>
            <pc:sldMk cId="2057233421" sldId="276"/>
            <ac:picMk id="5" creationId="{5AAC88CE-846A-E718-7E3D-7F7BE4807DA8}"/>
          </ac:picMkLst>
        </pc:picChg>
      </pc:sldChg>
    </pc:docChg>
  </pc:docChgLst>
  <pc:docChgLst>
    <pc:chgData name="김민주" userId="S::minjukim12@hanyang.ac.kr::ccb22d04-1de4-442a-8df2-c735db149eeb" providerId="AD" clId="Web-{D3FE4187-0AD3-4C87-90F1-6F268CFEFAC1}"/>
    <pc:docChg chg="addSld delSld modSld">
      <pc:chgData name="김민주" userId="S::minjukim12@hanyang.ac.kr::ccb22d04-1de4-442a-8df2-c735db149eeb" providerId="AD" clId="Web-{D3FE4187-0AD3-4C87-90F1-6F268CFEFAC1}" dt="2022-05-01T11:04:56.537" v="76" actId="20577"/>
      <pc:docMkLst>
        <pc:docMk/>
      </pc:docMkLst>
      <pc:sldChg chg="modSp">
        <pc:chgData name="김민주" userId="S::minjukim12@hanyang.ac.kr::ccb22d04-1de4-442a-8df2-c735db149eeb" providerId="AD" clId="Web-{D3FE4187-0AD3-4C87-90F1-6F268CFEFAC1}" dt="2022-05-01T10:49:59.850" v="75" actId="20577"/>
        <pc:sldMkLst>
          <pc:docMk/>
          <pc:sldMk cId="106057850" sldId="258"/>
        </pc:sldMkLst>
        <pc:spChg chg="mod">
          <ac:chgData name="김민주" userId="S::minjukim12@hanyang.ac.kr::ccb22d04-1de4-442a-8df2-c735db149eeb" providerId="AD" clId="Web-{D3FE4187-0AD3-4C87-90F1-6F268CFEFAC1}" dt="2022-05-01T10:49:59.850" v="75" actId="20577"/>
          <ac:spMkLst>
            <pc:docMk/>
            <pc:sldMk cId="106057850" sldId="258"/>
            <ac:spMk id="2" creationId="{00000000-0000-0000-0000-000000000000}"/>
          </ac:spMkLst>
        </pc:spChg>
        <pc:spChg chg="mod">
          <ac:chgData name="김민주" userId="S::minjukim12@hanyang.ac.kr::ccb22d04-1de4-442a-8df2-c735db149eeb" providerId="AD" clId="Web-{D3FE4187-0AD3-4C87-90F1-6F268CFEFAC1}" dt="2022-05-01T10:49:51.615" v="71" actId="1076"/>
          <ac:spMkLst>
            <pc:docMk/>
            <pc:sldMk cId="106057850" sldId="258"/>
            <ac:spMk id="4" creationId="{8CB67710-0F5D-FAD5-9315-FCFA2A16E8E0}"/>
          </ac:spMkLst>
        </pc:spChg>
        <pc:spChg chg="mod">
          <ac:chgData name="김민주" userId="S::minjukim12@hanyang.ac.kr::ccb22d04-1de4-442a-8df2-c735db149eeb" providerId="AD" clId="Web-{D3FE4187-0AD3-4C87-90F1-6F268CFEFAC1}" dt="2022-05-01T10:48:01.722" v="26" actId="1076"/>
          <ac:spMkLst>
            <pc:docMk/>
            <pc:sldMk cId="106057850" sldId="258"/>
            <ac:spMk id="5" creationId="{227FF2F9-A011-23A3-D657-CD697F2A1B59}"/>
          </ac:spMkLst>
        </pc:spChg>
      </pc:sldChg>
      <pc:sldChg chg="modSp">
        <pc:chgData name="김민주" userId="S::minjukim12@hanyang.ac.kr::ccb22d04-1de4-442a-8df2-c735db149eeb" providerId="AD" clId="Web-{D3FE4187-0AD3-4C87-90F1-6F268CFEFAC1}" dt="2022-05-01T11:04:56.537" v="76" actId="20577"/>
        <pc:sldMkLst>
          <pc:docMk/>
          <pc:sldMk cId="630574328" sldId="259"/>
        </pc:sldMkLst>
        <pc:spChg chg="mod">
          <ac:chgData name="김민주" userId="S::minjukim12@hanyang.ac.kr::ccb22d04-1de4-442a-8df2-c735db149eeb" providerId="AD" clId="Web-{D3FE4187-0AD3-4C87-90F1-6F268CFEFAC1}" dt="2022-05-01T11:04:56.537" v="76" actId="20577"/>
          <ac:spMkLst>
            <pc:docMk/>
            <pc:sldMk cId="630574328" sldId="259"/>
            <ac:spMk id="3" creationId="{00000000-0000-0000-0000-000000000000}"/>
          </ac:spMkLst>
        </pc:spChg>
      </pc:sldChg>
      <pc:sldChg chg="delSp modSp">
        <pc:chgData name="김민주" userId="S::minjukim12@hanyang.ac.kr::ccb22d04-1de4-442a-8df2-c735db149eeb" providerId="AD" clId="Web-{D3FE4187-0AD3-4C87-90F1-6F268CFEFAC1}" dt="2022-05-01T10:47:00.454" v="23"/>
        <pc:sldMkLst>
          <pc:docMk/>
          <pc:sldMk cId="1336841689" sldId="277"/>
        </pc:sldMkLst>
        <pc:spChg chg="mod">
          <ac:chgData name="김민주" userId="S::minjukim12@hanyang.ac.kr::ccb22d04-1de4-442a-8df2-c735db149eeb" providerId="AD" clId="Web-{D3FE4187-0AD3-4C87-90F1-6F268CFEFAC1}" dt="2022-05-01T10:46:41.923" v="19" actId="20577"/>
          <ac:spMkLst>
            <pc:docMk/>
            <pc:sldMk cId="1336841689" sldId="277"/>
            <ac:spMk id="2" creationId="{00000000-0000-0000-0000-000000000000}"/>
          </ac:spMkLst>
        </pc:spChg>
        <pc:spChg chg="del">
          <ac:chgData name="김민주" userId="S::minjukim12@hanyang.ac.kr::ccb22d04-1de4-442a-8df2-c735db149eeb" providerId="AD" clId="Web-{D3FE4187-0AD3-4C87-90F1-6F268CFEFAC1}" dt="2022-05-01T10:46:59.017" v="22"/>
          <ac:spMkLst>
            <pc:docMk/>
            <pc:sldMk cId="1336841689" sldId="277"/>
            <ac:spMk id="3" creationId="{2C303A05-6A1A-B551-64AB-8D24F16B9170}"/>
          </ac:spMkLst>
        </pc:spChg>
        <pc:spChg chg="del">
          <ac:chgData name="김민주" userId="S::minjukim12@hanyang.ac.kr::ccb22d04-1de4-442a-8df2-c735db149eeb" providerId="AD" clId="Web-{D3FE4187-0AD3-4C87-90F1-6F268CFEFAC1}" dt="2022-05-01T10:47:00.454" v="23"/>
          <ac:spMkLst>
            <pc:docMk/>
            <pc:sldMk cId="1336841689" sldId="277"/>
            <ac:spMk id="4" creationId="{47D5CD3D-35E7-94C9-A4FC-B0872C2DB80B}"/>
          </ac:spMkLst>
        </pc:spChg>
        <pc:picChg chg="del">
          <ac:chgData name="김민주" userId="S::minjukim12@hanyang.ac.kr::ccb22d04-1de4-442a-8df2-c735db149eeb" providerId="AD" clId="Web-{D3FE4187-0AD3-4C87-90F1-6F268CFEFAC1}" dt="2022-05-01T10:46:56.485" v="21"/>
          <ac:picMkLst>
            <pc:docMk/>
            <pc:sldMk cId="1336841689" sldId="277"/>
            <ac:picMk id="8" creationId="{DF9AF90E-7987-769D-39B6-D42E76909F5B}"/>
          </ac:picMkLst>
        </pc:picChg>
        <pc:picChg chg="del">
          <ac:chgData name="김민주" userId="S::minjukim12@hanyang.ac.kr::ccb22d04-1de4-442a-8df2-c735db149eeb" providerId="AD" clId="Web-{D3FE4187-0AD3-4C87-90F1-6F268CFEFAC1}" dt="2022-05-01T10:46:55.079" v="20"/>
          <ac:picMkLst>
            <pc:docMk/>
            <pc:sldMk cId="1336841689" sldId="277"/>
            <ac:picMk id="12" creationId="{8433D61E-01FD-FBDD-9AC8-FAE604ADB35B}"/>
          </ac:picMkLst>
        </pc:picChg>
      </pc:sldChg>
      <pc:sldChg chg="add del">
        <pc:chgData name="김민주" userId="S::minjukim12@hanyang.ac.kr::ccb22d04-1de4-442a-8df2-c735db149eeb" providerId="AD" clId="Web-{D3FE4187-0AD3-4C87-90F1-6F268CFEFAC1}" dt="2022-05-01T10:48:07.331" v="28"/>
        <pc:sldMkLst>
          <pc:docMk/>
          <pc:sldMk cId="1318425331" sldId="278"/>
        </pc:sldMkLst>
      </pc:sldChg>
    </pc:docChg>
  </pc:docChgLst>
  <pc:docChgLst>
    <pc:chgData name="김정훈" userId="S::dan05006@hanyang.ac.kr::ab8f8b5d-b736-43df-9a0e-6523b7c87c43" providerId="AD" clId="Web-{FE12B527-16AA-4835-9779-96018AF466E0}"/>
    <pc:docChg chg="addSld delSld modSld">
      <pc:chgData name="김정훈" userId="S::dan05006@hanyang.ac.kr::ab8f8b5d-b736-43df-9a0e-6523b7c87c43" providerId="AD" clId="Web-{FE12B527-16AA-4835-9779-96018AF466E0}" dt="2022-04-03T11:54:32.245" v="553"/>
      <pc:docMkLst>
        <pc:docMk/>
      </pc:docMkLst>
      <pc:sldChg chg="addSp delSp modSp">
        <pc:chgData name="김정훈" userId="S::dan05006@hanyang.ac.kr::ab8f8b5d-b736-43df-9a0e-6523b7c87c43" providerId="AD" clId="Web-{FE12B527-16AA-4835-9779-96018AF466E0}" dt="2022-04-03T11:54:32.245" v="553"/>
        <pc:sldMkLst>
          <pc:docMk/>
          <pc:sldMk cId="1980538540" sldId="256"/>
        </pc:sldMkLst>
        <pc:spChg chg="mod">
          <ac:chgData name="김정훈" userId="S::dan05006@hanyang.ac.kr::ab8f8b5d-b736-43df-9a0e-6523b7c87c43" providerId="AD" clId="Web-{FE12B527-16AA-4835-9779-96018AF466E0}" dt="2022-04-03T11:54:32.245" v="553"/>
          <ac:spMkLst>
            <pc:docMk/>
            <pc:sldMk cId="1980538540" sldId="256"/>
            <ac:spMk id="2" creationId="{00000000-0000-0000-0000-000000000000}"/>
          </ac:spMkLst>
        </pc:spChg>
        <pc:spChg chg="mod">
          <ac:chgData name="김정훈" userId="S::dan05006@hanyang.ac.kr::ab8f8b5d-b736-43df-9a0e-6523b7c87c43" providerId="AD" clId="Web-{FE12B527-16AA-4835-9779-96018AF466E0}" dt="2022-04-03T11:54:32.245" v="553"/>
          <ac:spMkLst>
            <pc:docMk/>
            <pc:sldMk cId="1980538540" sldId="256"/>
            <ac:spMk id="3" creationId="{00000000-0000-0000-0000-000000000000}"/>
          </ac:spMkLst>
        </pc:spChg>
        <pc:spChg chg="add del">
          <ac:chgData name="김정훈" userId="S::dan05006@hanyang.ac.kr::ab8f8b5d-b736-43df-9a0e-6523b7c87c43" providerId="AD" clId="Web-{FE12B527-16AA-4835-9779-96018AF466E0}" dt="2022-04-03T11:54:32.245" v="553"/>
          <ac:spMkLst>
            <pc:docMk/>
            <pc:sldMk cId="1980538540" sldId="256"/>
            <ac:spMk id="104" creationId="{100EDD19-6802-4EC3-95CE-CFFAB042CFD6}"/>
          </ac:spMkLst>
        </pc:spChg>
        <pc:spChg chg="add del">
          <ac:chgData name="김정훈" userId="S::dan05006@hanyang.ac.kr::ab8f8b5d-b736-43df-9a0e-6523b7c87c43" providerId="AD" clId="Web-{FE12B527-16AA-4835-9779-96018AF466E0}" dt="2022-04-03T11:54:32.245" v="553"/>
          <ac:spMkLst>
            <pc:docMk/>
            <pc:sldMk cId="1980538540" sldId="256"/>
            <ac:spMk id="105" creationId="{DB17E863-922E-4C26-BD64-E8FD41D28661}"/>
          </ac:spMkLst>
        </pc:spChg>
        <pc:spChg chg="add del">
          <ac:chgData name="김정훈" userId="S::dan05006@hanyang.ac.kr::ab8f8b5d-b736-43df-9a0e-6523b7c87c43" providerId="AD" clId="Web-{FE12B527-16AA-4835-9779-96018AF466E0}" dt="2022-04-03T11:54:32.245" v="552"/>
          <ac:spMkLst>
            <pc:docMk/>
            <pc:sldMk cId="1980538540" sldId="256"/>
            <ac:spMk id="110" creationId="{7D67C2EE-AFA7-458A-8695-51B546F47323}"/>
          </ac:spMkLst>
        </pc:spChg>
        <pc:spChg chg="add del">
          <ac:chgData name="김정훈" userId="S::dan05006@hanyang.ac.kr::ab8f8b5d-b736-43df-9a0e-6523b7c87c43" providerId="AD" clId="Web-{FE12B527-16AA-4835-9779-96018AF466E0}" dt="2022-04-03T11:54:32.245" v="552"/>
          <ac:spMkLst>
            <pc:docMk/>
            <pc:sldMk cId="1980538540" sldId="256"/>
            <ac:spMk id="112" creationId="{A5271697-90F1-4A23-8EF2-0179F2EAFACB}"/>
          </ac:spMkLst>
        </pc:spChg>
        <pc:spChg chg="add del">
          <ac:chgData name="김정훈" userId="S::dan05006@hanyang.ac.kr::ab8f8b5d-b736-43df-9a0e-6523b7c87c43" providerId="AD" clId="Web-{FE12B527-16AA-4835-9779-96018AF466E0}" dt="2022-04-03T11:54:32.245" v="552"/>
          <ac:spMkLst>
            <pc:docMk/>
            <pc:sldMk cId="1980538540" sldId="256"/>
            <ac:spMk id="114" creationId="{9D800584-727A-48CF-8223-244AD9717CAA}"/>
          </ac:spMkLst>
        </pc:spChg>
        <pc:spChg chg="add del">
          <ac:chgData name="김정훈" userId="S::dan05006@hanyang.ac.kr::ab8f8b5d-b736-43df-9a0e-6523b7c87c43" providerId="AD" clId="Web-{FE12B527-16AA-4835-9779-96018AF466E0}" dt="2022-04-03T11:54:32.245" v="552"/>
          <ac:spMkLst>
            <pc:docMk/>
            <pc:sldMk cId="1980538540" sldId="256"/>
            <ac:spMk id="138" creationId="{D9F5512A-48E1-4C07-B75E-3CCC517B6804}"/>
          </ac:spMkLst>
        </pc:spChg>
        <pc:spChg chg="add">
          <ac:chgData name="김정훈" userId="S::dan05006@hanyang.ac.kr::ab8f8b5d-b736-43df-9a0e-6523b7c87c43" providerId="AD" clId="Web-{FE12B527-16AA-4835-9779-96018AF466E0}" dt="2022-04-03T11:54:32.245" v="553"/>
          <ac:spMkLst>
            <pc:docMk/>
            <pc:sldMk cId="1980538540" sldId="256"/>
            <ac:spMk id="140" creationId="{DAF1966E-FD40-4A4A-B61B-C4DF7FA05F06}"/>
          </ac:spMkLst>
        </pc:spChg>
        <pc:spChg chg="add">
          <ac:chgData name="김정훈" userId="S::dan05006@hanyang.ac.kr::ab8f8b5d-b736-43df-9a0e-6523b7c87c43" providerId="AD" clId="Web-{FE12B527-16AA-4835-9779-96018AF466E0}" dt="2022-04-03T11:54:32.245" v="553"/>
          <ac:spMkLst>
            <pc:docMk/>
            <pc:sldMk cId="1980538540" sldId="256"/>
            <ac:spMk id="141" creationId="{047BFA19-D45E-416B-A404-7AF2F3F27017}"/>
          </ac:spMkLst>
        </pc:spChg>
        <pc:spChg chg="add">
          <ac:chgData name="김정훈" userId="S::dan05006@hanyang.ac.kr::ab8f8b5d-b736-43df-9a0e-6523b7c87c43" providerId="AD" clId="Web-{FE12B527-16AA-4835-9779-96018AF466E0}" dt="2022-04-03T11:54:32.245" v="553"/>
          <ac:spMkLst>
            <pc:docMk/>
            <pc:sldMk cId="1980538540" sldId="256"/>
            <ac:spMk id="142" creationId="{8E0105E7-23DB-4CF2-8258-FF47C7620F6E}"/>
          </ac:spMkLst>
        </pc:spChg>
        <pc:spChg chg="add">
          <ac:chgData name="김정훈" userId="S::dan05006@hanyang.ac.kr::ab8f8b5d-b736-43df-9a0e-6523b7c87c43" providerId="AD" clId="Web-{FE12B527-16AA-4835-9779-96018AF466E0}" dt="2022-04-03T11:54:32.245" v="553"/>
          <ac:spMkLst>
            <pc:docMk/>
            <pc:sldMk cId="1980538540" sldId="256"/>
            <ac:spMk id="143" creationId="{074B4F7D-14B2-478B-8BF5-01E4E0C5D263}"/>
          </ac:spMkLst>
        </pc:spChg>
        <pc:grpChg chg="add del">
          <ac:chgData name="김정훈" userId="S::dan05006@hanyang.ac.kr::ab8f8b5d-b736-43df-9a0e-6523b7c87c43" providerId="AD" clId="Web-{FE12B527-16AA-4835-9779-96018AF466E0}" dt="2022-04-03T11:54:32.245" v="552"/>
          <ac:grpSpMkLst>
            <pc:docMk/>
            <pc:sldMk cId="1980538540" sldId="256"/>
            <ac:grpSpMk id="116" creationId="{1221A507-76C4-489F-9F32-ECC44C5DC4F7}"/>
          </ac:grpSpMkLst>
        </pc:grpChg>
      </pc:sldChg>
      <pc:sldChg chg="addSp modSp mod setBg">
        <pc:chgData name="김정훈" userId="S::dan05006@hanyang.ac.kr::ab8f8b5d-b736-43df-9a0e-6523b7c87c43" providerId="AD" clId="Web-{FE12B527-16AA-4835-9779-96018AF466E0}" dt="2022-04-03T11:49:13.645" v="516"/>
        <pc:sldMkLst>
          <pc:docMk/>
          <pc:sldMk cId="1419841371" sldId="257"/>
        </pc:sldMkLst>
        <pc:spChg chg="mod">
          <ac:chgData name="김정훈" userId="S::dan05006@hanyang.ac.kr::ab8f8b5d-b736-43df-9a0e-6523b7c87c43" providerId="AD" clId="Web-{FE12B527-16AA-4835-9779-96018AF466E0}" dt="2022-04-03T11:49:13.645" v="516"/>
          <ac:spMkLst>
            <pc:docMk/>
            <pc:sldMk cId="1419841371" sldId="257"/>
            <ac:spMk id="2" creationId="{00000000-0000-0000-0000-000000000000}"/>
          </ac:spMkLst>
        </pc:spChg>
        <pc:spChg chg="mod">
          <ac:chgData name="김정훈" userId="S::dan05006@hanyang.ac.kr::ab8f8b5d-b736-43df-9a0e-6523b7c87c43" providerId="AD" clId="Web-{FE12B527-16AA-4835-9779-96018AF466E0}" dt="2022-04-03T11:49:13.645" v="516"/>
          <ac:spMkLst>
            <pc:docMk/>
            <pc:sldMk cId="1419841371" sldId="257"/>
            <ac:spMk id="3" creationId="{00000000-0000-0000-0000-000000000000}"/>
          </ac:spMkLst>
        </pc:spChg>
        <pc:spChg chg="add">
          <ac:chgData name="김정훈" userId="S::dan05006@hanyang.ac.kr::ab8f8b5d-b736-43df-9a0e-6523b7c87c43" providerId="AD" clId="Web-{FE12B527-16AA-4835-9779-96018AF466E0}" dt="2022-04-03T11:49:13.645" v="516"/>
          <ac:spMkLst>
            <pc:docMk/>
            <pc:sldMk cId="1419841371" sldId="257"/>
            <ac:spMk id="8" creationId="{777A147A-9ED8-46B4-8660-1B3C2AA880B5}"/>
          </ac:spMkLst>
        </pc:spChg>
        <pc:spChg chg="add">
          <ac:chgData name="김정훈" userId="S::dan05006@hanyang.ac.kr::ab8f8b5d-b736-43df-9a0e-6523b7c87c43" providerId="AD" clId="Web-{FE12B527-16AA-4835-9779-96018AF466E0}" dt="2022-04-03T11:49:13.645" v="516"/>
          <ac:spMkLst>
            <pc:docMk/>
            <pc:sldMk cId="1419841371" sldId="257"/>
            <ac:spMk id="10" creationId="{5D6C15A0-C087-4593-8414-2B4EC1CDC3DE}"/>
          </ac:spMkLst>
        </pc:spChg>
      </pc:sldChg>
      <pc:sldChg chg="addSp modSp mod setBg">
        <pc:chgData name="김정훈" userId="S::dan05006@hanyang.ac.kr::ab8f8b5d-b736-43df-9a0e-6523b7c87c43" providerId="AD" clId="Web-{FE12B527-16AA-4835-9779-96018AF466E0}" dt="2022-04-03T11:48:39.285" v="515" actId="20577"/>
        <pc:sldMkLst>
          <pc:docMk/>
          <pc:sldMk cId="106057850" sldId="258"/>
        </pc:sldMkLst>
        <pc:spChg chg="mod">
          <ac:chgData name="김정훈" userId="S::dan05006@hanyang.ac.kr::ab8f8b5d-b736-43df-9a0e-6523b7c87c43" providerId="AD" clId="Web-{FE12B527-16AA-4835-9779-96018AF466E0}" dt="2022-04-03T11:48:39.285" v="515" actId="20577"/>
          <ac:spMkLst>
            <pc:docMk/>
            <pc:sldMk cId="106057850" sldId="258"/>
            <ac:spMk id="2" creationId="{00000000-0000-0000-0000-000000000000}"/>
          </ac:spMkLst>
        </pc:spChg>
        <pc:spChg chg="mod">
          <ac:chgData name="김정훈" userId="S::dan05006@hanyang.ac.kr::ab8f8b5d-b736-43df-9a0e-6523b7c87c43" providerId="AD" clId="Web-{FE12B527-16AA-4835-9779-96018AF466E0}" dt="2022-04-03T11:48:28.254" v="514"/>
          <ac:spMkLst>
            <pc:docMk/>
            <pc:sldMk cId="106057850" sldId="258"/>
            <ac:spMk id="3" creationId="{00000000-0000-0000-0000-000000000000}"/>
          </ac:spMkLst>
        </pc:spChg>
        <pc:spChg chg="add">
          <ac:chgData name="김정훈" userId="S::dan05006@hanyang.ac.kr::ab8f8b5d-b736-43df-9a0e-6523b7c87c43" providerId="AD" clId="Web-{FE12B527-16AA-4835-9779-96018AF466E0}" dt="2022-04-03T11:48:28.254" v="514"/>
          <ac:spMkLst>
            <pc:docMk/>
            <pc:sldMk cId="106057850" sldId="258"/>
            <ac:spMk id="8" creationId="{777A147A-9ED8-46B4-8660-1B3C2AA880B5}"/>
          </ac:spMkLst>
        </pc:spChg>
        <pc:spChg chg="add">
          <ac:chgData name="김정훈" userId="S::dan05006@hanyang.ac.kr::ab8f8b5d-b736-43df-9a0e-6523b7c87c43" providerId="AD" clId="Web-{FE12B527-16AA-4835-9779-96018AF466E0}" dt="2022-04-03T11:48:28.254" v="514"/>
          <ac:spMkLst>
            <pc:docMk/>
            <pc:sldMk cId="106057850" sldId="258"/>
            <ac:spMk id="10" creationId="{5D6C15A0-C087-4593-8414-2B4EC1CDC3DE}"/>
          </ac:spMkLst>
        </pc:spChg>
      </pc:sldChg>
      <pc:sldChg chg="addSp modSp mod setBg">
        <pc:chgData name="김정훈" userId="S::dan05006@hanyang.ac.kr::ab8f8b5d-b736-43df-9a0e-6523b7c87c43" providerId="AD" clId="Web-{FE12B527-16AA-4835-9779-96018AF466E0}" dt="2022-04-03T11:49:36.177" v="519" actId="20577"/>
        <pc:sldMkLst>
          <pc:docMk/>
          <pc:sldMk cId="630574328" sldId="259"/>
        </pc:sldMkLst>
        <pc:spChg chg="mod">
          <ac:chgData name="김정훈" userId="S::dan05006@hanyang.ac.kr::ab8f8b5d-b736-43df-9a0e-6523b7c87c43" providerId="AD" clId="Web-{FE12B527-16AA-4835-9779-96018AF466E0}" dt="2022-04-03T11:49:30.740" v="517"/>
          <ac:spMkLst>
            <pc:docMk/>
            <pc:sldMk cId="630574328" sldId="259"/>
            <ac:spMk id="2" creationId="{00000000-0000-0000-0000-000000000000}"/>
          </ac:spMkLst>
        </pc:spChg>
        <pc:spChg chg="mod">
          <ac:chgData name="김정훈" userId="S::dan05006@hanyang.ac.kr::ab8f8b5d-b736-43df-9a0e-6523b7c87c43" providerId="AD" clId="Web-{FE12B527-16AA-4835-9779-96018AF466E0}" dt="2022-04-03T11:49:36.177" v="519" actId="20577"/>
          <ac:spMkLst>
            <pc:docMk/>
            <pc:sldMk cId="630574328" sldId="259"/>
            <ac:spMk id="3" creationId="{00000000-0000-0000-0000-000000000000}"/>
          </ac:spMkLst>
        </pc:spChg>
        <pc:spChg chg="add">
          <ac:chgData name="김정훈" userId="S::dan05006@hanyang.ac.kr::ab8f8b5d-b736-43df-9a0e-6523b7c87c43" providerId="AD" clId="Web-{FE12B527-16AA-4835-9779-96018AF466E0}" dt="2022-04-03T11:49:30.740" v="517"/>
          <ac:spMkLst>
            <pc:docMk/>
            <pc:sldMk cId="630574328" sldId="259"/>
            <ac:spMk id="8" creationId="{777A147A-9ED8-46B4-8660-1B3C2AA880B5}"/>
          </ac:spMkLst>
        </pc:spChg>
        <pc:spChg chg="add">
          <ac:chgData name="김정훈" userId="S::dan05006@hanyang.ac.kr::ab8f8b5d-b736-43df-9a0e-6523b7c87c43" providerId="AD" clId="Web-{FE12B527-16AA-4835-9779-96018AF466E0}" dt="2022-04-03T11:49:30.740" v="517"/>
          <ac:spMkLst>
            <pc:docMk/>
            <pc:sldMk cId="630574328" sldId="259"/>
            <ac:spMk id="10" creationId="{5D6C15A0-C087-4593-8414-2B4EC1CDC3DE}"/>
          </ac:spMkLst>
        </pc:spChg>
      </pc:sldChg>
      <pc:sldChg chg="delSp modSp">
        <pc:chgData name="김정훈" userId="S::dan05006@hanyang.ac.kr::ab8f8b5d-b736-43df-9a0e-6523b7c87c43" providerId="AD" clId="Web-{FE12B527-16AA-4835-9779-96018AF466E0}" dt="2022-04-03T11:46:37.049" v="496" actId="20577"/>
        <pc:sldMkLst>
          <pc:docMk/>
          <pc:sldMk cId="3073629616" sldId="260"/>
        </pc:sldMkLst>
        <pc:spChg chg="mod">
          <ac:chgData name="김정훈" userId="S::dan05006@hanyang.ac.kr::ab8f8b5d-b736-43df-9a0e-6523b7c87c43" providerId="AD" clId="Web-{FE12B527-16AA-4835-9779-96018AF466E0}" dt="2022-04-03T11:46:37.049" v="496" actId="20577"/>
          <ac:spMkLst>
            <pc:docMk/>
            <pc:sldMk cId="3073629616" sldId="260"/>
            <ac:spMk id="2" creationId="{00000000-0000-0000-0000-000000000000}"/>
          </ac:spMkLst>
        </pc:spChg>
        <pc:picChg chg="del">
          <ac:chgData name="김정훈" userId="S::dan05006@hanyang.ac.kr::ab8f8b5d-b736-43df-9a0e-6523b7c87c43" providerId="AD" clId="Web-{FE12B527-16AA-4835-9779-96018AF466E0}" dt="2022-04-03T11:07:06.804" v="2"/>
          <ac:picMkLst>
            <pc:docMk/>
            <pc:sldMk cId="3073629616" sldId="260"/>
            <ac:picMk id="5" creationId="{00000000-0000-0000-0000-000000000000}"/>
          </ac:picMkLst>
        </pc:picChg>
      </pc:sldChg>
      <pc:sldChg chg="addSp modSp mod setBg">
        <pc:chgData name="김정훈" userId="S::dan05006@hanyang.ac.kr::ab8f8b5d-b736-43df-9a0e-6523b7c87c43" providerId="AD" clId="Web-{FE12B527-16AA-4835-9779-96018AF466E0}" dt="2022-04-03T11:50:10.647" v="524"/>
        <pc:sldMkLst>
          <pc:docMk/>
          <pc:sldMk cId="1970421735" sldId="261"/>
        </pc:sldMkLst>
        <pc:spChg chg="mod">
          <ac:chgData name="김정훈" userId="S::dan05006@hanyang.ac.kr::ab8f8b5d-b736-43df-9a0e-6523b7c87c43" providerId="AD" clId="Web-{FE12B527-16AA-4835-9779-96018AF466E0}" dt="2022-04-03T11:50:10.647" v="524"/>
          <ac:spMkLst>
            <pc:docMk/>
            <pc:sldMk cId="1970421735" sldId="261"/>
            <ac:spMk id="2" creationId="{00000000-0000-0000-0000-000000000000}"/>
          </ac:spMkLst>
        </pc:spChg>
        <pc:spChg chg="mod">
          <ac:chgData name="김정훈" userId="S::dan05006@hanyang.ac.kr::ab8f8b5d-b736-43df-9a0e-6523b7c87c43" providerId="AD" clId="Web-{FE12B527-16AA-4835-9779-96018AF466E0}" dt="2022-04-03T11:50:10.647" v="524"/>
          <ac:spMkLst>
            <pc:docMk/>
            <pc:sldMk cId="1970421735" sldId="261"/>
            <ac:spMk id="3" creationId="{00000000-0000-0000-0000-000000000000}"/>
          </ac:spMkLst>
        </pc:spChg>
        <pc:spChg chg="add">
          <ac:chgData name="김정훈" userId="S::dan05006@hanyang.ac.kr::ab8f8b5d-b736-43df-9a0e-6523b7c87c43" providerId="AD" clId="Web-{FE12B527-16AA-4835-9779-96018AF466E0}" dt="2022-04-03T11:50:10.647" v="524"/>
          <ac:spMkLst>
            <pc:docMk/>
            <pc:sldMk cId="1970421735" sldId="261"/>
            <ac:spMk id="8" creationId="{777A147A-9ED8-46B4-8660-1B3C2AA880B5}"/>
          </ac:spMkLst>
        </pc:spChg>
        <pc:spChg chg="add">
          <ac:chgData name="김정훈" userId="S::dan05006@hanyang.ac.kr::ab8f8b5d-b736-43df-9a0e-6523b7c87c43" providerId="AD" clId="Web-{FE12B527-16AA-4835-9779-96018AF466E0}" dt="2022-04-03T11:50:10.647" v="524"/>
          <ac:spMkLst>
            <pc:docMk/>
            <pc:sldMk cId="1970421735" sldId="261"/>
            <ac:spMk id="10" creationId="{5D6C15A0-C087-4593-8414-2B4EC1CDC3DE}"/>
          </ac:spMkLst>
        </pc:spChg>
      </pc:sldChg>
      <pc:sldChg chg="modSp">
        <pc:chgData name="김정훈" userId="S::dan05006@hanyang.ac.kr::ab8f8b5d-b736-43df-9a0e-6523b7c87c43" providerId="AD" clId="Web-{FE12B527-16AA-4835-9779-96018AF466E0}" dt="2022-04-03T11:49:57.334" v="523" actId="20577"/>
        <pc:sldMkLst>
          <pc:docMk/>
          <pc:sldMk cId="4077043005" sldId="264"/>
        </pc:sldMkLst>
        <pc:spChg chg="mod">
          <ac:chgData name="김정훈" userId="S::dan05006@hanyang.ac.kr::ab8f8b5d-b736-43df-9a0e-6523b7c87c43" providerId="AD" clId="Web-{FE12B527-16AA-4835-9779-96018AF466E0}" dt="2022-04-03T11:49:57.334" v="523" actId="20577"/>
          <ac:spMkLst>
            <pc:docMk/>
            <pc:sldMk cId="4077043005" sldId="264"/>
            <ac:spMk id="2" creationId="{00000000-0000-0000-0000-000000000000}"/>
          </ac:spMkLst>
        </pc:spChg>
      </pc:sldChg>
      <pc:sldChg chg="addSp delSp modSp new del mod setBg addAnim modAnim setClrOvrMap">
        <pc:chgData name="김정훈" userId="S::dan05006@hanyang.ac.kr::ab8f8b5d-b736-43df-9a0e-6523b7c87c43" providerId="AD" clId="Web-{FE12B527-16AA-4835-9779-96018AF466E0}" dt="2022-04-03T11:35:32.051" v="340"/>
        <pc:sldMkLst>
          <pc:docMk/>
          <pc:sldMk cId="3786905564" sldId="265"/>
        </pc:sldMkLst>
        <pc:spChg chg="mod ord">
          <ac:chgData name="김정훈" userId="S::dan05006@hanyang.ac.kr::ab8f8b5d-b736-43df-9a0e-6523b7c87c43" providerId="AD" clId="Web-{FE12B527-16AA-4835-9779-96018AF466E0}" dt="2022-04-03T11:31:02.280" v="296" actId="20577"/>
          <ac:spMkLst>
            <pc:docMk/>
            <pc:sldMk cId="3786905564" sldId="265"/>
            <ac:spMk id="2" creationId="{BD0178B2-42EE-230A-6691-696B76583256}"/>
          </ac:spMkLst>
        </pc:spChg>
        <pc:spChg chg="add mod ord">
          <ac:chgData name="김정훈" userId="S::dan05006@hanyang.ac.kr::ab8f8b5d-b736-43df-9a0e-6523b7c87c43" providerId="AD" clId="Web-{FE12B527-16AA-4835-9779-96018AF466E0}" dt="2022-04-03T11:30:52.233" v="295" actId="1076"/>
          <ac:spMkLst>
            <pc:docMk/>
            <pc:sldMk cId="3786905564" sldId="265"/>
            <ac:spMk id="3" creationId="{93FEB4BC-9854-AAAF-DE7F-452CBAD89841}"/>
          </ac:spMkLst>
        </pc:spChg>
        <pc:spChg chg="del">
          <ac:chgData name="김정훈" userId="S::dan05006@hanyang.ac.kr::ab8f8b5d-b736-43df-9a0e-6523b7c87c43" providerId="AD" clId="Web-{FE12B527-16AA-4835-9779-96018AF466E0}" dt="2022-04-03T11:07:57.716" v="13"/>
          <ac:spMkLst>
            <pc:docMk/>
            <pc:sldMk cId="3786905564" sldId="265"/>
            <ac:spMk id="3" creationId="{D45963C6-7F71-EF3B-3CC9-E95B7B47B85B}"/>
          </ac:spMkLst>
        </pc:spChg>
        <pc:spChg chg="add del">
          <ac:chgData name="김정훈" userId="S::dan05006@hanyang.ac.kr::ab8f8b5d-b736-43df-9a0e-6523b7c87c43" providerId="AD" clId="Web-{FE12B527-16AA-4835-9779-96018AF466E0}" dt="2022-04-03T11:19:40.564" v="124"/>
          <ac:spMkLst>
            <pc:docMk/>
            <pc:sldMk cId="3786905564" sldId="265"/>
            <ac:spMk id="4" creationId="{5926128C-6F7B-8477-0743-85013780FF87}"/>
          </ac:spMkLst>
        </pc:spChg>
        <pc:spChg chg="add mod">
          <ac:chgData name="김정훈" userId="S::dan05006@hanyang.ac.kr::ab8f8b5d-b736-43df-9a0e-6523b7c87c43" providerId="AD" clId="Web-{FE12B527-16AA-4835-9779-96018AF466E0}" dt="2022-04-03T11:30:24.998" v="276" actId="14100"/>
          <ac:spMkLst>
            <pc:docMk/>
            <pc:sldMk cId="3786905564" sldId="265"/>
            <ac:spMk id="12" creationId="{7DEAA687-3C6B-7A9E-7E7E-0DC47B25A8A2}"/>
          </ac:spMkLst>
        </pc:spChg>
        <pc:spChg chg="add mod">
          <ac:chgData name="김정훈" userId="S::dan05006@hanyang.ac.kr::ab8f8b5d-b736-43df-9a0e-6523b7c87c43" providerId="AD" clId="Web-{FE12B527-16AA-4835-9779-96018AF466E0}" dt="2022-04-03T11:30:38.592" v="294" actId="20577"/>
          <ac:spMkLst>
            <pc:docMk/>
            <pc:sldMk cId="3786905564" sldId="265"/>
            <ac:spMk id="14" creationId="{0DEE33EC-1C2B-8778-238A-DA2A616E6669}"/>
          </ac:spMkLst>
        </pc:spChg>
        <pc:spChg chg="add del">
          <ac:chgData name="김정훈" userId="S::dan05006@hanyang.ac.kr::ab8f8b5d-b736-43df-9a0e-6523b7c87c43" providerId="AD" clId="Web-{FE12B527-16AA-4835-9779-96018AF466E0}" dt="2022-04-03T11:30:05.029" v="254"/>
          <ac:spMkLst>
            <pc:docMk/>
            <pc:sldMk cId="3786905564" sldId="265"/>
            <ac:spMk id="15" creationId="{D2ACCECF-F8FB-813C-1375-F090D01F08ED}"/>
          </ac:spMkLst>
        </pc:spChg>
        <pc:spChg chg="add del">
          <ac:chgData name="김정훈" userId="S::dan05006@hanyang.ac.kr::ab8f8b5d-b736-43df-9a0e-6523b7c87c43" providerId="AD" clId="Web-{FE12B527-16AA-4835-9779-96018AF466E0}" dt="2022-04-03T11:22:30.067" v="181"/>
          <ac:spMkLst>
            <pc:docMk/>
            <pc:sldMk cId="3786905564" sldId="265"/>
            <ac:spMk id="25" creationId="{891401DC-7AF6-42FA-BE31-CF773B6C8B2E}"/>
          </ac:spMkLst>
        </pc:spChg>
        <pc:spChg chg="add del">
          <ac:chgData name="김정훈" userId="S::dan05006@hanyang.ac.kr::ab8f8b5d-b736-43df-9a0e-6523b7c87c43" providerId="AD" clId="Web-{FE12B527-16AA-4835-9779-96018AF466E0}" dt="2022-04-03T11:22:30.067" v="181"/>
          <ac:spMkLst>
            <pc:docMk/>
            <pc:sldMk cId="3786905564" sldId="265"/>
            <ac:spMk id="27" creationId="{2B7203F0-D9CB-4774-B9D4-B3AB625DFBAD}"/>
          </ac:spMkLst>
        </pc:spChg>
        <pc:spChg chg="add del">
          <ac:chgData name="김정훈" userId="S::dan05006@hanyang.ac.kr::ab8f8b5d-b736-43df-9a0e-6523b7c87c43" providerId="AD" clId="Web-{FE12B527-16AA-4835-9779-96018AF466E0}" dt="2022-04-03T11:22:37.630" v="185"/>
          <ac:spMkLst>
            <pc:docMk/>
            <pc:sldMk cId="3786905564" sldId="265"/>
            <ac:spMk id="30" creationId="{08108C16-F4C0-44AA-999D-17BD39219B24}"/>
          </ac:spMkLst>
        </pc:spChg>
        <pc:spChg chg="add del">
          <ac:chgData name="김정훈" userId="S::dan05006@hanyang.ac.kr::ab8f8b5d-b736-43df-9a0e-6523b7c87c43" providerId="AD" clId="Web-{FE12B527-16AA-4835-9779-96018AF466E0}" dt="2022-04-03T11:22:37.630" v="185"/>
          <ac:spMkLst>
            <pc:docMk/>
            <pc:sldMk cId="3786905564" sldId="265"/>
            <ac:spMk id="36" creationId="{3A45B268-BBDB-4EC6-A664-CED7BF60D20D}"/>
          </ac:spMkLst>
        </pc:spChg>
        <pc:spChg chg="add del">
          <ac:chgData name="김정훈" userId="S::dan05006@hanyang.ac.kr::ab8f8b5d-b736-43df-9a0e-6523b7c87c43" providerId="AD" clId="Web-{FE12B527-16AA-4835-9779-96018AF466E0}" dt="2022-04-03T11:22:37.630" v="185"/>
          <ac:spMkLst>
            <pc:docMk/>
            <pc:sldMk cId="3786905564" sldId="265"/>
            <ac:spMk id="37" creationId="{07977D39-626F-40D7-B00F-16E02602DD5A}"/>
          </ac:spMkLst>
        </pc:spChg>
        <pc:spChg chg="add del">
          <ac:chgData name="김정훈" userId="S::dan05006@hanyang.ac.kr::ab8f8b5d-b736-43df-9a0e-6523b7c87c43" providerId="AD" clId="Web-{FE12B527-16AA-4835-9779-96018AF466E0}" dt="2022-04-03T11:22:37.630" v="185"/>
          <ac:spMkLst>
            <pc:docMk/>
            <pc:sldMk cId="3786905564" sldId="265"/>
            <ac:spMk id="38" creationId="{B78B55DD-3C55-4B94-9031-4F3723BD43EA}"/>
          </ac:spMkLst>
        </pc:spChg>
        <pc:spChg chg="add del">
          <ac:chgData name="김정훈" userId="S::dan05006@hanyang.ac.kr::ab8f8b5d-b736-43df-9a0e-6523b7c87c43" providerId="AD" clId="Web-{FE12B527-16AA-4835-9779-96018AF466E0}" dt="2022-04-03T11:22:37.630" v="185"/>
          <ac:spMkLst>
            <pc:docMk/>
            <pc:sldMk cId="3786905564" sldId="265"/>
            <ac:spMk id="39" creationId="{B905CDE4-B751-4B3E-B625-6E59F8903414}"/>
          </ac:spMkLst>
        </pc:spChg>
        <pc:spChg chg="add del">
          <ac:chgData name="김정훈" userId="S::dan05006@hanyang.ac.kr::ab8f8b5d-b736-43df-9a0e-6523b7c87c43" providerId="AD" clId="Web-{FE12B527-16AA-4835-9779-96018AF466E0}" dt="2022-04-03T11:22:37.630" v="185"/>
          <ac:spMkLst>
            <pc:docMk/>
            <pc:sldMk cId="3786905564" sldId="265"/>
            <ac:spMk id="40" creationId="{42D9BB05-ED63-4148-87AB-82720ACC335C}"/>
          </ac:spMkLst>
        </pc:spChg>
        <pc:spChg chg="add del">
          <ac:chgData name="김정훈" userId="S::dan05006@hanyang.ac.kr::ab8f8b5d-b736-43df-9a0e-6523b7c87c43" providerId="AD" clId="Web-{FE12B527-16AA-4835-9779-96018AF466E0}" dt="2022-04-03T11:22:37.630" v="185"/>
          <ac:spMkLst>
            <pc:docMk/>
            <pc:sldMk cId="3786905564" sldId="265"/>
            <ac:spMk id="41" creationId="{CDC29AC1-2821-4FCC-B597-88DAF39C36FE}"/>
          </ac:spMkLst>
        </pc:spChg>
        <pc:spChg chg="add del">
          <ac:chgData name="김정훈" userId="S::dan05006@hanyang.ac.kr::ab8f8b5d-b736-43df-9a0e-6523b7c87c43" providerId="AD" clId="Web-{FE12B527-16AA-4835-9779-96018AF466E0}" dt="2022-04-03T11:22:37.630" v="185"/>
          <ac:spMkLst>
            <pc:docMk/>
            <pc:sldMk cId="3786905564" sldId="265"/>
            <ac:spMk id="42" creationId="{5B00B48C-8AA7-4128-AD60-76349F0CEC58}"/>
          </ac:spMkLst>
        </pc:spChg>
        <pc:spChg chg="add del">
          <ac:chgData name="김정훈" userId="S::dan05006@hanyang.ac.kr::ab8f8b5d-b736-43df-9a0e-6523b7c87c43" providerId="AD" clId="Web-{FE12B527-16AA-4835-9779-96018AF466E0}" dt="2022-04-03T11:22:37.630" v="185"/>
          <ac:spMkLst>
            <pc:docMk/>
            <pc:sldMk cId="3786905564" sldId="265"/>
            <ac:spMk id="43" creationId="{0760511E-86BF-4340-9949-CECB774FAC36}"/>
          </ac:spMkLst>
        </pc:spChg>
        <pc:spChg chg="add del">
          <ac:chgData name="김정훈" userId="S::dan05006@hanyang.ac.kr::ab8f8b5d-b736-43df-9a0e-6523b7c87c43" providerId="AD" clId="Web-{FE12B527-16AA-4835-9779-96018AF466E0}" dt="2022-04-03T11:22:37.630" v="185"/>
          <ac:spMkLst>
            <pc:docMk/>
            <pc:sldMk cId="3786905564" sldId="265"/>
            <ac:spMk id="44" creationId="{C8F10CB3-3B5E-4C7A-98CF-B87454DDFA39}"/>
          </ac:spMkLst>
        </pc:spChg>
        <pc:picChg chg="add del mod">
          <ac:chgData name="김정훈" userId="S::dan05006@hanyang.ac.kr::ab8f8b5d-b736-43df-9a0e-6523b7c87c43" providerId="AD" clId="Web-{FE12B527-16AA-4835-9779-96018AF466E0}" dt="2022-04-03T11:08:35.795" v="26"/>
          <ac:picMkLst>
            <pc:docMk/>
            <pc:sldMk cId="3786905564" sldId="265"/>
            <ac:picMk id="4" creationId="{36D452DE-FB9D-4101-0714-225C4E0E4D2E}"/>
          </ac:picMkLst>
        </pc:picChg>
        <pc:picChg chg="add del mod ord">
          <ac:chgData name="김정훈" userId="S::dan05006@hanyang.ac.kr::ab8f8b5d-b736-43df-9a0e-6523b7c87c43" providerId="AD" clId="Web-{FE12B527-16AA-4835-9779-96018AF466E0}" dt="2022-04-03T11:33:46.674" v="325"/>
          <ac:picMkLst>
            <pc:docMk/>
            <pc:sldMk cId="3786905564" sldId="265"/>
            <ac:picMk id="5" creationId="{0B39A70E-165A-8509-33C9-65C16BC3138B}"/>
          </ac:picMkLst>
        </pc:picChg>
        <pc:picChg chg="add del mod ord">
          <ac:chgData name="김정훈" userId="S::dan05006@hanyang.ac.kr::ab8f8b5d-b736-43df-9a0e-6523b7c87c43" providerId="AD" clId="Web-{FE12B527-16AA-4835-9779-96018AF466E0}" dt="2022-04-03T11:24:52.039" v="210"/>
          <ac:picMkLst>
            <pc:docMk/>
            <pc:sldMk cId="3786905564" sldId="265"/>
            <ac:picMk id="6" creationId="{B9FE3A10-77FE-C4F9-015B-1D088D5ACA58}"/>
          </ac:picMkLst>
        </pc:picChg>
        <pc:picChg chg="add del mod ord">
          <ac:chgData name="김정훈" userId="S::dan05006@hanyang.ac.kr::ab8f8b5d-b736-43df-9a0e-6523b7c87c43" providerId="AD" clId="Web-{FE12B527-16AA-4835-9779-96018AF466E0}" dt="2022-04-03T11:24:53.148" v="211"/>
          <ac:picMkLst>
            <pc:docMk/>
            <pc:sldMk cId="3786905564" sldId="265"/>
            <ac:picMk id="7" creationId="{9CF3483A-FDA6-C0FB-8967-3CB1C780FDF1}"/>
          </ac:picMkLst>
        </pc:picChg>
        <pc:picChg chg="add mod">
          <ac:chgData name="김정훈" userId="S::dan05006@hanyang.ac.kr::ab8f8b5d-b736-43df-9a0e-6523b7c87c43" providerId="AD" clId="Web-{FE12B527-16AA-4835-9779-96018AF466E0}" dt="2022-04-03T11:29:07.544" v="244" actId="1076"/>
          <ac:picMkLst>
            <pc:docMk/>
            <pc:sldMk cId="3786905564" sldId="265"/>
            <ac:picMk id="8" creationId="{43BCDC66-BC2B-2271-72BB-D52D2C023B52}"/>
          </ac:picMkLst>
        </pc:picChg>
        <pc:picChg chg="add del mod">
          <ac:chgData name="김정훈" userId="S::dan05006@hanyang.ac.kr::ab8f8b5d-b736-43df-9a0e-6523b7c87c43" providerId="AD" clId="Web-{FE12B527-16AA-4835-9779-96018AF466E0}" dt="2022-04-03T11:11:31.189" v="61"/>
          <ac:picMkLst>
            <pc:docMk/>
            <pc:sldMk cId="3786905564" sldId="265"/>
            <ac:picMk id="8" creationId="{875734A5-4953-44A9-C51F-4FF6A47D99B7}"/>
          </ac:picMkLst>
        </pc:picChg>
        <pc:picChg chg="add mod ord">
          <ac:chgData name="김정훈" userId="S::dan05006@hanyang.ac.kr::ab8f8b5d-b736-43df-9a0e-6523b7c87c43" providerId="AD" clId="Web-{FE12B527-16AA-4835-9779-96018AF466E0}" dt="2022-04-03T11:27:56.699" v="227" actId="1076"/>
          <ac:picMkLst>
            <pc:docMk/>
            <pc:sldMk cId="3786905564" sldId="265"/>
            <ac:picMk id="9" creationId="{40929120-2EC3-7E9D-EDD3-5B7C403754A6}"/>
          </ac:picMkLst>
        </pc:picChg>
        <pc:picChg chg="add del mod">
          <ac:chgData name="김정훈" userId="S::dan05006@hanyang.ac.kr::ab8f8b5d-b736-43df-9a0e-6523b7c87c43" providerId="AD" clId="Web-{FE12B527-16AA-4835-9779-96018AF466E0}" dt="2022-04-03T11:11:47.361" v="66"/>
          <ac:picMkLst>
            <pc:docMk/>
            <pc:sldMk cId="3786905564" sldId="265"/>
            <ac:picMk id="9" creationId="{FE28AE5E-630B-D152-51B8-439D3AC696A0}"/>
          </ac:picMkLst>
        </pc:picChg>
        <pc:picChg chg="add del mod ord">
          <ac:chgData name="김정훈" userId="S::dan05006@hanyang.ac.kr::ab8f8b5d-b736-43df-9a0e-6523b7c87c43" providerId="AD" clId="Web-{FE12B527-16AA-4835-9779-96018AF466E0}" dt="2022-04-03T11:28:29.043" v="236"/>
          <ac:picMkLst>
            <pc:docMk/>
            <pc:sldMk cId="3786905564" sldId="265"/>
            <ac:picMk id="10" creationId="{9DF6CB8E-C540-7B27-A83B-FC46B4EADE0C}"/>
          </ac:picMkLst>
        </pc:picChg>
        <pc:picChg chg="add del mod ord">
          <ac:chgData name="김정훈" userId="S::dan05006@hanyang.ac.kr::ab8f8b5d-b736-43df-9a0e-6523b7c87c43" providerId="AD" clId="Web-{FE12B527-16AA-4835-9779-96018AF466E0}" dt="2022-04-03T11:24:53.945" v="212"/>
          <ac:picMkLst>
            <pc:docMk/>
            <pc:sldMk cId="3786905564" sldId="265"/>
            <ac:picMk id="11" creationId="{12750720-DC7B-EBF6-45DB-7BAFC73442EC}"/>
          </ac:picMkLst>
        </pc:picChg>
        <pc:picChg chg="add del mod">
          <ac:chgData name="김정훈" userId="S::dan05006@hanyang.ac.kr::ab8f8b5d-b736-43df-9a0e-6523b7c87c43" providerId="AD" clId="Web-{FE12B527-16AA-4835-9779-96018AF466E0}" dt="2022-04-03T11:33:28.174" v="318"/>
          <ac:picMkLst>
            <pc:docMk/>
            <pc:sldMk cId="3786905564" sldId="265"/>
            <ac:picMk id="13" creationId="{99AC579E-9B78-584C-8C5D-903BC5D16985}"/>
          </ac:picMkLst>
        </pc:picChg>
        <pc:cxnChg chg="add del">
          <ac:chgData name="김정훈" userId="S::dan05006@hanyang.ac.kr::ab8f8b5d-b736-43df-9a0e-6523b7c87c43" providerId="AD" clId="Web-{FE12B527-16AA-4835-9779-96018AF466E0}" dt="2022-04-03T11:22:27.630" v="179"/>
          <ac:cxnSpMkLst>
            <pc:docMk/>
            <pc:sldMk cId="3786905564" sldId="265"/>
            <ac:cxnSpMk id="16" creationId="{822A5670-0F7B-4199-AEAB-33FBA9CEA44D}"/>
          </ac:cxnSpMkLst>
        </pc:cxnChg>
        <pc:cxnChg chg="add del">
          <ac:chgData name="김정훈" userId="S::dan05006@hanyang.ac.kr::ab8f8b5d-b736-43df-9a0e-6523b7c87c43" providerId="AD" clId="Web-{FE12B527-16AA-4835-9779-96018AF466E0}" dt="2022-04-03T11:22:27.630" v="179"/>
          <ac:cxnSpMkLst>
            <pc:docMk/>
            <pc:sldMk cId="3786905564" sldId="265"/>
            <ac:cxnSpMk id="18" creationId="{8BB1744D-A7DF-4B65-B6E3-DCF12BB2D869}"/>
          </ac:cxnSpMkLst>
        </pc:cxnChg>
        <pc:cxnChg chg="add del">
          <ac:chgData name="김정훈" userId="S::dan05006@hanyang.ac.kr::ab8f8b5d-b736-43df-9a0e-6523b7c87c43" providerId="AD" clId="Web-{FE12B527-16AA-4835-9779-96018AF466E0}" dt="2022-04-03T11:22:27.630" v="179"/>
          <ac:cxnSpMkLst>
            <pc:docMk/>
            <pc:sldMk cId="3786905564" sldId="265"/>
            <ac:cxnSpMk id="20" creationId="{882DD753-EA38-4E86-91FB-05041A44A28E}"/>
          </ac:cxnSpMkLst>
        </pc:cxnChg>
        <pc:cxnChg chg="add del">
          <ac:chgData name="김정훈" userId="S::dan05006@hanyang.ac.kr::ab8f8b5d-b736-43df-9a0e-6523b7c87c43" providerId="AD" clId="Web-{FE12B527-16AA-4835-9779-96018AF466E0}" dt="2022-04-03T11:22:27.630" v="179"/>
          <ac:cxnSpMkLst>
            <pc:docMk/>
            <pc:sldMk cId="3786905564" sldId="265"/>
            <ac:cxnSpMk id="22" creationId="{6DA63E78-7704-45EF-B5D3-EADDF5D82674}"/>
          </ac:cxnSpMkLst>
        </pc:cxnChg>
        <pc:cxnChg chg="add del">
          <ac:chgData name="김정훈" userId="S::dan05006@hanyang.ac.kr::ab8f8b5d-b736-43df-9a0e-6523b7c87c43" providerId="AD" clId="Web-{FE12B527-16AA-4835-9779-96018AF466E0}" dt="2022-04-03T11:22:30.067" v="181"/>
          <ac:cxnSpMkLst>
            <pc:docMk/>
            <pc:sldMk cId="3786905564" sldId="265"/>
            <ac:cxnSpMk id="24" creationId="{65A18FBF-6157-4210-BEF2-9A6C31FA89AD}"/>
          </ac:cxnSpMkLst>
        </pc:cxnChg>
        <pc:cxnChg chg="add del">
          <ac:chgData name="김정훈" userId="S::dan05006@hanyang.ac.kr::ab8f8b5d-b736-43df-9a0e-6523b7c87c43" providerId="AD" clId="Web-{FE12B527-16AA-4835-9779-96018AF466E0}" dt="2022-04-03T11:22:30.067" v="181"/>
          <ac:cxnSpMkLst>
            <pc:docMk/>
            <pc:sldMk cId="3786905564" sldId="265"/>
            <ac:cxnSpMk id="26" creationId="{43C9CCA8-3CEC-4CD0-A624-A701C612511D}"/>
          </ac:cxnSpMkLst>
        </pc:cxnChg>
        <pc:cxnChg chg="add del">
          <ac:chgData name="김정훈" userId="S::dan05006@hanyang.ac.kr::ab8f8b5d-b736-43df-9a0e-6523b7c87c43" providerId="AD" clId="Web-{FE12B527-16AA-4835-9779-96018AF466E0}" dt="2022-04-03T11:22:30.067" v="181"/>
          <ac:cxnSpMkLst>
            <pc:docMk/>
            <pc:sldMk cId="3786905564" sldId="265"/>
            <ac:cxnSpMk id="28" creationId="{A88CB8AF-5631-45C6-BFEC-971C4D6E5836}"/>
          </ac:cxnSpMkLst>
        </pc:cxnChg>
        <pc:cxnChg chg="add del">
          <ac:chgData name="김정훈" userId="S::dan05006@hanyang.ac.kr::ab8f8b5d-b736-43df-9a0e-6523b7c87c43" providerId="AD" clId="Web-{FE12B527-16AA-4835-9779-96018AF466E0}" dt="2022-04-03T11:22:30.067" v="181"/>
          <ac:cxnSpMkLst>
            <pc:docMk/>
            <pc:sldMk cId="3786905564" sldId="265"/>
            <ac:cxnSpMk id="29" creationId="{9F2EA1AF-73AB-4FCB-B4EE-0E42E7250F64}"/>
          </ac:cxnSpMkLst>
        </pc:cxnChg>
        <pc:cxnChg chg="add del">
          <ac:chgData name="김정훈" userId="S::dan05006@hanyang.ac.kr::ab8f8b5d-b736-43df-9a0e-6523b7c87c43" providerId="AD" clId="Web-{FE12B527-16AA-4835-9779-96018AF466E0}" dt="2022-04-03T11:22:33.364" v="183"/>
          <ac:cxnSpMkLst>
            <pc:docMk/>
            <pc:sldMk cId="3786905564" sldId="265"/>
            <ac:cxnSpMk id="31" creationId="{822A5670-0F7B-4199-AEAB-33FBA9CEA44D}"/>
          </ac:cxnSpMkLst>
        </pc:cxnChg>
        <pc:cxnChg chg="add del">
          <ac:chgData name="김정훈" userId="S::dan05006@hanyang.ac.kr::ab8f8b5d-b736-43df-9a0e-6523b7c87c43" providerId="AD" clId="Web-{FE12B527-16AA-4835-9779-96018AF466E0}" dt="2022-04-03T11:22:33.364" v="183"/>
          <ac:cxnSpMkLst>
            <pc:docMk/>
            <pc:sldMk cId="3786905564" sldId="265"/>
            <ac:cxnSpMk id="32" creationId="{8BB1744D-A7DF-4B65-B6E3-DCF12BB2D869}"/>
          </ac:cxnSpMkLst>
        </pc:cxnChg>
        <pc:cxnChg chg="add del">
          <ac:chgData name="김정훈" userId="S::dan05006@hanyang.ac.kr::ab8f8b5d-b736-43df-9a0e-6523b7c87c43" providerId="AD" clId="Web-{FE12B527-16AA-4835-9779-96018AF466E0}" dt="2022-04-03T11:22:33.364" v="183"/>
          <ac:cxnSpMkLst>
            <pc:docMk/>
            <pc:sldMk cId="3786905564" sldId="265"/>
            <ac:cxnSpMk id="33" creationId="{882DD753-EA38-4E86-91FB-05041A44A28E}"/>
          </ac:cxnSpMkLst>
        </pc:cxnChg>
        <pc:cxnChg chg="add del">
          <ac:chgData name="김정훈" userId="S::dan05006@hanyang.ac.kr::ab8f8b5d-b736-43df-9a0e-6523b7c87c43" providerId="AD" clId="Web-{FE12B527-16AA-4835-9779-96018AF466E0}" dt="2022-04-03T11:22:33.364" v="183"/>
          <ac:cxnSpMkLst>
            <pc:docMk/>
            <pc:sldMk cId="3786905564" sldId="265"/>
            <ac:cxnSpMk id="34" creationId="{6DA63E78-7704-45EF-B5D3-EADDF5D82674}"/>
          </ac:cxnSpMkLst>
        </pc:cxnChg>
        <pc:cxnChg chg="add del">
          <ac:chgData name="김정훈" userId="S::dan05006@hanyang.ac.kr::ab8f8b5d-b736-43df-9a0e-6523b7c87c43" providerId="AD" clId="Web-{FE12B527-16AA-4835-9779-96018AF466E0}" dt="2022-04-03T11:23:17.443" v="189"/>
          <ac:cxnSpMkLst>
            <pc:docMk/>
            <pc:sldMk cId="3786905564" sldId="265"/>
            <ac:cxnSpMk id="46" creationId="{822A5670-0F7B-4199-AEAB-33FBA9CEA44D}"/>
          </ac:cxnSpMkLst>
        </pc:cxnChg>
        <pc:cxnChg chg="add del">
          <ac:chgData name="김정훈" userId="S::dan05006@hanyang.ac.kr::ab8f8b5d-b736-43df-9a0e-6523b7c87c43" providerId="AD" clId="Web-{FE12B527-16AA-4835-9779-96018AF466E0}" dt="2022-04-03T11:23:17.443" v="189"/>
          <ac:cxnSpMkLst>
            <pc:docMk/>
            <pc:sldMk cId="3786905564" sldId="265"/>
            <ac:cxnSpMk id="47" creationId="{8BB1744D-A7DF-4B65-B6E3-DCF12BB2D869}"/>
          </ac:cxnSpMkLst>
        </pc:cxnChg>
        <pc:cxnChg chg="add del">
          <ac:chgData name="김정훈" userId="S::dan05006@hanyang.ac.kr::ab8f8b5d-b736-43df-9a0e-6523b7c87c43" providerId="AD" clId="Web-{FE12B527-16AA-4835-9779-96018AF466E0}" dt="2022-04-03T11:23:17.443" v="189"/>
          <ac:cxnSpMkLst>
            <pc:docMk/>
            <pc:sldMk cId="3786905564" sldId="265"/>
            <ac:cxnSpMk id="48" creationId="{882DD753-EA38-4E86-91FB-05041A44A28E}"/>
          </ac:cxnSpMkLst>
        </pc:cxnChg>
        <pc:cxnChg chg="add del">
          <ac:chgData name="김정훈" userId="S::dan05006@hanyang.ac.kr::ab8f8b5d-b736-43df-9a0e-6523b7c87c43" providerId="AD" clId="Web-{FE12B527-16AA-4835-9779-96018AF466E0}" dt="2022-04-03T11:23:17.443" v="189"/>
          <ac:cxnSpMkLst>
            <pc:docMk/>
            <pc:sldMk cId="3786905564" sldId="265"/>
            <ac:cxnSpMk id="49" creationId="{6DA63E78-7704-45EF-B5D3-EADDF5D82674}"/>
          </ac:cxnSpMkLst>
        </pc:cxnChg>
      </pc:sldChg>
      <pc:sldChg chg="addSp delSp modSp new del mod setBg">
        <pc:chgData name="김정훈" userId="S::dan05006@hanyang.ac.kr::ab8f8b5d-b736-43df-9a0e-6523b7c87c43" providerId="AD" clId="Web-{FE12B527-16AA-4835-9779-96018AF466E0}" dt="2022-04-03T11:36:49.725" v="358"/>
        <pc:sldMkLst>
          <pc:docMk/>
          <pc:sldMk cId="3004771715" sldId="266"/>
        </pc:sldMkLst>
        <pc:spChg chg="del mod ord">
          <ac:chgData name="김정훈" userId="S::dan05006@hanyang.ac.kr::ab8f8b5d-b736-43df-9a0e-6523b7c87c43" providerId="AD" clId="Web-{FE12B527-16AA-4835-9779-96018AF466E0}" dt="2022-04-03T11:31:53.797" v="311"/>
          <ac:spMkLst>
            <pc:docMk/>
            <pc:sldMk cId="3004771715" sldId="266"/>
            <ac:spMk id="2" creationId="{21DCA30E-6242-C075-3F3E-6A0D0185D56E}"/>
          </ac:spMkLst>
        </pc:spChg>
        <pc:spChg chg="del">
          <ac:chgData name="김정훈" userId="S::dan05006@hanyang.ac.kr::ab8f8b5d-b736-43df-9a0e-6523b7c87c43" providerId="AD" clId="Web-{FE12B527-16AA-4835-9779-96018AF466E0}" dt="2022-04-03T11:11:39.393" v="65"/>
          <ac:spMkLst>
            <pc:docMk/>
            <pc:sldMk cId="3004771715" sldId="266"/>
            <ac:spMk id="2" creationId="{8311D778-79B0-5802-7299-CDCFF53662DE}"/>
          </ac:spMkLst>
        </pc:spChg>
        <pc:spChg chg="del">
          <ac:chgData name="김정훈" userId="S::dan05006@hanyang.ac.kr::ab8f8b5d-b736-43df-9a0e-6523b7c87c43" providerId="AD" clId="Web-{FE12B527-16AA-4835-9779-96018AF466E0}" dt="2022-04-03T11:11:34.189" v="62"/>
          <ac:spMkLst>
            <pc:docMk/>
            <pc:sldMk cId="3004771715" sldId="266"/>
            <ac:spMk id="3" creationId="{905B2496-6153-7631-EB8E-5D2107FA1710}"/>
          </ac:spMkLst>
        </pc:spChg>
        <pc:spChg chg="add mod">
          <ac:chgData name="김정훈" userId="S::dan05006@hanyang.ac.kr::ab8f8b5d-b736-43df-9a0e-6523b7c87c43" providerId="AD" clId="Web-{FE12B527-16AA-4835-9779-96018AF466E0}" dt="2022-04-03T11:31:45.656" v="309" actId="20577"/>
          <ac:spMkLst>
            <pc:docMk/>
            <pc:sldMk cId="3004771715" sldId="266"/>
            <ac:spMk id="9" creationId="{920E7F62-089A-19E9-C01B-4320B3601FBB}"/>
          </ac:spMkLst>
        </pc:spChg>
        <pc:spChg chg="add mod ord">
          <ac:chgData name="김정훈" userId="S::dan05006@hanyang.ac.kr::ab8f8b5d-b736-43df-9a0e-6523b7c87c43" providerId="AD" clId="Web-{FE12B527-16AA-4835-9779-96018AF466E0}" dt="2022-04-03T11:32:39.907" v="315" actId="1076"/>
          <ac:spMkLst>
            <pc:docMk/>
            <pc:sldMk cId="3004771715" sldId="266"/>
            <ac:spMk id="10" creationId="{626EDD4B-8F92-6858-42CF-AC4300055CAC}"/>
          </ac:spMkLst>
        </pc:spChg>
        <pc:spChg chg="add del">
          <ac:chgData name="김정훈" userId="S::dan05006@hanyang.ac.kr::ab8f8b5d-b736-43df-9a0e-6523b7c87c43" providerId="AD" clId="Web-{FE12B527-16AA-4835-9779-96018AF466E0}" dt="2022-04-03T11:23:15.396" v="188"/>
          <ac:spMkLst>
            <pc:docMk/>
            <pc:sldMk cId="3004771715" sldId="266"/>
            <ac:spMk id="14" creationId="{88263A24-0C1F-4677-B43C-4AE14E276B27}"/>
          </ac:spMkLst>
        </pc:spChg>
        <pc:spChg chg="add">
          <ac:chgData name="김정훈" userId="S::dan05006@hanyang.ac.kr::ab8f8b5d-b736-43df-9a0e-6523b7c87c43" providerId="AD" clId="Web-{FE12B527-16AA-4835-9779-96018AF466E0}" dt="2022-04-03T11:32:24.485" v="313"/>
          <ac:spMkLst>
            <pc:docMk/>
            <pc:sldMk cId="3004771715" sldId="266"/>
            <ac:spMk id="15" creationId="{5DCB5928-DC7D-4612-9922-441966E15627}"/>
          </ac:spMkLst>
        </pc:spChg>
        <pc:spChg chg="add del">
          <ac:chgData name="김정훈" userId="S::dan05006@hanyang.ac.kr::ab8f8b5d-b736-43df-9a0e-6523b7c87c43" providerId="AD" clId="Web-{FE12B527-16AA-4835-9779-96018AF466E0}" dt="2022-04-03T11:23:15.396" v="188"/>
          <ac:spMkLst>
            <pc:docMk/>
            <pc:sldMk cId="3004771715" sldId="266"/>
            <ac:spMk id="16" creationId="{0ADDB668-2CA4-4D2B-9C34-3487CA330BA8}"/>
          </ac:spMkLst>
        </pc:spChg>
        <pc:spChg chg="add">
          <ac:chgData name="김정훈" userId="S::dan05006@hanyang.ac.kr::ab8f8b5d-b736-43df-9a0e-6523b7c87c43" providerId="AD" clId="Web-{FE12B527-16AA-4835-9779-96018AF466E0}" dt="2022-04-03T11:32:24.485" v="313"/>
          <ac:spMkLst>
            <pc:docMk/>
            <pc:sldMk cId="3004771715" sldId="266"/>
            <ac:spMk id="17" creationId="{682C1161-1736-45EC-99B7-33F3CAE9D517}"/>
          </ac:spMkLst>
        </pc:spChg>
        <pc:spChg chg="add del">
          <ac:chgData name="김정훈" userId="S::dan05006@hanyang.ac.kr::ab8f8b5d-b736-43df-9a0e-6523b7c87c43" providerId="AD" clId="Web-{FE12B527-16AA-4835-9779-96018AF466E0}" dt="2022-04-03T11:23:15.396" v="188"/>
          <ac:spMkLst>
            <pc:docMk/>
            <pc:sldMk cId="3004771715" sldId="266"/>
            <ac:spMk id="18" creationId="{2568BC19-F052-4108-93E1-6A3D1DEC072F}"/>
          </ac:spMkLst>
        </pc:spChg>
        <pc:spChg chg="add">
          <ac:chgData name="김정훈" userId="S::dan05006@hanyang.ac.kr::ab8f8b5d-b736-43df-9a0e-6523b7c87c43" providerId="AD" clId="Web-{FE12B527-16AA-4835-9779-96018AF466E0}" dt="2022-04-03T11:32:24.485" v="313"/>
          <ac:spMkLst>
            <pc:docMk/>
            <pc:sldMk cId="3004771715" sldId="266"/>
            <ac:spMk id="19" creationId="{84D4DDB8-B68F-45B0-9F62-C4279996F672}"/>
          </ac:spMkLst>
        </pc:spChg>
        <pc:spChg chg="add del">
          <ac:chgData name="김정훈" userId="S::dan05006@hanyang.ac.kr::ab8f8b5d-b736-43df-9a0e-6523b7c87c43" providerId="AD" clId="Web-{FE12B527-16AA-4835-9779-96018AF466E0}" dt="2022-04-03T11:23:15.396" v="188"/>
          <ac:spMkLst>
            <pc:docMk/>
            <pc:sldMk cId="3004771715" sldId="266"/>
            <ac:spMk id="20" creationId="{D5FD337D-4D6B-4C8B-B6F5-121097E09881}"/>
          </ac:spMkLst>
        </pc:spChg>
        <pc:spChg chg="add">
          <ac:chgData name="김정훈" userId="S::dan05006@hanyang.ac.kr::ab8f8b5d-b736-43df-9a0e-6523b7c87c43" providerId="AD" clId="Web-{FE12B527-16AA-4835-9779-96018AF466E0}" dt="2022-04-03T11:32:24.485" v="313"/>
          <ac:spMkLst>
            <pc:docMk/>
            <pc:sldMk cId="3004771715" sldId="266"/>
            <ac:spMk id="21" creationId="{AF2F604E-43BE-4DC3-B983-E071523364F8}"/>
          </ac:spMkLst>
        </pc:spChg>
        <pc:spChg chg="add">
          <ac:chgData name="김정훈" userId="S::dan05006@hanyang.ac.kr::ab8f8b5d-b736-43df-9a0e-6523b7c87c43" providerId="AD" clId="Web-{FE12B527-16AA-4835-9779-96018AF466E0}" dt="2022-04-03T11:32:24.485" v="313"/>
          <ac:spMkLst>
            <pc:docMk/>
            <pc:sldMk cId="3004771715" sldId="266"/>
            <ac:spMk id="23" creationId="{08C9B587-E65E-4B52-B37C-ABEBB6E87928}"/>
          </ac:spMkLst>
        </pc:spChg>
        <pc:picChg chg="add del mod">
          <ac:chgData name="김정훈" userId="S::dan05006@hanyang.ac.kr::ab8f8b5d-b736-43df-9a0e-6523b7c87c43" providerId="AD" clId="Web-{FE12B527-16AA-4835-9779-96018AF466E0}" dt="2022-04-03T11:16:38.121" v="103"/>
          <ac:picMkLst>
            <pc:docMk/>
            <pc:sldMk cId="3004771715" sldId="266"/>
            <ac:picMk id="4" creationId="{AB67EFE5-9A9E-FA07-FD1B-58E5367C008A}"/>
          </ac:picMkLst>
        </pc:picChg>
        <pc:picChg chg="add del mod">
          <ac:chgData name="김정훈" userId="S::dan05006@hanyang.ac.kr::ab8f8b5d-b736-43df-9a0e-6523b7c87c43" providerId="AD" clId="Web-{FE12B527-16AA-4835-9779-96018AF466E0}" dt="2022-04-03T11:14:54.428" v="92"/>
          <ac:picMkLst>
            <pc:docMk/>
            <pc:sldMk cId="3004771715" sldId="266"/>
            <ac:picMk id="5" creationId="{A9CF0B46-69D3-6447-3C6E-E062132F56E6}"/>
          </ac:picMkLst>
        </pc:picChg>
        <pc:picChg chg="add del mod">
          <ac:chgData name="김정훈" userId="S::dan05006@hanyang.ac.kr::ab8f8b5d-b736-43df-9a0e-6523b7c87c43" providerId="AD" clId="Web-{FE12B527-16AA-4835-9779-96018AF466E0}" dt="2022-04-03T11:16:30.605" v="99"/>
          <ac:picMkLst>
            <pc:docMk/>
            <pc:sldMk cId="3004771715" sldId="266"/>
            <ac:picMk id="6" creationId="{40DD17C9-0199-89C3-698F-AE34D1AF666D}"/>
          </ac:picMkLst>
        </pc:picChg>
        <pc:picChg chg="add del mod">
          <ac:chgData name="김정훈" userId="S::dan05006@hanyang.ac.kr::ab8f8b5d-b736-43df-9a0e-6523b7c87c43" providerId="AD" clId="Web-{FE12B527-16AA-4835-9779-96018AF466E0}" dt="2022-04-03T11:36:33.537" v="347"/>
          <ac:picMkLst>
            <pc:docMk/>
            <pc:sldMk cId="3004771715" sldId="266"/>
            <ac:picMk id="7" creationId="{AE9E3E22-A562-DC37-69CC-FFC9E7F3E779}"/>
          </ac:picMkLst>
        </pc:picChg>
        <pc:picChg chg="add del mod">
          <ac:chgData name="김정훈" userId="S::dan05006@hanyang.ac.kr::ab8f8b5d-b736-43df-9a0e-6523b7c87c43" providerId="AD" clId="Web-{FE12B527-16AA-4835-9779-96018AF466E0}" dt="2022-04-03T11:31:50.656" v="310"/>
          <ac:picMkLst>
            <pc:docMk/>
            <pc:sldMk cId="3004771715" sldId="266"/>
            <ac:picMk id="8" creationId="{0DAD9AD8-430F-4D6B-8FC2-A480EE317C38}"/>
          </ac:picMkLst>
        </pc:picChg>
      </pc:sldChg>
      <pc:sldChg chg="modSp">
        <pc:chgData name="김정훈" userId="S::dan05006@hanyang.ac.kr::ab8f8b5d-b736-43df-9a0e-6523b7c87c43" providerId="AD" clId="Web-{FE12B527-16AA-4835-9779-96018AF466E0}" dt="2022-04-03T11:46:40.705" v="497" actId="20577"/>
        <pc:sldMkLst>
          <pc:docMk/>
          <pc:sldMk cId="666891705" sldId="268"/>
        </pc:sldMkLst>
        <pc:spChg chg="mod">
          <ac:chgData name="김정훈" userId="S::dan05006@hanyang.ac.kr::ab8f8b5d-b736-43df-9a0e-6523b7c87c43" providerId="AD" clId="Web-{FE12B527-16AA-4835-9779-96018AF466E0}" dt="2022-04-03T11:46:40.705" v="497" actId="20577"/>
          <ac:spMkLst>
            <pc:docMk/>
            <pc:sldMk cId="666891705" sldId="268"/>
            <ac:spMk id="2" creationId="{00000000-0000-0000-0000-000000000000}"/>
          </ac:spMkLst>
        </pc:spChg>
      </pc:sldChg>
      <pc:sldChg chg="addSp delSp modSp add replId addAnim">
        <pc:chgData name="김정훈" userId="S::dan05006@hanyang.ac.kr::ab8f8b5d-b736-43df-9a0e-6523b7c87c43" providerId="AD" clId="Web-{FE12B527-16AA-4835-9779-96018AF466E0}" dt="2022-04-03T11:46:29.767" v="494" actId="20577"/>
        <pc:sldMkLst>
          <pc:docMk/>
          <pc:sldMk cId="3846672623" sldId="269"/>
        </pc:sldMkLst>
        <pc:spChg chg="mod">
          <ac:chgData name="김정훈" userId="S::dan05006@hanyang.ac.kr::ab8f8b5d-b736-43df-9a0e-6523b7c87c43" providerId="AD" clId="Web-{FE12B527-16AA-4835-9779-96018AF466E0}" dt="2022-04-03T11:46:29.767" v="494" actId="20577"/>
          <ac:spMkLst>
            <pc:docMk/>
            <pc:sldMk cId="3846672623" sldId="269"/>
            <ac:spMk id="2" creationId="{00000000-0000-0000-0000-000000000000}"/>
          </ac:spMkLst>
        </pc:spChg>
        <pc:spChg chg="add del mod">
          <ac:chgData name="김정훈" userId="S::dan05006@hanyang.ac.kr::ab8f8b5d-b736-43df-9a0e-6523b7c87c43" providerId="AD" clId="Web-{FE12B527-16AA-4835-9779-96018AF466E0}" dt="2022-04-03T11:39:50.728" v="391"/>
          <ac:spMkLst>
            <pc:docMk/>
            <pc:sldMk cId="3846672623" sldId="269"/>
            <ac:spMk id="3" creationId="{D2AEBCF1-9C3D-515A-FDFE-A31873D8369D}"/>
          </ac:spMkLst>
        </pc:spChg>
        <pc:spChg chg="add del">
          <ac:chgData name="김정훈" userId="S::dan05006@hanyang.ac.kr::ab8f8b5d-b736-43df-9a0e-6523b7c87c43" providerId="AD" clId="Web-{FE12B527-16AA-4835-9779-96018AF466E0}" dt="2022-04-03T11:40:03.041" v="395"/>
          <ac:spMkLst>
            <pc:docMk/>
            <pc:sldMk cId="3846672623" sldId="269"/>
            <ac:spMk id="4" creationId="{BC7B7384-260B-0942-B9D0-42D1BA256535}"/>
          </ac:spMkLst>
        </pc:spChg>
        <pc:spChg chg="mod">
          <ac:chgData name="김정훈" userId="S::dan05006@hanyang.ac.kr::ab8f8b5d-b736-43df-9a0e-6523b7c87c43" providerId="AD" clId="Web-{FE12B527-16AA-4835-9779-96018AF466E0}" dt="2022-04-03T11:33:24.408" v="317" actId="20577"/>
          <ac:spMkLst>
            <pc:docMk/>
            <pc:sldMk cId="3846672623" sldId="269"/>
            <ac:spMk id="6" creationId="{00000000-0000-0000-0000-000000000000}"/>
          </ac:spMkLst>
        </pc:spChg>
        <pc:spChg chg="del mod">
          <ac:chgData name="김정훈" userId="S::dan05006@hanyang.ac.kr::ab8f8b5d-b736-43df-9a0e-6523b7c87c43" providerId="AD" clId="Web-{FE12B527-16AA-4835-9779-96018AF466E0}" dt="2022-04-03T11:41:03.995" v="415"/>
          <ac:spMkLst>
            <pc:docMk/>
            <pc:sldMk cId="3846672623" sldId="269"/>
            <ac:spMk id="8" creationId="{29A1E420-2DDF-D26C-EA0D-3630B92B6A20}"/>
          </ac:spMkLst>
        </pc:spChg>
        <pc:spChg chg="add del">
          <ac:chgData name="김정훈" userId="S::dan05006@hanyang.ac.kr::ab8f8b5d-b736-43df-9a0e-6523b7c87c43" providerId="AD" clId="Web-{FE12B527-16AA-4835-9779-96018AF466E0}" dt="2022-04-03T11:40:00.166" v="394"/>
          <ac:spMkLst>
            <pc:docMk/>
            <pc:sldMk cId="3846672623" sldId="269"/>
            <ac:spMk id="9" creationId="{090AEF53-DEA4-F679-4DC5-8B17DB9B2D58}"/>
          </ac:spMkLst>
        </pc:spChg>
        <pc:spChg chg="add del">
          <ac:chgData name="김정훈" userId="S::dan05006@hanyang.ac.kr::ab8f8b5d-b736-43df-9a0e-6523b7c87c43" providerId="AD" clId="Web-{FE12B527-16AA-4835-9779-96018AF466E0}" dt="2022-04-03T11:41:06.417" v="421"/>
          <ac:spMkLst>
            <pc:docMk/>
            <pc:sldMk cId="3846672623" sldId="269"/>
            <ac:spMk id="17" creationId="{C3D2CC55-73FB-6850-DCB9-9499CECA9C24}"/>
          </ac:spMkLst>
        </pc:spChg>
        <pc:spChg chg="add del">
          <ac:chgData name="김정훈" userId="S::dan05006@hanyang.ac.kr::ab8f8b5d-b736-43df-9a0e-6523b7c87c43" providerId="AD" clId="Web-{FE12B527-16AA-4835-9779-96018AF466E0}" dt="2022-04-03T11:41:06.417" v="420"/>
          <ac:spMkLst>
            <pc:docMk/>
            <pc:sldMk cId="3846672623" sldId="269"/>
            <ac:spMk id="19" creationId="{E1C3409A-9B65-7B40-498D-5B679040E34A}"/>
          </ac:spMkLst>
        </pc:spChg>
        <pc:spChg chg="add mod">
          <ac:chgData name="김정훈" userId="S::dan05006@hanyang.ac.kr::ab8f8b5d-b736-43df-9a0e-6523b7c87c43" providerId="AD" clId="Web-{FE12B527-16AA-4835-9779-96018AF466E0}" dt="2022-04-03T11:41:27.027" v="438" actId="1076"/>
          <ac:spMkLst>
            <pc:docMk/>
            <pc:sldMk cId="3846672623" sldId="269"/>
            <ac:spMk id="21" creationId="{97E56C46-3D05-E289-A950-6520BF72F3AA}"/>
          </ac:spMkLst>
        </pc:spChg>
        <pc:picChg chg="add mod">
          <ac:chgData name="김정훈" userId="S::dan05006@hanyang.ac.kr::ab8f8b5d-b736-43df-9a0e-6523b7c87c43" providerId="AD" clId="Web-{FE12B527-16AA-4835-9779-96018AF466E0}" dt="2022-04-03T11:33:44.377" v="324" actId="1076"/>
          <ac:picMkLst>
            <pc:docMk/>
            <pc:sldMk cId="3846672623" sldId="269"/>
            <ac:picMk id="3" creationId="{474DE9E1-ADEA-4FCE-B8B7-9AB650C9111A}"/>
          </ac:picMkLst>
        </pc:picChg>
        <pc:picChg chg="add mod">
          <ac:chgData name="김정훈" userId="S::dan05006@hanyang.ac.kr::ab8f8b5d-b736-43df-9a0e-6523b7c87c43" providerId="AD" clId="Web-{FE12B527-16AA-4835-9779-96018AF466E0}" dt="2022-04-03T11:33:54.987" v="328" actId="14100"/>
          <ac:picMkLst>
            <pc:docMk/>
            <pc:sldMk cId="3846672623" sldId="269"/>
            <ac:picMk id="4" creationId="{802533DF-DF5C-4388-28FB-D653FDDBE6C1}"/>
          </ac:picMkLst>
        </pc:picChg>
        <pc:picChg chg="add mod">
          <ac:chgData name="김정훈" userId="S::dan05006@hanyang.ac.kr::ab8f8b5d-b736-43df-9a0e-6523b7c87c43" providerId="AD" clId="Web-{FE12B527-16AA-4835-9779-96018AF466E0}" dt="2022-04-03T11:35:48.833" v="345" actId="1076"/>
          <ac:picMkLst>
            <pc:docMk/>
            <pc:sldMk cId="3846672623" sldId="269"/>
            <ac:picMk id="5" creationId="{29D183BE-EA6D-4468-6B80-77D3E60A558C}"/>
          </ac:picMkLst>
        </pc:picChg>
        <pc:picChg chg="del">
          <ac:chgData name="김정훈" userId="S::dan05006@hanyang.ac.kr::ab8f8b5d-b736-43df-9a0e-6523b7c87c43" providerId="AD" clId="Web-{FE12B527-16AA-4835-9779-96018AF466E0}" dt="2022-04-03T11:33:30.471" v="319"/>
          <ac:picMkLst>
            <pc:docMk/>
            <pc:sldMk cId="3846672623" sldId="269"/>
            <ac:picMk id="7" creationId="{636900E8-2438-7FFD-4AFD-30890FE037FC}"/>
          </ac:picMkLst>
        </pc:picChg>
        <pc:picChg chg="mod">
          <ac:chgData name="김정훈" userId="S::dan05006@hanyang.ac.kr::ab8f8b5d-b736-43df-9a0e-6523b7c87c43" providerId="AD" clId="Web-{FE12B527-16AA-4835-9779-96018AF466E0}" dt="2022-04-03T11:40:13.213" v="396" actId="1076"/>
          <ac:picMkLst>
            <pc:docMk/>
            <pc:sldMk cId="3846672623" sldId="269"/>
            <ac:picMk id="7" creationId="{C306608B-A2B6-B919-9A2A-8F8F0F36AD2C}"/>
          </ac:picMkLst>
        </pc:picChg>
        <pc:picChg chg="add mod">
          <ac:chgData name="김정훈" userId="S::dan05006@hanyang.ac.kr::ab8f8b5d-b736-43df-9a0e-6523b7c87c43" providerId="AD" clId="Web-{FE12B527-16AA-4835-9779-96018AF466E0}" dt="2022-04-03T11:34:20.956" v="333" actId="1076"/>
          <ac:picMkLst>
            <pc:docMk/>
            <pc:sldMk cId="3846672623" sldId="269"/>
            <ac:picMk id="9" creationId="{6F1BBC31-6BC4-9EB9-BA2E-A3B12666A48B}"/>
          </ac:picMkLst>
        </pc:picChg>
        <pc:picChg chg="add del">
          <ac:chgData name="김정훈" userId="S::dan05006@hanyang.ac.kr::ab8f8b5d-b736-43df-9a0e-6523b7c87c43" providerId="AD" clId="Web-{FE12B527-16AA-4835-9779-96018AF466E0}" dt="2022-04-03T11:41:06.417" v="423"/>
          <ac:picMkLst>
            <pc:docMk/>
            <pc:sldMk cId="3846672623" sldId="269"/>
            <ac:picMk id="10" creationId="{B303A041-AEF3-F0FB-9C7A-2599C72D013E}"/>
          </ac:picMkLst>
        </pc:picChg>
        <pc:picChg chg="add del">
          <ac:chgData name="김정훈" userId="S::dan05006@hanyang.ac.kr::ab8f8b5d-b736-43df-9a0e-6523b7c87c43" providerId="AD" clId="Web-{FE12B527-16AA-4835-9779-96018AF466E0}" dt="2022-04-03T11:41:06.417" v="422"/>
          <ac:picMkLst>
            <pc:docMk/>
            <pc:sldMk cId="3846672623" sldId="269"/>
            <ac:picMk id="11" creationId="{D3040257-6D90-82C8-DF1C-3462A3F12A2E}"/>
          </ac:picMkLst>
        </pc:picChg>
      </pc:sldChg>
      <pc:sldChg chg="addSp modSp del">
        <pc:chgData name="김정훈" userId="S::dan05006@hanyang.ac.kr::ab8f8b5d-b736-43df-9a0e-6523b7c87c43" providerId="AD" clId="Web-{FE12B527-16AA-4835-9779-96018AF466E0}" dt="2022-04-03T11:43:41.061" v="481"/>
        <pc:sldMkLst>
          <pc:docMk/>
          <pc:sldMk cId="245185301" sldId="270"/>
        </pc:sldMkLst>
        <pc:spChg chg="add mod">
          <ac:chgData name="김정훈" userId="S::dan05006@hanyang.ac.kr::ab8f8b5d-b736-43df-9a0e-6523b7c87c43" providerId="AD" clId="Web-{FE12B527-16AA-4835-9779-96018AF466E0}" dt="2022-04-03T11:37:36.413" v="367" actId="1076"/>
          <ac:spMkLst>
            <pc:docMk/>
            <pc:sldMk cId="245185301" sldId="270"/>
            <ac:spMk id="8" creationId="{4EFD617A-B8E5-3AF2-2792-1BE91A6CB6EF}"/>
          </ac:spMkLst>
        </pc:spChg>
        <pc:spChg chg="add mod">
          <ac:chgData name="김정훈" userId="S::dan05006@hanyang.ac.kr::ab8f8b5d-b736-43df-9a0e-6523b7c87c43" providerId="AD" clId="Web-{FE12B527-16AA-4835-9779-96018AF466E0}" dt="2022-04-03T11:37:38.944" v="368" actId="1076"/>
          <ac:spMkLst>
            <pc:docMk/>
            <pc:sldMk cId="245185301" sldId="270"/>
            <ac:spMk id="10" creationId="{41728F36-07F1-0B7E-A650-76D0BFCDE96B}"/>
          </ac:spMkLst>
        </pc:spChg>
        <pc:picChg chg="mod">
          <ac:chgData name="김정훈" userId="S::dan05006@hanyang.ac.kr::ab8f8b5d-b736-43df-9a0e-6523b7c87c43" providerId="AD" clId="Web-{FE12B527-16AA-4835-9779-96018AF466E0}" dt="2022-04-03T11:37:33.022" v="366" actId="1076"/>
          <ac:picMkLst>
            <pc:docMk/>
            <pc:sldMk cId="245185301" sldId="270"/>
            <ac:picMk id="5" creationId="{A30FEEF2-06D2-AC13-B304-D8570F6D9B77}"/>
          </ac:picMkLst>
        </pc:picChg>
        <pc:picChg chg="mod">
          <ac:chgData name="김정훈" userId="S::dan05006@hanyang.ac.kr::ab8f8b5d-b736-43df-9a0e-6523b7c87c43" providerId="AD" clId="Web-{FE12B527-16AA-4835-9779-96018AF466E0}" dt="2022-04-03T11:37:27.304" v="364" actId="1076"/>
          <ac:picMkLst>
            <pc:docMk/>
            <pc:sldMk cId="245185301" sldId="270"/>
            <ac:picMk id="6" creationId="{1D784EAB-7E6E-4B4A-A7D2-E92DE2C8F0A7}"/>
          </ac:picMkLst>
        </pc:picChg>
      </pc:sldChg>
      <pc:sldChg chg="addSp delSp modSp add replId addAnim delAnim modAnim">
        <pc:chgData name="김정훈" userId="S::dan05006@hanyang.ac.kr::ab8f8b5d-b736-43df-9a0e-6523b7c87c43" providerId="AD" clId="Web-{FE12B527-16AA-4835-9779-96018AF466E0}" dt="2022-04-03T11:46:33.330" v="495" actId="20577"/>
        <pc:sldMkLst>
          <pc:docMk/>
          <pc:sldMk cId="2475967410" sldId="271"/>
        </pc:sldMkLst>
        <pc:spChg chg="mod">
          <ac:chgData name="김정훈" userId="S::dan05006@hanyang.ac.kr::ab8f8b5d-b736-43df-9a0e-6523b7c87c43" providerId="AD" clId="Web-{FE12B527-16AA-4835-9779-96018AF466E0}" dt="2022-04-03T11:46:33.330" v="495" actId="20577"/>
          <ac:spMkLst>
            <pc:docMk/>
            <pc:sldMk cId="2475967410" sldId="271"/>
            <ac:spMk id="2" creationId="{00000000-0000-0000-0000-000000000000}"/>
          </ac:spMkLst>
        </pc:spChg>
        <pc:spChg chg="add mod">
          <ac:chgData name="김정훈" userId="S::dan05006@hanyang.ac.kr::ab8f8b5d-b736-43df-9a0e-6523b7c87c43" providerId="AD" clId="Web-{FE12B527-16AA-4835-9779-96018AF466E0}" dt="2022-04-03T11:42:18.653" v="480" actId="20577"/>
          <ac:spMkLst>
            <pc:docMk/>
            <pc:sldMk cId="2475967410" sldId="271"/>
            <ac:spMk id="4" creationId="{537B9176-CCB3-221D-483D-8B81BC2DB4FD}"/>
          </ac:spMkLst>
        </pc:spChg>
        <pc:spChg chg="mod">
          <ac:chgData name="김정훈" userId="S::dan05006@hanyang.ac.kr::ab8f8b5d-b736-43df-9a0e-6523b7c87c43" providerId="AD" clId="Web-{FE12B527-16AA-4835-9779-96018AF466E0}" dt="2022-04-03T11:36:46.990" v="357" actId="20577"/>
          <ac:spMkLst>
            <pc:docMk/>
            <pc:sldMk cId="2475967410" sldId="271"/>
            <ac:spMk id="6" creationId="{00000000-0000-0000-0000-000000000000}"/>
          </ac:spMkLst>
        </pc:spChg>
        <pc:picChg chg="add mod">
          <ac:chgData name="김정훈" userId="S::dan05006@hanyang.ac.kr::ab8f8b5d-b736-43df-9a0e-6523b7c87c43" providerId="AD" clId="Web-{FE12B527-16AA-4835-9779-96018AF466E0}" dt="2022-04-03T11:36:43.803" v="353" actId="1076"/>
          <ac:picMkLst>
            <pc:docMk/>
            <pc:sldMk cId="2475967410" sldId="271"/>
            <ac:picMk id="3" creationId="{A0DA8652-1D4F-B807-7DD2-067638A94E46}"/>
          </ac:picMkLst>
        </pc:picChg>
        <pc:picChg chg="add mod">
          <ac:chgData name="김정훈" userId="S::dan05006@hanyang.ac.kr::ab8f8b5d-b736-43df-9a0e-6523b7c87c43" providerId="AD" clId="Web-{FE12B527-16AA-4835-9779-96018AF466E0}" dt="2022-04-03T11:45:16.781" v="484" actId="14100"/>
          <ac:picMkLst>
            <pc:docMk/>
            <pc:sldMk cId="2475967410" sldId="271"/>
            <ac:picMk id="5" creationId="{822453A1-4216-B4F9-D333-E56DC5BB7BFC}"/>
          </ac:picMkLst>
        </pc:picChg>
        <pc:picChg chg="del">
          <ac:chgData name="김정훈" userId="S::dan05006@hanyang.ac.kr::ab8f8b5d-b736-43df-9a0e-6523b7c87c43" providerId="AD" clId="Web-{FE12B527-16AA-4835-9779-96018AF466E0}" dt="2022-04-03T11:36:36.412" v="348"/>
          <ac:picMkLst>
            <pc:docMk/>
            <pc:sldMk cId="2475967410" sldId="271"/>
            <ac:picMk id="7" creationId="{636900E8-2438-7FFD-4AFD-30890FE037FC}"/>
          </ac:picMkLst>
        </pc:picChg>
      </pc:sldChg>
      <pc:sldChg chg="addSp delSp modSp add replId">
        <pc:chgData name="김정훈" userId="S::dan05006@hanyang.ac.kr::ab8f8b5d-b736-43df-9a0e-6523b7c87c43" providerId="AD" clId="Web-{FE12B527-16AA-4835-9779-96018AF466E0}" dt="2022-04-03T11:51:09.241" v="528" actId="14100"/>
        <pc:sldMkLst>
          <pc:docMk/>
          <pc:sldMk cId="732992680" sldId="272"/>
        </pc:sldMkLst>
        <pc:spChg chg="mod">
          <ac:chgData name="김정훈" userId="S::dan05006@hanyang.ac.kr::ab8f8b5d-b736-43df-9a0e-6523b7c87c43" providerId="AD" clId="Web-{FE12B527-16AA-4835-9779-96018AF466E0}" dt="2022-04-03T11:46:25.595" v="493" actId="20577"/>
          <ac:spMkLst>
            <pc:docMk/>
            <pc:sldMk cId="732992680" sldId="272"/>
            <ac:spMk id="2" creationId="{00000000-0000-0000-0000-000000000000}"/>
          </ac:spMkLst>
        </pc:spChg>
        <pc:spChg chg="add mod">
          <ac:chgData name="김정훈" userId="S::dan05006@hanyang.ac.kr::ab8f8b5d-b736-43df-9a0e-6523b7c87c43" providerId="AD" clId="Web-{FE12B527-16AA-4835-9779-96018AF466E0}" dt="2022-04-03T11:38:21.601" v="380" actId="20577"/>
          <ac:spMkLst>
            <pc:docMk/>
            <pc:sldMk cId="732992680" sldId="272"/>
            <ac:spMk id="7" creationId="{D442D9DF-1656-0F5F-06B2-D524BC24653C}"/>
          </ac:spMkLst>
        </pc:spChg>
        <pc:spChg chg="add mod">
          <ac:chgData name="김정훈" userId="S::dan05006@hanyang.ac.kr::ab8f8b5d-b736-43df-9a0e-6523b7c87c43" providerId="AD" clId="Web-{FE12B527-16AA-4835-9779-96018AF466E0}" dt="2022-04-03T11:38:27.336" v="382" actId="20577"/>
          <ac:spMkLst>
            <pc:docMk/>
            <pc:sldMk cId="732992680" sldId="272"/>
            <ac:spMk id="11" creationId="{0774D765-8938-F8FB-8619-C1CD9E5DCACA}"/>
          </ac:spMkLst>
        </pc:spChg>
        <pc:picChg chg="del">
          <ac:chgData name="김정훈" userId="S::dan05006@hanyang.ac.kr::ab8f8b5d-b736-43df-9a0e-6523b7c87c43" providerId="AD" clId="Web-{FE12B527-16AA-4835-9779-96018AF466E0}" dt="2022-04-03T11:37:55.179" v="370"/>
          <ac:picMkLst>
            <pc:docMk/>
            <pc:sldMk cId="732992680" sldId="272"/>
            <ac:picMk id="3" creationId="{A0DA8652-1D4F-B807-7DD2-067638A94E46}"/>
          </ac:picMkLst>
        </pc:picChg>
        <pc:picChg chg="add mod">
          <ac:chgData name="김정훈" userId="S::dan05006@hanyang.ac.kr::ab8f8b5d-b736-43df-9a0e-6523b7c87c43" providerId="AD" clId="Web-{FE12B527-16AA-4835-9779-96018AF466E0}" dt="2022-04-03T11:51:09.241" v="528" actId="14100"/>
          <ac:picMkLst>
            <pc:docMk/>
            <pc:sldMk cId="732992680" sldId="272"/>
            <ac:picMk id="4" creationId="{618F3E88-D99A-A8A7-DAD1-0B0C56B8239B}"/>
          </ac:picMkLst>
        </pc:picChg>
        <pc:picChg chg="add mod">
          <ac:chgData name="김정훈" userId="S::dan05006@hanyang.ac.kr::ab8f8b5d-b736-43df-9a0e-6523b7c87c43" providerId="AD" clId="Web-{FE12B527-16AA-4835-9779-96018AF466E0}" dt="2022-04-03T11:50:59.101" v="525" actId="14100"/>
          <ac:picMkLst>
            <pc:docMk/>
            <pc:sldMk cId="732992680" sldId="272"/>
            <ac:picMk id="5" creationId="{E4BAA8DB-518A-1EA2-99B2-C02A0B827756}"/>
          </ac:picMkLst>
        </pc:picChg>
      </pc:sldChg>
    </pc:docChg>
  </pc:docChgLst>
  <pc:docChgLst>
    <pc:chgData name="김정훈" userId="S::dan05006@hanyang.ac.kr::ab8f8b5d-b736-43df-9a0e-6523b7c87c43" providerId="AD" clId="Web-{5EBB63B9-2A5B-4995-9A42-AD624428BB09}"/>
    <pc:docChg chg="addSld modSld sldOrd">
      <pc:chgData name="김정훈" userId="S::dan05006@hanyang.ac.kr::ab8f8b5d-b736-43df-9a0e-6523b7c87c43" providerId="AD" clId="Web-{5EBB63B9-2A5B-4995-9A42-AD624428BB09}" dt="2022-04-24T11:07:48.868" v="69" actId="20577"/>
      <pc:docMkLst>
        <pc:docMk/>
      </pc:docMkLst>
      <pc:sldChg chg="delSp modSp delAnim">
        <pc:chgData name="김정훈" userId="S::dan05006@hanyang.ac.kr::ab8f8b5d-b736-43df-9a0e-6523b7c87c43" providerId="AD" clId="Web-{5EBB63B9-2A5B-4995-9A42-AD624428BB09}" dt="2022-04-24T11:05:42.864" v="60" actId="20577"/>
        <pc:sldMkLst>
          <pc:docMk/>
          <pc:sldMk cId="1970421735" sldId="261"/>
        </pc:sldMkLst>
        <pc:spChg chg="mod">
          <ac:chgData name="김정훈" userId="S::dan05006@hanyang.ac.kr::ab8f8b5d-b736-43df-9a0e-6523b7c87c43" providerId="AD" clId="Web-{5EBB63B9-2A5B-4995-9A42-AD624428BB09}" dt="2022-04-24T11:05:42.864" v="60" actId="20577"/>
          <ac:spMkLst>
            <pc:docMk/>
            <pc:sldMk cId="1970421735" sldId="261"/>
            <ac:spMk id="3" creationId="{00000000-0000-0000-0000-000000000000}"/>
          </ac:spMkLst>
        </pc:spChg>
        <pc:spChg chg="del">
          <ac:chgData name="김정훈" userId="S::dan05006@hanyang.ac.kr::ab8f8b5d-b736-43df-9a0e-6523b7c87c43" providerId="AD" clId="Web-{5EBB63B9-2A5B-4995-9A42-AD624428BB09}" dt="2022-04-24T11:05:24.739" v="58"/>
          <ac:spMkLst>
            <pc:docMk/>
            <pc:sldMk cId="1970421735" sldId="261"/>
            <ac:spMk id="6" creationId="{288C353D-0217-3C3F-2C77-0C914309D4ED}"/>
          </ac:spMkLst>
        </pc:spChg>
        <pc:picChg chg="del">
          <ac:chgData name="김정훈" userId="S::dan05006@hanyang.ac.kr::ab8f8b5d-b736-43df-9a0e-6523b7c87c43" providerId="AD" clId="Web-{5EBB63B9-2A5B-4995-9A42-AD624428BB09}" dt="2022-04-24T11:05:18.879" v="57"/>
          <ac:picMkLst>
            <pc:docMk/>
            <pc:sldMk cId="1970421735" sldId="261"/>
            <ac:picMk id="5" creationId="{D370A013-0F8E-94C9-DDF6-06676F7CDBD0}"/>
          </ac:picMkLst>
        </pc:picChg>
      </pc:sldChg>
      <pc:sldChg chg="addSp delSp modSp">
        <pc:chgData name="김정훈" userId="S::dan05006@hanyang.ac.kr::ab8f8b5d-b736-43df-9a0e-6523b7c87c43" providerId="AD" clId="Web-{5EBB63B9-2A5B-4995-9A42-AD624428BB09}" dt="2022-04-24T10:56:53.679" v="56" actId="20577"/>
        <pc:sldMkLst>
          <pc:docMk/>
          <pc:sldMk cId="732992680" sldId="272"/>
        </pc:sldMkLst>
        <pc:spChg chg="add del mod">
          <ac:chgData name="김정훈" userId="S::dan05006@hanyang.ac.kr::ab8f8b5d-b736-43df-9a0e-6523b7c87c43" providerId="AD" clId="Web-{5EBB63B9-2A5B-4995-9A42-AD624428BB09}" dt="2022-04-24T10:56:48.819" v="55"/>
          <ac:spMkLst>
            <pc:docMk/>
            <pc:sldMk cId="732992680" sldId="272"/>
            <ac:spMk id="3" creationId="{73B3DC70-2C31-05D3-8BEF-4851C439DCA1}"/>
          </ac:spMkLst>
        </pc:spChg>
        <pc:spChg chg="mod">
          <ac:chgData name="김정훈" userId="S::dan05006@hanyang.ac.kr::ab8f8b5d-b736-43df-9a0e-6523b7c87c43" providerId="AD" clId="Web-{5EBB63B9-2A5B-4995-9A42-AD624428BB09}" dt="2022-04-24T10:56:53.679" v="56" actId="20577"/>
          <ac:spMkLst>
            <pc:docMk/>
            <pc:sldMk cId="732992680" sldId="272"/>
            <ac:spMk id="11" creationId="{0774D765-8938-F8FB-8619-C1CD9E5DCACA}"/>
          </ac:spMkLst>
        </pc:spChg>
      </pc:sldChg>
      <pc:sldChg chg="addSp delSp modSp add ord replId">
        <pc:chgData name="김정훈" userId="S::dan05006@hanyang.ac.kr::ab8f8b5d-b736-43df-9a0e-6523b7c87c43" providerId="AD" clId="Web-{5EBB63B9-2A5B-4995-9A42-AD624428BB09}" dt="2022-04-24T11:07:48.868" v="69" actId="20577"/>
        <pc:sldMkLst>
          <pc:docMk/>
          <pc:sldMk cId="3780039005" sldId="280"/>
        </pc:sldMkLst>
        <pc:spChg chg="mod">
          <ac:chgData name="김정훈" userId="S::dan05006@hanyang.ac.kr::ab8f8b5d-b736-43df-9a0e-6523b7c87c43" providerId="AD" clId="Web-{5EBB63B9-2A5B-4995-9A42-AD624428BB09}" dt="2022-04-24T11:07:48.868" v="69" actId="20577"/>
          <ac:spMkLst>
            <pc:docMk/>
            <pc:sldMk cId="3780039005" sldId="280"/>
            <ac:spMk id="6" creationId="{00000000-0000-0000-0000-000000000000}"/>
          </ac:spMkLst>
        </pc:spChg>
        <pc:picChg chg="del">
          <ac:chgData name="김정훈" userId="S::dan05006@hanyang.ac.kr::ab8f8b5d-b736-43df-9a0e-6523b7c87c43" providerId="AD" clId="Web-{5EBB63B9-2A5B-4995-9A42-AD624428BB09}" dt="2022-04-24T10:55:38.145" v="25"/>
          <ac:picMkLst>
            <pc:docMk/>
            <pc:sldMk cId="3780039005" sldId="280"/>
            <ac:picMk id="3" creationId="{2E39C00C-D43E-E845-C5F3-DA7217401BDA}"/>
          </ac:picMkLst>
        </pc:picChg>
        <pc:picChg chg="add mod">
          <ac:chgData name="김정훈" userId="S::dan05006@hanyang.ac.kr::ab8f8b5d-b736-43df-9a0e-6523b7c87c43" providerId="AD" clId="Web-{5EBB63B9-2A5B-4995-9A42-AD624428BB09}" dt="2022-04-24T11:06:19.287" v="63" actId="14100"/>
          <ac:picMkLst>
            <pc:docMk/>
            <pc:sldMk cId="3780039005" sldId="280"/>
            <ac:picMk id="5" creationId="{5CB421DE-D870-2E38-B51D-618A44802690}"/>
          </ac:picMkLst>
        </pc:picChg>
      </pc:sldChg>
    </pc:docChg>
  </pc:docChgLst>
  <pc:docChgLst>
    <pc:chgData name="김정훈" userId="S::dan05006@hanyang.ac.kr::ab8f8b5d-b736-43df-9a0e-6523b7c87c43" providerId="AD" clId="Web-{4D859DEB-A429-4F5C-BAF8-1A457EA54551}"/>
    <pc:docChg chg="addSld delSld modSld sldOrd">
      <pc:chgData name="김정훈" userId="S::dan05006@hanyang.ac.kr::ab8f8b5d-b736-43df-9a0e-6523b7c87c43" providerId="AD" clId="Web-{4D859DEB-A429-4F5C-BAF8-1A457EA54551}" dt="2022-05-01T11:55:15.546" v="420" actId="1076"/>
      <pc:docMkLst>
        <pc:docMk/>
      </pc:docMkLst>
      <pc:sldChg chg="modSp">
        <pc:chgData name="김정훈" userId="S::dan05006@hanyang.ac.kr::ab8f8b5d-b736-43df-9a0e-6523b7c87c43" providerId="AD" clId="Web-{4D859DEB-A429-4F5C-BAF8-1A457EA54551}" dt="2022-05-01T11:38:58.083" v="361" actId="20577"/>
        <pc:sldMkLst>
          <pc:docMk/>
          <pc:sldMk cId="1419841371" sldId="257"/>
        </pc:sldMkLst>
        <pc:spChg chg="mod">
          <ac:chgData name="김정훈" userId="S::dan05006@hanyang.ac.kr::ab8f8b5d-b736-43df-9a0e-6523b7c87c43" providerId="AD" clId="Web-{4D859DEB-A429-4F5C-BAF8-1A457EA54551}" dt="2022-05-01T11:38:58.083" v="361" actId="20577"/>
          <ac:spMkLst>
            <pc:docMk/>
            <pc:sldMk cId="1419841371" sldId="257"/>
            <ac:spMk id="3" creationId="{00000000-0000-0000-0000-000000000000}"/>
          </ac:spMkLst>
        </pc:spChg>
      </pc:sldChg>
      <pc:sldChg chg="modSp">
        <pc:chgData name="김정훈" userId="S::dan05006@hanyang.ac.kr::ab8f8b5d-b736-43df-9a0e-6523b7c87c43" providerId="AD" clId="Web-{4D859DEB-A429-4F5C-BAF8-1A457EA54551}" dt="2022-05-01T11:39:43.803" v="407" actId="20577"/>
        <pc:sldMkLst>
          <pc:docMk/>
          <pc:sldMk cId="630574328" sldId="259"/>
        </pc:sldMkLst>
        <pc:spChg chg="mod">
          <ac:chgData name="김정훈" userId="S::dan05006@hanyang.ac.kr::ab8f8b5d-b736-43df-9a0e-6523b7c87c43" providerId="AD" clId="Web-{4D859DEB-A429-4F5C-BAF8-1A457EA54551}" dt="2022-05-01T11:39:05.395" v="363" actId="20577"/>
          <ac:spMkLst>
            <pc:docMk/>
            <pc:sldMk cId="630574328" sldId="259"/>
            <ac:spMk id="2" creationId="{00000000-0000-0000-0000-000000000000}"/>
          </ac:spMkLst>
        </pc:spChg>
        <pc:spChg chg="mod">
          <ac:chgData name="김정훈" userId="S::dan05006@hanyang.ac.kr::ab8f8b5d-b736-43df-9a0e-6523b7c87c43" providerId="AD" clId="Web-{4D859DEB-A429-4F5C-BAF8-1A457EA54551}" dt="2022-05-01T11:39:43.803" v="407" actId="20577"/>
          <ac:spMkLst>
            <pc:docMk/>
            <pc:sldMk cId="630574328" sldId="259"/>
            <ac:spMk id="3" creationId="{00000000-0000-0000-0000-000000000000}"/>
          </ac:spMkLst>
        </pc:spChg>
      </pc:sldChg>
      <pc:sldChg chg="addSp delSp modSp addAnim modAnim">
        <pc:chgData name="김정훈" userId="S::dan05006@hanyang.ac.kr::ab8f8b5d-b736-43df-9a0e-6523b7c87c43" providerId="AD" clId="Web-{4D859DEB-A429-4F5C-BAF8-1A457EA54551}" dt="2022-05-01T11:43:02.276" v="417" actId="1076"/>
        <pc:sldMkLst>
          <pc:docMk/>
          <pc:sldMk cId="3073629616" sldId="260"/>
        </pc:sldMkLst>
        <pc:spChg chg="mod">
          <ac:chgData name="김정훈" userId="S::dan05006@hanyang.ac.kr::ab8f8b5d-b736-43df-9a0e-6523b7c87c43" providerId="AD" clId="Web-{4D859DEB-A429-4F5C-BAF8-1A457EA54551}" dt="2022-05-01T11:17:13.234" v="189" actId="20577"/>
          <ac:spMkLst>
            <pc:docMk/>
            <pc:sldMk cId="3073629616" sldId="260"/>
            <ac:spMk id="6" creationId="{00000000-0000-0000-0000-000000000000}"/>
          </ac:spMkLst>
        </pc:spChg>
        <pc:picChg chg="add mod">
          <ac:chgData name="김정훈" userId="S::dan05006@hanyang.ac.kr::ab8f8b5d-b736-43df-9a0e-6523b7c87c43" providerId="AD" clId="Web-{4D859DEB-A429-4F5C-BAF8-1A457EA54551}" dt="2022-05-01T11:18:12.798" v="193" actId="1076"/>
          <ac:picMkLst>
            <pc:docMk/>
            <pc:sldMk cId="3073629616" sldId="260"/>
            <ac:picMk id="3" creationId="{15071C75-5D3A-2562-2C32-CA404BAF6B91}"/>
          </ac:picMkLst>
        </pc:picChg>
        <pc:picChg chg="del">
          <ac:chgData name="김정훈" userId="S::dan05006@hanyang.ac.kr::ab8f8b5d-b736-43df-9a0e-6523b7c87c43" providerId="AD" clId="Web-{4D859DEB-A429-4F5C-BAF8-1A457EA54551}" dt="2022-05-01T11:00:06.598" v="60"/>
          <ac:picMkLst>
            <pc:docMk/>
            <pc:sldMk cId="3073629616" sldId="260"/>
            <ac:picMk id="5" creationId="{E4E33CC2-355C-26AD-F069-0905006C1022}"/>
          </ac:picMkLst>
        </pc:picChg>
        <pc:picChg chg="add mod">
          <ac:chgData name="김정훈" userId="S::dan05006@hanyang.ac.kr::ab8f8b5d-b736-43df-9a0e-6523b7c87c43" providerId="AD" clId="Web-{4D859DEB-A429-4F5C-BAF8-1A457EA54551}" dt="2022-05-01T11:43:02.276" v="417" actId="1076"/>
          <ac:picMkLst>
            <pc:docMk/>
            <pc:sldMk cId="3073629616" sldId="260"/>
            <ac:picMk id="7" creationId="{F452FDA0-71E4-EA2A-B60A-6E9AF68928DB}"/>
          </ac:picMkLst>
        </pc:picChg>
      </pc:sldChg>
      <pc:sldChg chg="delSp">
        <pc:chgData name="김정훈" userId="S::dan05006@hanyang.ac.kr::ab8f8b5d-b736-43df-9a0e-6523b7c87c43" providerId="AD" clId="Web-{4D859DEB-A429-4F5C-BAF8-1A457EA54551}" dt="2022-05-01T10:48:32.607" v="39"/>
        <pc:sldMkLst>
          <pc:docMk/>
          <pc:sldMk cId="1970421735" sldId="261"/>
        </pc:sldMkLst>
        <pc:picChg chg="del">
          <ac:chgData name="김정훈" userId="S::dan05006@hanyang.ac.kr::ab8f8b5d-b736-43df-9a0e-6523b7c87c43" providerId="AD" clId="Web-{4D859DEB-A429-4F5C-BAF8-1A457EA54551}" dt="2022-05-01T10:48:32.607" v="39"/>
          <ac:picMkLst>
            <pc:docMk/>
            <pc:sldMk cId="1970421735" sldId="261"/>
            <ac:picMk id="6" creationId="{17ECEAC8-3DE4-8E89-7670-33870CD89C63}"/>
          </ac:picMkLst>
        </pc:picChg>
      </pc:sldChg>
      <pc:sldChg chg="delSp del delAnim">
        <pc:chgData name="김정훈" userId="S::dan05006@hanyang.ac.kr::ab8f8b5d-b736-43df-9a0e-6523b7c87c43" providerId="AD" clId="Web-{4D859DEB-A429-4F5C-BAF8-1A457EA54551}" dt="2022-05-01T11:24:31.073" v="285"/>
        <pc:sldMkLst>
          <pc:docMk/>
          <pc:sldMk cId="666891705" sldId="268"/>
        </pc:sldMkLst>
        <pc:picChg chg="del">
          <ac:chgData name="김정훈" userId="S::dan05006@hanyang.ac.kr::ab8f8b5d-b736-43df-9a0e-6523b7c87c43" providerId="AD" clId="Web-{4D859DEB-A429-4F5C-BAF8-1A457EA54551}" dt="2022-05-01T11:00:55.552" v="76"/>
          <ac:picMkLst>
            <pc:docMk/>
            <pc:sldMk cId="666891705" sldId="268"/>
            <ac:picMk id="10" creationId="{C073B915-5BA2-9ED7-556A-ADD957F0AD95}"/>
          </ac:picMkLst>
        </pc:picChg>
        <pc:picChg chg="del">
          <ac:chgData name="김정훈" userId="S::dan05006@hanyang.ac.kr::ab8f8b5d-b736-43df-9a0e-6523b7c87c43" providerId="AD" clId="Web-{4D859DEB-A429-4F5C-BAF8-1A457EA54551}" dt="2022-05-01T11:00:54.927" v="75"/>
          <ac:picMkLst>
            <pc:docMk/>
            <pc:sldMk cId="666891705" sldId="268"/>
            <ac:picMk id="11" creationId="{35DF30EA-291C-A9AA-6BEC-F50094143FBD}"/>
          </ac:picMkLst>
        </pc:picChg>
        <pc:picChg chg="del">
          <ac:chgData name="김정훈" userId="S::dan05006@hanyang.ac.kr::ab8f8b5d-b736-43df-9a0e-6523b7c87c43" providerId="AD" clId="Web-{4D859DEB-A429-4F5C-BAF8-1A457EA54551}" dt="2022-05-01T11:00:53.005" v="74"/>
          <ac:picMkLst>
            <pc:docMk/>
            <pc:sldMk cId="666891705" sldId="268"/>
            <ac:picMk id="12" creationId="{9517DCA7-E00F-026E-24F9-E4E4663BDF6D}"/>
          </ac:picMkLst>
        </pc:picChg>
      </pc:sldChg>
      <pc:sldChg chg="delSp del">
        <pc:chgData name="김정훈" userId="S::dan05006@hanyang.ac.kr::ab8f8b5d-b736-43df-9a0e-6523b7c87c43" providerId="AD" clId="Web-{4D859DEB-A429-4F5C-BAF8-1A457EA54551}" dt="2022-05-01T11:24:44.886" v="290"/>
        <pc:sldMkLst>
          <pc:docMk/>
          <pc:sldMk cId="2475967410" sldId="271"/>
        </pc:sldMkLst>
        <pc:picChg chg="del">
          <ac:chgData name="김정훈" userId="S::dan05006@hanyang.ac.kr::ab8f8b5d-b736-43df-9a0e-6523b7c87c43" providerId="AD" clId="Web-{4D859DEB-A429-4F5C-BAF8-1A457EA54551}" dt="2022-05-01T11:00:31.661" v="62"/>
          <ac:picMkLst>
            <pc:docMk/>
            <pc:sldMk cId="2475967410" sldId="271"/>
            <ac:picMk id="7" creationId="{5750B6F8-5EDB-7D32-49DE-D22E10B1562D}"/>
          </ac:picMkLst>
        </pc:picChg>
      </pc:sldChg>
      <pc:sldChg chg="addSp delSp modSp">
        <pc:chgData name="김정훈" userId="S::dan05006@hanyang.ac.kr::ab8f8b5d-b736-43df-9a0e-6523b7c87c43" providerId="AD" clId="Web-{4D859DEB-A429-4F5C-BAF8-1A457EA54551}" dt="2022-05-01T10:59:55.582" v="59"/>
        <pc:sldMkLst>
          <pc:docMk/>
          <pc:sldMk cId="732992680" sldId="272"/>
        </pc:sldMkLst>
        <pc:spChg chg="mod">
          <ac:chgData name="김정훈" userId="S::dan05006@hanyang.ac.kr::ab8f8b5d-b736-43df-9a0e-6523b7c87c43" providerId="AD" clId="Web-{4D859DEB-A429-4F5C-BAF8-1A457EA54551}" dt="2022-05-01T10:59:52.472" v="58" actId="1076"/>
          <ac:spMkLst>
            <pc:docMk/>
            <pc:sldMk cId="732992680" sldId="272"/>
            <ac:spMk id="7" creationId="{D442D9DF-1656-0F5F-06B2-D524BC24653C}"/>
          </ac:spMkLst>
        </pc:spChg>
        <pc:spChg chg="del mod">
          <ac:chgData name="김정훈" userId="S::dan05006@hanyang.ac.kr::ab8f8b5d-b736-43df-9a0e-6523b7c87c43" providerId="AD" clId="Web-{4D859DEB-A429-4F5C-BAF8-1A457EA54551}" dt="2022-05-01T10:59:55.582" v="59"/>
          <ac:spMkLst>
            <pc:docMk/>
            <pc:sldMk cId="732992680" sldId="272"/>
            <ac:spMk id="11" creationId="{0774D765-8938-F8FB-8619-C1CD9E5DCACA}"/>
          </ac:spMkLst>
        </pc:spChg>
        <pc:picChg chg="add mod">
          <ac:chgData name="김정훈" userId="S::dan05006@hanyang.ac.kr::ab8f8b5d-b736-43df-9a0e-6523b7c87c43" providerId="AD" clId="Web-{4D859DEB-A429-4F5C-BAF8-1A457EA54551}" dt="2022-05-01T10:59:43.691" v="56" actId="1076"/>
          <ac:picMkLst>
            <pc:docMk/>
            <pc:sldMk cId="732992680" sldId="272"/>
            <ac:picMk id="3" creationId="{21886982-417F-1712-E869-DE90ECFE20A2}"/>
          </ac:picMkLst>
        </pc:picChg>
        <pc:picChg chg="del">
          <ac:chgData name="김정훈" userId="S::dan05006@hanyang.ac.kr::ab8f8b5d-b736-43df-9a0e-6523b7c87c43" providerId="AD" clId="Web-{4D859DEB-A429-4F5C-BAF8-1A457EA54551}" dt="2022-05-01T10:53:23.650" v="50"/>
          <ac:picMkLst>
            <pc:docMk/>
            <pc:sldMk cId="732992680" sldId="272"/>
            <ac:picMk id="5" creationId="{833EA30B-B0AE-D72C-784F-DBF50BE3956A}"/>
          </ac:picMkLst>
        </pc:picChg>
        <pc:picChg chg="del">
          <ac:chgData name="김정훈" userId="S::dan05006@hanyang.ac.kr::ab8f8b5d-b736-43df-9a0e-6523b7c87c43" providerId="AD" clId="Web-{4D859DEB-A429-4F5C-BAF8-1A457EA54551}" dt="2022-05-01T10:52:11.428" v="46"/>
          <ac:picMkLst>
            <pc:docMk/>
            <pc:sldMk cId="732992680" sldId="272"/>
            <ac:picMk id="8" creationId="{58DD9E43-F552-6F0E-6572-6D2D3EFA3C5F}"/>
          </ac:picMkLst>
        </pc:picChg>
      </pc:sldChg>
      <pc:sldChg chg="addSp modSp addAnim modAnim">
        <pc:chgData name="김정훈" userId="S::dan05006@hanyang.ac.kr::ab8f8b5d-b736-43df-9a0e-6523b7c87c43" providerId="AD" clId="Web-{4D859DEB-A429-4F5C-BAF8-1A457EA54551}" dt="2022-05-01T10:49:37.612" v="44"/>
        <pc:sldMkLst>
          <pc:docMk/>
          <pc:sldMk cId="1336841689" sldId="277"/>
        </pc:sldMkLst>
        <pc:picChg chg="add mod">
          <ac:chgData name="김정훈" userId="S::dan05006@hanyang.ac.kr::ab8f8b5d-b736-43df-9a0e-6523b7c87c43" providerId="AD" clId="Web-{4D859DEB-A429-4F5C-BAF8-1A457EA54551}" dt="2022-05-01T10:48:40.279" v="42" actId="14100"/>
          <ac:picMkLst>
            <pc:docMk/>
            <pc:sldMk cId="1336841689" sldId="277"/>
            <ac:picMk id="7" creationId="{35AA4EED-B20B-7A01-AFC9-A145506D2DC1}"/>
          </ac:picMkLst>
        </pc:picChg>
      </pc:sldChg>
      <pc:sldChg chg="delSp del">
        <pc:chgData name="김정훈" userId="S::dan05006@hanyang.ac.kr::ab8f8b5d-b736-43df-9a0e-6523b7c87c43" providerId="AD" clId="Web-{4D859DEB-A429-4F5C-BAF8-1A457EA54551}" dt="2022-05-01T11:38:25.285" v="335"/>
        <pc:sldMkLst>
          <pc:docMk/>
          <pc:sldMk cId="1225678498" sldId="279"/>
        </pc:sldMkLst>
        <pc:picChg chg="del">
          <ac:chgData name="김정훈" userId="S::dan05006@hanyang.ac.kr::ab8f8b5d-b736-43df-9a0e-6523b7c87c43" providerId="AD" clId="Web-{4D859DEB-A429-4F5C-BAF8-1A457EA54551}" dt="2022-05-01T11:00:29.989" v="61"/>
          <ac:picMkLst>
            <pc:docMk/>
            <pc:sldMk cId="1225678498" sldId="279"/>
            <ac:picMk id="9" creationId="{2B1BC1E9-24A7-3C94-463A-DAE668C4FA9D}"/>
          </ac:picMkLst>
        </pc:picChg>
      </pc:sldChg>
      <pc:sldChg chg="delSp del delAnim">
        <pc:chgData name="김정훈" userId="S::dan05006@hanyang.ac.kr::ab8f8b5d-b736-43df-9a0e-6523b7c87c43" providerId="AD" clId="Web-{4D859DEB-A429-4F5C-BAF8-1A457EA54551}" dt="2022-05-01T11:24:33.964" v="287"/>
        <pc:sldMkLst>
          <pc:docMk/>
          <pc:sldMk cId="3780039005" sldId="280"/>
        </pc:sldMkLst>
        <pc:picChg chg="del">
          <ac:chgData name="김정훈" userId="S::dan05006@hanyang.ac.kr::ab8f8b5d-b736-43df-9a0e-6523b7c87c43" providerId="AD" clId="Web-{4D859DEB-A429-4F5C-BAF8-1A457EA54551}" dt="2022-05-01T11:00:42.896" v="67"/>
          <ac:picMkLst>
            <pc:docMk/>
            <pc:sldMk cId="3780039005" sldId="280"/>
            <ac:picMk id="5" creationId="{5CB421DE-D870-2E38-B51D-618A44802690}"/>
          </ac:picMkLst>
        </pc:picChg>
        <pc:picChg chg="del">
          <ac:chgData name="김정훈" userId="S::dan05006@hanyang.ac.kr::ab8f8b5d-b736-43df-9a0e-6523b7c87c43" providerId="AD" clId="Web-{4D859DEB-A429-4F5C-BAF8-1A457EA54551}" dt="2022-05-01T11:00:41.817" v="66"/>
          <ac:picMkLst>
            <pc:docMk/>
            <pc:sldMk cId="3780039005" sldId="280"/>
            <ac:picMk id="7" creationId="{53387FCF-EFC6-7041-5247-D7C94BA96845}"/>
          </ac:picMkLst>
        </pc:picChg>
      </pc:sldChg>
      <pc:sldChg chg="delSp del">
        <pc:chgData name="김정훈" userId="S::dan05006@hanyang.ac.kr::ab8f8b5d-b736-43df-9a0e-6523b7c87c43" providerId="AD" clId="Web-{4D859DEB-A429-4F5C-BAF8-1A457EA54551}" dt="2022-05-01T11:24:40.605" v="288"/>
        <pc:sldMkLst>
          <pc:docMk/>
          <pc:sldMk cId="3499465795" sldId="281"/>
        </pc:sldMkLst>
        <pc:picChg chg="del">
          <ac:chgData name="김정훈" userId="S::dan05006@hanyang.ac.kr::ab8f8b5d-b736-43df-9a0e-6523b7c87c43" providerId="AD" clId="Web-{4D859DEB-A429-4F5C-BAF8-1A457EA54551}" dt="2022-05-01T11:00:38.599" v="65"/>
          <ac:picMkLst>
            <pc:docMk/>
            <pc:sldMk cId="3499465795" sldId="281"/>
            <ac:picMk id="7" creationId="{0D50270C-05DC-8232-FB76-B30703EBC251}"/>
          </ac:picMkLst>
        </pc:picChg>
      </pc:sldChg>
      <pc:sldChg chg="addSp delSp modSp">
        <pc:chgData name="김정훈" userId="S::dan05006@hanyang.ac.kr::ab8f8b5d-b736-43df-9a0e-6523b7c87c43" providerId="AD" clId="Web-{4D859DEB-A429-4F5C-BAF8-1A457EA54551}" dt="2022-05-01T11:23:11.587" v="249" actId="14100"/>
        <pc:sldMkLst>
          <pc:docMk/>
          <pc:sldMk cId="2809792645" sldId="282"/>
        </pc:sldMkLst>
        <pc:spChg chg="mod">
          <ac:chgData name="김정훈" userId="S::dan05006@hanyang.ac.kr::ab8f8b5d-b736-43df-9a0e-6523b7c87c43" providerId="AD" clId="Web-{4D859DEB-A429-4F5C-BAF8-1A457EA54551}" dt="2022-05-01T11:21:31.131" v="241" actId="20577"/>
          <ac:spMkLst>
            <pc:docMk/>
            <pc:sldMk cId="2809792645" sldId="282"/>
            <ac:spMk id="6" creationId="{00000000-0000-0000-0000-000000000000}"/>
          </ac:spMkLst>
        </pc:spChg>
        <pc:picChg chg="add del mod">
          <ac:chgData name="김정훈" userId="S::dan05006@hanyang.ac.kr::ab8f8b5d-b736-43df-9a0e-6523b7c87c43" providerId="AD" clId="Web-{4D859DEB-A429-4F5C-BAF8-1A457EA54551}" dt="2022-05-01T11:22:09.164" v="246"/>
          <ac:picMkLst>
            <pc:docMk/>
            <pc:sldMk cId="2809792645" sldId="282"/>
            <ac:picMk id="3" creationId="{D9F209FE-D1E4-EBD1-936D-799CCF9F9C6A}"/>
          </ac:picMkLst>
        </pc:picChg>
        <pc:picChg chg="add mod">
          <ac:chgData name="김정훈" userId="S::dan05006@hanyang.ac.kr::ab8f8b5d-b736-43df-9a0e-6523b7c87c43" providerId="AD" clId="Web-{4D859DEB-A429-4F5C-BAF8-1A457EA54551}" dt="2022-05-01T11:23:11.587" v="249" actId="14100"/>
          <ac:picMkLst>
            <pc:docMk/>
            <pc:sldMk cId="2809792645" sldId="282"/>
            <ac:picMk id="5" creationId="{BFE7A9E8-6808-5B8C-FDB3-E44DB0C4343F}"/>
          </ac:picMkLst>
        </pc:picChg>
        <pc:picChg chg="del">
          <ac:chgData name="김정훈" userId="S::dan05006@hanyang.ac.kr::ab8f8b5d-b736-43df-9a0e-6523b7c87c43" providerId="AD" clId="Web-{4D859DEB-A429-4F5C-BAF8-1A457EA54551}" dt="2022-05-01T11:01:02.880" v="81"/>
          <ac:picMkLst>
            <pc:docMk/>
            <pc:sldMk cId="2809792645" sldId="282"/>
            <ac:picMk id="7" creationId="{74BCFCB4-0731-7BAB-EC47-CF4FBD995864}"/>
          </ac:picMkLst>
        </pc:picChg>
      </pc:sldChg>
      <pc:sldChg chg="addSp delSp modSp">
        <pc:chgData name="김정훈" userId="S::dan05006@hanyang.ac.kr::ab8f8b5d-b736-43df-9a0e-6523b7c87c43" providerId="AD" clId="Web-{4D859DEB-A429-4F5C-BAF8-1A457EA54551}" dt="2022-05-01T11:21:13.787" v="225" actId="1076"/>
        <pc:sldMkLst>
          <pc:docMk/>
          <pc:sldMk cId="4288397633" sldId="283"/>
        </pc:sldMkLst>
        <pc:spChg chg="mod">
          <ac:chgData name="김정훈" userId="S::dan05006@hanyang.ac.kr::ab8f8b5d-b736-43df-9a0e-6523b7c87c43" providerId="AD" clId="Web-{4D859DEB-A429-4F5C-BAF8-1A457EA54551}" dt="2022-05-01T11:20:09.957" v="219" actId="20577"/>
          <ac:spMkLst>
            <pc:docMk/>
            <pc:sldMk cId="4288397633" sldId="283"/>
            <ac:spMk id="6" creationId="{00000000-0000-0000-0000-000000000000}"/>
          </ac:spMkLst>
        </pc:spChg>
        <pc:picChg chg="add mod">
          <ac:chgData name="김정훈" userId="S::dan05006@hanyang.ac.kr::ab8f8b5d-b736-43df-9a0e-6523b7c87c43" providerId="AD" clId="Web-{4D859DEB-A429-4F5C-BAF8-1A457EA54551}" dt="2022-05-01T11:21:13.787" v="225" actId="1076"/>
          <ac:picMkLst>
            <pc:docMk/>
            <pc:sldMk cId="4288397633" sldId="283"/>
            <ac:picMk id="3" creationId="{27F637AE-F56E-F1F7-EB25-1123E76F8B33}"/>
          </ac:picMkLst>
        </pc:picChg>
        <pc:picChg chg="del">
          <ac:chgData name="김정훈" userId="S::dan05006@hanyang.ac.kr::ab8f8b5d-b736-43df-9a0e-6523b7c87c43" providerId="AD" clId="Web-{4D859DEB-A429-4F5C-BAF8-1A457EA54551}" dt="2022-05-01T11:01:05.287" v="83"/>
          <ac:picMkLst>
            <pc:docMk/>
            <pc:sldMk cId="4288397633" sldId="283"/>
            <ac:picMk id="9" creationId="{DBEA071C-A5BD-B5AB-642A-62DAC1CF0CCD}"/>
          </ac:picMkLst>
        </pc:picChg>
        <pc:picChg chg="del">
          <ac:chgData name="김정훈" userId="S::dan05006@hanyang.ac.kr::ab8f8b5d-b736-43df-9a0e-6523b7c87c43" providerId="AD" clId="Web-{4D859DEB-A429-4F5C-BAF8-1A457EA54551}" dt="2022-05-01T11:01:04.755" v="82"/>
          <ac:picMkLst>
            <pc:docMk/>
            <pc:sldMk cId="4288397633" sldId="283"/>
            <ac:picMk id="10" creationId="{9570D588-75C7-9508-D4CF-6615B9DFF980}"/>
          </ac:picMkLst>
        </pc:picChg>
      </pc:sldChg>
      <pc:sldChg chg="delSp del">
        <pc:chgData name="김정훈" userId="S::dan05006@hanyang.ac.kr::ab8f8b5d-b736-43df-9a0e-6523b7c87c43" providerId="AD" clId="Web-{4D859DEB-A429-4F5C-BAF8-1A457EA54551}" dt="2022-05-01T11:24:43.293" v="289"/>
        <pc:sldMkLst>
          <pc:docMk/>
          <pc:sldMk cId="1203756183" sldId="284"/>
        </pc:sldMkLst>
        <pc:picChg chg="del">
          <ac:chgData name="김정훈" userId="S::dan05006@hanyang.ac.kr::ab8f8b5d-b736-43df-9a0e-6523b7c87c43" providerId="AD" clId="Web-{4D859DEB-A429-4F5C-BAF8-1A457EA54551}" dt="2022-05-01T11:00:34.411" v="64"/>
          <ac:picMkLst>
            <pc:docMk/>
            <pc:sldMk cId="1203756183" sldId="284"/>
            <ac:picMk id="5" creationId="{B29E24A8-5798-0D5E-0041-2346D8BCC34E}"/>
          </ac:picMkLst>
        </pc:picChg>
        <pc:picChg chg="del">
          <ac:chgData name="김정훈" userId="S::dan05006@hanyang.ac.kr::ab8f8b5d-b736-43df-9a0e-6523b7c87c43" providerId="AD" clId="Web-{4D859DEB-A429-4F5C-BAF8-1A457EA54551}" dt="2022-05-01T11:00:33.895" v="63"/>
          <ac:picMkLst>
            <pc:docMk/>
            <pc:sldMk cId="1203756183" sldId="284"/>
            <ac:picMk id="9" creationId="{B0ECEF61-4D3A-2D91-1B9C-B0FC43BA5A0D}"/>
          </ac:picMkLst>
        </pc:picChg>
      </pc:sldChg>
      <pc:sldChg chg="addSp delSp modSp delAnim">
        <pc:chgData name="김정훈" userId="S::dan05006@hanyang.ac.kr::ab8f8b5d-b736-43df-9a0e-6523b7c87c43" providerId="AD" clId="Web-{4D859DEB-A429-4F5C-BAF8-1A457EA54551}" dt="2022-05-01T11:24:18.948" v="284" actId="20577"/>
        <pc:sldMkLst>
          <pc:docMk/>
          <pc:sldMk cId="3580961651" sldId="285"/>
        </pc:sldMkLst>
        <pc:spChg chg="mod">
          <ac:chgData name="김정훈" userId="S::dan05006@hanyang.ac.kr::ab8f8b5d-b736-43df-9a0e-6523b7c87c43" providerId="AD" clId="Web-{4D859DEB-A429-4F5C-BAF8-1A457EA54551}" dt="2022-05-01T11:23:27.587" v="251" actId="1076"/>
          <ac:spMkLst>
            <pc:docMk/>
            <pc:sldMk cId="3580961651" sldId="285"/>
            <ac:spMk id="2" creationId="{00000000-0000-0000-0000-000000000000}"/>
          </ac:spMkLst>
        </pc:spChg>
        <pc:spChg chg="mod">
          <ac:chgData name="김정훈" userId="S::dan05006@hanyang.ac.kr::ab8f8b5d-b736-43df-9a0e-6523b7c87c43" providerId="AD" clId="Web-{4D859DEB-A429-4F5C-BAF8-1A457EA54551}" dt="2022-05-01T11:23:57.963" v="271" actId="20577"/>
          <ac:spMkLst>
            <pc:docMk/>
            <pc:sldMk cId="3580961651" sldId="285"/>
            <ac:spMk id="6" creationId="{00000000-0000-0000-0000-000000000000}"/>
          </ac:spMkLst>
        </pc:spChg>
        <pc:spChg chg="del">
          <ac:chgData name="김정훈" userId="S::dan05006@hanyang.ac.kr::ab8f8b5d-b736-43df-9a0e-6523b7c87c43" providerId="AD" clId="Web-{4D859DEB-A429-4F5C-BAF8-1A457EA54551}" dt="2022-05-01T11:00:57.708" v="77"/>
          <ac:spMkLst>
            <pc:docMk/>
            <pc:sldMk cId="3580961651" sldId="285"/>
            <ac:spMk id="8" creationId="{29A1E420-2DDF-D26C-EA0D-3630B92B6A20}"/>
          </ac:spMkLst>
        </pc:spChg>
        <pc:spChg chg="add mod">
          <ac:chgData name="김정훈" userId="S::dan05006@hanyang.ac.kr::ab8f8b5d-b736-43df-9a0e-6523b7c87c43" providerId="AD" clId="Web-{4D859DEB-A429-4F5C-BAF8-1A457EA54551}" dt="2022-05-01T11:24:18.948" v="284" actId="20577"/>
          <ac:spMkLst>
            <pc:docMk/>
            <pc:sldMk cId="3580961651" sldId="285"/>
            <ac:spMk id="9" creationId="{C3A05E3B-EF30-CB42-68E0-C26AF5A69AF1}"/>
          </ac:spMkLst>
        </pc:spChg>
        <pc:picChg chg="del">
          <ac:chgData name="김정훈" userId="S::dan05006@hanyang.ac.kr::ab8f8b5d-b736-43df-9a0e-6523b7c87c43" providerId="AD" clId="Web-{4D859DEB-A429-4F5C-BAF8-1A457EA54551}" dt="2022-05-01T11:00:59.615" v="79"/>
          <ac:picMkLst>
            <pc:docMk/>
            <pc:sldMk cId="3580961651" sldId="285"/>
            <ac:picMk id="3" creationId="{D9409FC3-FE2F-7B05-4AD6-981638BAE17C}"/>
          </ac:picMkLst>
        </pc:picChg>
        <pc:picChg chg="del">
          <ac:chgData name="김정훈" userId="S::dan05006@hanyang.ac.kr::ab8f8b5d-b736-43df-9a0e-6523b7c87c43" providerId="AD" clId="Web-{4D859DEB-A429-4F5C-BAF8-1A457EA54551}" dt="2022-05-01T11:01:00.271" v="80"/>
          <ac:picMkLst>
            <pc:docMk/>
            <pc:sldMk cId="3580961651" sldId="285"/>
            <ac:picMk id="5" creationId="{F73F2532-5E2C-71F3-7F52-1A96834622FC}"/>
          </ac:picMkLst>
        </pc:picChg>
        <pc:picChg chg="del">
          <ac:chgData name="김정훈" userId="S::dan05006@hanyang.ac.kr::ab8f8b5d-b736-43df-9a0e-6523b7c87c43" providerId="AD" clId="Web-{4D859DEB-A429-4F5C-BAF8-1A457EA54551}" dt="2022-05-01T11:00:58.630" v="78"/>
          <ac:picMkLst>
            <pc:docMk/>
            <pc:sldMk cId="3580961651" sldId="285"/>
            <ac:picMk id="7" creationId="{DD3DD2F9-E313-66CB-3364-30053D0B6353}"/>
          </ac:picMkLst>
        </pc:picChg>
      </pc:sldChg>
      <pc:sldChg chg="delSp del">
        <pc:chgData name="김정훈" userId="S::dan05006@hanyang.ac.kr::ab8f8b5d-b736-43df-9a0e-6523b7c87c43" providerId="AD" clId="Web-{4D859DEB-A429-4F5C-BAF8-1A457EA54551}" dt="2022-05-01T11:24:32.308" v="286"/>
        <pc:sldMkLst>
          <pc:docMk/>
          <pc:sldMk cId="1518425781" sldId="287"/>
        </pc:sldMkLst>
        <pc:spChg chg="del">
          <ac:chgData name="김정훈" userId="S::dan05006@hanyang.ac.kr::ab8f8b5d-b736-43df-9a0e-6523b7c87c43" providerId="AD" clId="Web-{4D859DEB-A429-4F5C-BAF8-1A457EA54551}" dt="2022-05-01T11:00:50.661" v="73"/>
          <ac:spMkLst>
            <pc:docMk/>
            <pc:sldMk cId="1518425781" sldId="287"/>
            <ac:spMk id="6" creationId="{00000000-0000-0000-0000-000000000000}"/>
          </ac:spMkLst>
        </pc:spChg>
        <pc:picChg chg="del">
          <ac:chgData name="김정훈" userId="S::dan05006@hanyang.ac.kr::ab8f8b5d-b736-43df-9a0e-6523b7c87c43" providerId="AD" clId="Web-{4D859DEB-A429-4F5C-BAF8-1A457EA54551}" dt="2022-05-01T11:00:45.974" v="68"/>
          <ac:picMkLst>
            <pc:docMk/>
            <pc:sldMk cId="1518425781" sldId="287"/>
            <ac:picMk id="3" creationId="{09CA4A74-DFFD-6D7F-4221-88D7B84BACA6}"/>
          </ac:picMkLst>
        </pc:picChg>
        <pc:picChg chg="del">
          <ac:chgData name="김정훈" userId="S::dan05006@hanyang.ac.kr::ab8f8b5d-b736-43df-9a0e-6523b7c87c43" providerId="AD" clId="Web-{4D859DEB-A429-4F5C-BAF8-1A457EA54551}" dt="2022-05-01T11:00:47.083" v="69"/>
          <ac:picMkLst>
            <pc:docMk/>
            <pc:sldMk cId="1518425781" sldId="287"/>
            <ac:picMk id="5" creationId="{CE1227F5-FDFD-D2C5-DD1C-D1B983733054}"/>
          </ac:picMkLst>
        </pc:picChg>
        <pc:picChg chg="del">
          <ac:chgData name="김정훈" userId="S::dan05006@hanyang.ac.kr::ab8f8b5d-b736-43df-9a0e-6523b7c87c43" providerId="AD" clId="Web-{4D859DEB-A429-4F5C-BAF8-1A457EA54551}" dt="2022-05-01T11:00:47.927" v="70"/>
          <ac:picMkLst>
            <pc:docMk/>
            <pc:sldMk cId="1518425781" sldId="287"/>
            <ac:picMk id="7" creationId="{F40F2969-9FB8-0E1E-FEEB-B84DA26ABDE8}"/>
          </ac:picMkLst>
        </pc:picChg>
        <pc:picChg chg="del">
          <ac:chgData name="김정훈" userId="S::dan05006@hanyang.ac.kr::ab8f8b5d-b736-43df-9a0e-6523b7c87c43" providerId="AD" clId="Web-{4D859DEB-A429-4F5C-BAF8-1A457EA54551}" dt="2022-05-01T11:00:48.786" v="71"/>
          <ac:picMkLst>
            <pc:docMk/>
            <pc:sldMk cId="1518425781" sldId="287"/>
            <ac:picMk id="9" creationId="{D298C83B-0D99-3C34-F356-F2BE0C2759BB}"/>
          </ac:picMkLst>
        </pc:picChg>
        <pc:picChg chg="del">
          <ac:chgData name="김정훈" userId="S::dan05006@hanyang.ac.kr::ab8f8b5d-b736-43df-9a0e-6523b7c87c43" providerId="AD" clId="Web-{4D859DEB-A429-4F5C-BAF8-1A457EA54551}" dt="2022-05-01T11:00:49.630" v="72"/>
          <ac:picMkLst>
            <pc:docMk/>
            <pc:sldMk cId="1518425781" sldId="287"/>
            <ac:picMk id="16" creationId="{8A02ED03-AAC7-9A12-70DA-EFF0FF211E26}"/>
          </ac:picMkLst>
        </pc:picChg>
      </pc:sldChg>
      <pc:sldChg chg="modSp">
        <pc:chgData name="김정훈" userId="S::dan05006@hanyang.ac.kr::ab8f8b5d-b736-43df-9a0e-6523b7c87c43" providerId="AD" clId="Web-{4D859DEB-A429-4F5C-BAF8-1A457EA54551}" dt="2022-05-01T11:55:15.546" v="420" actId="1076"/>
        <pc:sldMkLst>
          <pc:docMk/>
          <pc:sldMk cId="3360618519" sldId="291"/>
        </pc:sldMkLst>
        <pc:picChg chg="mod">
          <ac:chgData name="김정훈" userId="S::dan05006@hanyang.ac.kr::ab8f8b5d-b736-43df-9a0e-6523b7c87c43" providerId="AD" clId="Web-{4D859DEB-A429-4F5C-BAF8-1A457EA54551}" dt="2022-05-01T11:55:15.546" v="420" actId="1076"/>
          <ac:picMkLst>
            <pc:docMk/>
            <pc:sldMk cId="3360618519" sldId="291"/>
            <ac:picMk id="8" creationId="{A83E0796-BD75-4785-BD40-66D81EB70834}"/>
          </ac:picMkLst>
        </pc:picChg>
      </pc:sldChg>
      <pc:sldChg chg="addSp delSp modSp add ord replId">
        <pc:chgData name="김정훈" userId="S::dan05006@hanyang.ac.kr::ab8f8b5d-b736-43df-9a0e-6523b7c87c43" providerId="AD" clId="Web-{4D859DEB-A429-4F5C-BAF8-1A457EA54551}" dt="2022-05-01T11:40:25.100" v="416" actId="1076"/>
        <pc:sldMkLst>
          <pc:docMk/>
          <pc:sldMk cId="1387262487" sldId="292"/>
        </pc:sldMkLst>
        <pc:spChg chg="mod">
          <ac:chgData name="김정훈" userId="S::dan05006@hanyang.ac.kr::ab8f8b5d-b736-43df-9a0e-6523b7c87c43" providerId="AD" clId="Web-{4D859DEB-A429-4F5C-BAF8-1A457EA54551}" dt="2022-05-01T11:40:11.335" v="413" actId="14100"/>
          <ac:spMkLst>
            <pc:docMk/>
            <pc:sldMk cId="1387262487" sldId="292"/>
            <ac:spMk id="6" creationId="{00000000-0000-0000-0000-000000000000}"/>
          </ac:spMkLst>
        </pc:spChg>
        <pc:spChg chg="del">
          <ac:chgData name="김정훈" userId="S::dan05006@hanyang.ac.kr::ab8f8b5d-b736-43df-9a0e-6523b7c87c43" providerId="AD" clId="Web-{4D859DEB-A429-4F5C-BAF8-1A457EA54551}" dt="2022-05-01T11:40:04.303" v="409"/>
          <ac:spMkLst>
            <pc:docMk/>
            <pc:sldMk cId="1387262487" sldId="292"/>
            <ac:spMk id="8" creationId="{29A1E420-2DDF-D26C-EA0D-3630B92B6A20}"/>
          </ac:spMkLst>
        </pc:spChg>
        <pc:picChg chg="add mod">
          <ac:chgData name="김정훈" userId="S::dan05006@hanyang.ac.kr::ab8f8b5d-b736-43df-9a0e-6523b7c87c43" providerId="AD" clId="Web-{4D859DEB-A429-4F5C-BAF8-1A457EA54551}" dt="2022-05-01T11:40:19.335" v="415" actId="1076"/>
          <ac:picMkLst>
            <pc:docMk/>
            <pc:sldMk cId="1387262487" sldId="292"/>
            <ac:picMk id="3" creationId="{E70CDD37-2012-D802-B021-EF85B4C159A1}"/>
          </ac:picMkLst>
        </pc:picChg>
        <pc:picChg chg="del">
          <ac:chgData name="김정훈" userId="S::dan05006@hanyang.ac.kr::ab8f8b5d-b736-43df-9a0e-6523b7c87c43" providerId="AD" clId="Web-{4D859DEB-A429-4F5C-BAF8-1A457EA54551}" dt="2022-05-01T11:29:10.503" v="293"/>
          <ac:picMkLst>
            <pc:docMk/>
            <pc:sldMk cId="1387262487" sldId="292"/>
            <ac:picMk id="5" creationId="{BFE7A9E8-6808-5B8C-FDB3-E44DB0C4343F}"/>
          </ac:picMkLst>
        </pc:picChg>
        <pc:picChg chg="add mod">
          <ac:chgData name="김정훈" userId="S::dan05006@hanyang.ac.kr::ab8f8b5d-b736-43df-9a0e-6523b7c87c43" providerId="AD" clId="Web-{4D859DEB-A429-4F5C-BAF8-1A457EA54551}" dt="2022-05-01T11:40:25.100" v="416" actId="1076"/>
          <ac:picMkLst>
            <pc:docMk/>
            <pc:sldMk cId="1387262487" sldId="292"/>
            <ac:picMk id="7" creationId="{6BE864B1-9167-BE03-B1AF-2EB62ABBA297}"/>
          </ac:picMkLst>
        </pc:picChg>
      </pc:sldChg>
    </pc:docChg>
  </pc:docChgLst>
  <pc:docChgLst>
    <pc:chgData name="김정훈" userId="S::dan05006@hanyang.ac.kr::ab8f8b5d-b736-43df-9a0e-6523b7c87c43" providerId="AD" clId="Web-{8E38DE88-33BF-4002-A658-41E904C442B4}"/>
    <pc:docChg chg="delSld modSld">
      <pc:chgData name="김정훈" userId="S::dan05006@hanyang.ac.kr::ab8f8b5d-b736-43df-9a0e-6523b7c87c43" providerId="AD" clId="Web-{8E38DE88-33BF-4002-A658-41E904C442B4}" dt="2022-04-09T07:34:02.630" v="203"/>
      <pc:docMkLst>
        <pc:docMk/>
      </pc:docMkLst>
      <pc:sldChg chg="modSp">
        <pc:chgData name="김정훈" userId="S::dan05006@hanyang.ac.kr::ab8f8b5d-b736-43df-9a0e-6523b7c87c43" providerId="AD" clId="Web-{8E38DE88-33BF-4002-A658-41E904C442B4}" dt="2022-04-09T06:33:51.948" v="51" actId="20577"/>
        <pc:sldMkLst>
          <pc:docMk/>
          <pc:sldMk cId="630574328" sldId="259"/>
        </pc:sldMkLst>
        <pc:spChg chg="mod">
          <ac:chgData name="김정훈" userId="S::dan05006@hanyang.ac.kr::ab8f8b5d-b736-43df-9a0e-6523b7c87c43" providerId="AD" clId="Web-{8E38DE88-33BF-4002-A658-41E904C442B4}" dt="2022-04-09T06:33:51.948" v="51" actId="20577"/>
          <ac:spMkLst>
            <pc:docMk/>
            <pc:sldMk cId="630574328" sldId="259"/>
            <ac:spMk id="3" creationId="{00000000-0000-0000-0000-000000000000}"/>
          </ac:spMkLst>
        </pc:spChg>
      </pc:sldChg>
      <pc:sldChg chg="delSp modSp">
        <pc:chgData name="김정훈" userId="S::dan05006@hanyang.ac.kr::ab8f8b5d-b736-43df-9a0e-6523b7c87c43" providerId="AD" clId="Web-{8E38DE88-33BF-4002-A658-41E904C442B4}" dt="2022-04-09T06:35:36.594" v="92"/>
        <pc:sldMkLst>
          <pc:docMk/>
          <pc:sldMk cId="3073629616" sldId="260"/>
        </pc:sldMkLst>
        <pc:spChg chg="mod">
          <ac:chgData name="김정훈" userId="S::dan05006@hanyang.ac.kr::ab8f8b5d-b736-43df-9a0e-6523b7c87c43" providerId="AD" clId="Web-{8E38DE88-33BF-4002-A658-41E904C442B4}" dt="2022-04-09T06:34:20.730" v="74" actId="20577"/>
          <ac:spMkLst>
            <pc:docMk/>
            <pc:sldMk cId="3073629616" sldId="260"/>
            <ac:spMk id="6" creationId="{00000000-0000-0000-0000-000000000000}"/>
          </ac:spMkLst>
        </pc:spChg>
        <pc:picChg chg="del">
          <ac:chgData name="김정훈" userId="S::dan05006@hanyang.ac.kr::ab8f8b5d-b736-43df-9a0e-6523b7c87c43" providerId="AD" clId="Web-{8E38DE88-33BF-4002-A658-41E904C442B4}" dt="2022-04-09T06:35:36.594" v="92"/>
          <ac:picMkLst>
            <pc:docMk/>
            <pc:sldMk cId="3073629616" sldId="260"/>
            <ac:picMk id="7" creationId="{636900E8-2438-7FFD-4AFD-30890FE037FC}"/>
          </ac:picMkLst>
        </pc:picChg>
      </pc:sldChg>
      <pc:sldChg chg="modSp">
        <pc:chgData name="김정훈" userId="S::dan05006@hanyang.ac.kr::ab8f8b5d-b736-43df-9a0e-6523b7c87c43" providerId="AD" clId="Web-{8E38DE88-33BF-4002-A658-41E904C442B4}" dt="2022-04-09T06:35:27.968" v="90" actId="20577"/>
        <pc:sldMkLst>
          <pc:docMk/>
          <pc:sldMk cId="4077043005" sldId="264"/>
        </pc:sldMkLst>
        <pc:spChg chg="mod">
          <ac:chgData name="김정훈" userId="S::dan05006@hanyang.ac.kr::ab8f8b5d-b736-43df-9a0e-6523b7c87c43" providerId="AD" clId="Web-{8E38DE88-33BF-4002-A658-41E904C442B4}" dt="2022-04-09T06:35:27.968" v="90" actId="20577"/>
          <ac:spMkLst>
            <pc:docMk/>
            <pc:sldMk cId="4077043005" sldId="264"/>
            <ac:spMk id="2" creationId="{00000000-0000-0000-0000-000000000000}"/>
          </ac:spMkLst>
        </pc:spChg>
      </pc:sldChg>
      <pc:sldChg chg="delSp">
        <pc:chgData name="김정훈" userId="S::dan05006@hanyang.ac.kr::ab8f8b5d-b736-43df-9a0e-6523b7c87c43" providerId="AD" clId="Web-{8E38DE88-33BF-4002-A658-41E904C442B4}" dt="2022-04-09T06:35:34.219" v="91"/>
        <pc:sldMkLst>
          <pc:docMk/>
          <pc:sldMk cId="666891705" sldId="268"/>
        </pc:sldMkLst>
        <pc:picChg chg="del">
          <ac:chgData name="김정훈" userId="S::dan05006@hanyang.ac.kr::ab8f8b5d-b736-43df-9a0e-6523b7c87c43" providerId="AD" clId="Web-{8E38DE88-33BF-4002-A658-41E904C442B4}" dt="2022-04-09T06:35:34.219" v="91"/>
          <ac:picMkLst>
            <pc:docMk/>
            <pc:sldMk cId="666891705" sldId="268"/>
            <ac:picMk id="5" creationId="{5AAC88CE-846A-E718-7E3D-7F7BE4807DA8}"/>
          </ac:picMkLst>
        </pc:picChg>
      </pc:sldChg>
      <pc:sldChg chg="addSp delSp modSp">
        <pc:chgData name="김정훈" userId="S::dan05006@hanyang.ac.kr::ab8f8b5d-b736-43df-9a0e-6523b7c87c43" providerId="AD" clId="Web-{8E38DE88-33BF-4002-A658-41E904C442B4}" dt="2022-04-09T07:31:34.063" v="202" actId="1076"/>
        <pc:sldMkLst>
          <pc:docMk/>
          <pc:sldMk cId="2475967410" sldId="271"/>
        </pc:sldMkLst>
        <pc:spChg chg="mod">
          <ac:chgData name="김정훈" userId="S::dan05006@hanyang.ac.kr::ab8f8b5d-b736-43df-9a0e-6523b7c87c43" providerId="AD" clId="Web-{8E38DE88-33BF-4002-A658-41E904C442B4}" dt="2022-04-09T06:34:04.995" v="60" actId="20577"/>
          <ac:spMkLst>
            <pc:docMk/>
            <pc:sldMk cId="2475967410" sldId="271"/>
            <ac:spMk id="4" creationId="{537B9176-CCB3-221D-483D-8B81BC2DB4FD}"/>
          </ac:spMkLst>
        </pc:spChg>
        <pc:picChg chg="del mod">
          <ac:chgData name="김정훈" userId="S::dan05006@hanyang.ac.kr::ab8f8b5d-b736-43df-9a0e-6523b7c87c43" providerId="AD" clId="Web-{8E38DE88-33BF-4002-A658-41E904C442B4}" dt="2022-04-09T06:34:06.495" v="62"/>
          <ac:picMkLst>
            <pc:docMk/>
            <pc:sldMk cId="2475967410" sldId="271"/>
            <ac:picMk id="3" creationId="{A0DA8652-1D4F-B807-7DD2-067638A94E46}"/>
          </ac:picMkLst>
        </pc:picChg>
        <pc:picChg chg="add mod">
          <ac:chgData name="김정훈" userId="S::dan05006@hanyang.ac.kr::ab8f8b5d-b736-43df-9a0e-6523b7c87c43" providerId="AD" clId="Web-{8E38DE88-33BF-4002-A658-41E904C442B4}" dt="2022-04-09T07:31:34.063" v="202" actId="1076"/>
          <ac:picMkLst>
            <pc:docMk/>
            <pc:sldMk cId="2475967410" sldId="271"/>
            <ac:picMk id="5" creationId="{A64A61E7-3F3E-DB13-C47A-469CDF8005BB}"/>
          </ac:picMkLst>
        </pc:picChg>
      </pc:sldChg>
      <pc:sldChg chg="addSp delSp modSp">
        <pc:chgData name="김정훈" userId="S::dan05006@hanyang.ac.kr::ab8f8b5d-b736-43df-9a0e-6523b7c87c43" providerId="AD" clId="Web-{8E38DE88-33BF-4002-A658-41E904C442B4}" dt="2022-04-09T07:10:54.150" v="200" actId="1076"/>
        <pc:sldMkLst>
          <pc:docMk/>
          <pc:sldMk cId="732992680" sldId="272"/>
        </pc:sldMkLst>
        <pc:spChg chg="mod">
          <ac:chgData name="김정훈" userId="S::dan05006@hanyang.ac.kr::ab8f8b5d-b736-43df-9a0e-6523b7c87c43" providerId="AD" clId="Web-{8E38DE88-33BF-4002-A658-41E904C442B4}" dt="2022-04-09T07:08:25.849" v="193" actId="1076"/>
          <ac:spMkLst>
            <pc:docMk/>
            <pc:sldMk cId="732992680" sldId="272"/>
            <ac:spMk id="7" creationId="{D442D9DF-1656-0F5F-06B2-D524BC24653C}"/>
          </ac:spMkLst>
        </pc:spChg>
        <pc:spChg chg="mod">
          <ac:chgData name="김정훈" userId="S::dan05006@hanyang.ac.kr::ab8f8b5d-b736-43df-9a0e-6523b7c87c43" providerId="AD" clId="Web-{8E38DE88-33BF-4002-A658-41E904C442B4}" dt="2022-04-09T06:50:28.524" v="172" actId="20577"/>
          <ac:spMkLst>
            <pc:docMk/>
            <pc:sldMk cId="732992680" sldId="272"/>
            <ac:spMk id="8" creationId="{29A1E420-2DDF-D26C-EA0D-3630B92B6A20}"/>
          </ac:spMkLst>
        </pc:spChg>
        <pc:spChg chg="mod">
          <ac:chgData name="김정훈" userId="S::dan05006@hanyang.ac.kr::ab8f8b5d-b736-43df-9a0e-6523b7c87c43" providerId="AD" clId="Web-{8E38DE88-33BF-4002-A658-41E904C442B4}" dt="2022-04-09T07:10:54.150" v="200" actId="1076"/>
          <ac:spMkLst>
            <pc:docMk/>
            <pc:sldMk cId="732992680" sldId="272"/>
            <ac:spMk id="11" creationId="{0774D765-8938-F8FB-8619-C1CD9E5DCACA}"/>
          </ac:spMkLst>
        </pc:spChg>
        <pc:picChg chg="add del mod">
          <ac:chgData name="김정훈" userId="S::dan05006@hanyang.ac.kr::ab8f8b5d-b736-43df-9a0e-6523b7c87c43" providerId="AD" clId="Web-{8E38DE88-33BF-4002-A658-41E904C442B4}" dt="2022-04-09T07:07:44.848" v="177"/>
          <ac:picMkLst>
            <pc:docMk/>
            <pc:sldMk cId="732992680" sldId="272"/>
            <ac:picMk id="3" creationId="{480C292C-0B7C-A3A7-8123-99C53E227A63}"/>
          </ac:picMkLst>
        </pc:picChg>
        <pc:picChg chg="add mod">
          <ac:chgData name="김정훈" userId="S::dan05006@hanyang.ac.kr::ab8f8b5d-b736-43df-9a0e-6523b7c87c43" providerId="AD" clId="Web-{8E38DE88-33BF-4002-A658-41E904C442B4}" dt="2022-04-09T07:10:49.962" v="199" actId="14100"/>
          <ac:picMkLst>
            <pc:docMk/>
            <pc:sldMk cId="732992680" sldId="272"/>
            <ac:picMk id="3" creationId="{AB56E87F-55A8-C27B-61E2-299E076DF4C7}"/>
          </ac:picMkLst>
        </pc:picChg>
        <pc:picChg chg="add del mod">
          <ac:chgData name="김정훈" userId="S::dan05006@hanyang.ac.kr::ab8f8b5d-b736-43df-9a0e-6523b7c87c43" providerId="AD" clId="Web-{8E38DE88-33BF-4002-A658-41E904C442B4}" dt="2022-04-09T07:10:15.430" v="197"/>
          <ac:picMkLst>
            <pc:docMk/>
            <pc:sldMk cId="732992680" sldId="272"/>
            <ac:picMk id="4" creationId="{2E71811C-97A6-EC3C-C364-48B89B750C4C}"/>
          </ac:picMkLst>
        </pc:picChg>
        <pc:picChg chg="add mod">
          <ac:chgData name="김정훈" userId="S::dan05006@hanyang.ac.kr::ab8f8b5d-b736-43df-9a0e-6523b7c87c43" providerId="AD" clId="Web-{8E38DE88-33BF-4002-A658-41E904C442B4}" dt="2022-04-09T07:10:09.227" v="196" actId="14100"/>
          <ac:picMkLst>
            <pc:docMk/>
            <pc:sldMk cId="732992680" sldId="272"/>
            <ac:picMk id="5" creationId="{FD355A02-F72B-5612-8280-21243DDB2D18}"/>
          </ac:picMkLst>
        </pc:picChg>
      </pc:sldChg>
      <pc:sldChg chg="del">
        <pc:chgData name="김정훈" userId="S::dan05006@hanyang.ac.kr::ab8f8b5d-b736-43df-9a0e-6523b7c87c43" providerId="AD" clId="Web-{8E38DE88-33BF-4002-A658-41E904C442B4}" dt="2022-04-09T06:34:57.155" v="75"/>
        <pc:sldMkLst>
          <pc:docMk/>
          <pc:sldMk cId="2057233421" sldId="276"/>
        </pc:sldMkLst>
      </pc:sldChg>
      <pc:sldChg chg="addSp modSp delAnim">
        <pc:chgData name="김정훈" userId="S::dan05006@hanyang.ac.kr::ab8f8b5d-b736-43df-9a0e-6523b7c87c43" providerId="AD" clId="Web-{8E38DE88-33BF-4002-A658-41E904C442B4}" dt="2022-04-09T07:34:02.630" v="203"/>
        <pc:sldMkLst>
          <pc:docMk/>
          <pc:sldMk cId="1336841689" sldId="277"/>
        </pc:sldMkLst>
        <pc:spChg chg="mod">
          <ac:chgData name="김정훈" userId="S::dan05006@hanyang.ac.kr::ab8f8b5d-b736-43df-9a0e-6523b7c87c43" providerId="AD" clId="Web-{8E38DE88-33BF-4002-A658-41E904C442B4}" dt="2022-04-09T06:37:10.440" v="120" actId="20577"/>
          <ac:spMkLst>
            <pc:docMk/>
            <pc:sldMk cId="1336841689" sldId="277"/>
            <ac:spMk id="2" creationId="{00000000-0000-0000-0000-000000000000}"/>
          </ac:spMkLst>
        </pc:spChg>
        <pc:spChg chg="add mod">
          <ac:chgData name="김정훈" userId="S::dan05006@hanyang.ac.kr::ab8f8b5d-b736-43df-9a0e-6523b7c87c43" providerId="AD" clId="Web-{8E38DE88-33BF-4002-A658-41E904C442B4}" dt="2022-04-09T06:38:17.301" v="152" actId="20577"/>
          <ac:spMkLst>
            <pc:docMk/>
            <pc:sldMk cId="1336841689" sldId="277"/>
            <ac:spMk id="3" creationId="{2C303A05-6A1A-B551-64AB-8D24F16B9170}"/>
          </ac:spMkLst>
        </pc:spChg>
        <pc:spChg chg="add mod">
          <ac:chgData name="김정훈" userId="S::dan05006@hanyang.ac.kr::ab8f8b5d-b736-43df-9a0e-6523b7c87c43" providerId="AD" clId="Web-{8E38DE88-33BF-4002-A658-41E904C442B4}" dt="2022-04-09T06:38:00.144" v="133" actId="20577"/>
          <ac:spMkLst>
            <pc:docMk/>
            <pc:sldMk cId="1336841689" sldId="277"/>
            <ac:spMk id="4" creationId="{47D5CD3D-35E7-94C9-A4FC-B0872C2DB80B}"/>
          </ac:spMkLst>
        </pc:spChg>
        <pc:picChg chg="mod">
          <ac:chgData name="김정훈" userId="S::dan05006@hanyang.ac.kr::ab8f8b5d-b736-43df-9a0e-6523b7c87c43" providerId="AD" clId="Web-{8E38DE88-33BF-4002-A658-41E904C442B4}" dt="2022-04-09T06:37:19.815" v="121" actId="14100"/>
          <ac:picMkLst>
            <pc:docMk/>
            <pc:sldMk cId="1336841689" sldId="277"/>
            <ac:picMk id="7" creationId="{C306608B-A2B6-B919-9A2A-8F8F0F36AD2C}"/>
          </ac:picMkLst>
        </pc:picChg>
      </pc:sldChg>
    </pc:docChg>
  </pc:docChgLst>
  <pc:docChgLst>
    <pc:chgData name="김민주" userId="S::minjukim12@hanyang.ac.kr::ccb22d04-1de4-442a-8df2-c735db149eeb" providerId="AD" clId="Web-{93C8E9F8-078F-4075-A501-A71AEF7055CF}"/>
    <pc:docChg chg="modSld sldOrd">
      <pc:chgData name="김민주" userId="S::minjukim12@hanyang.ac.kr::ccb22d04-1de4-442a-8df2-c735db149eeb" providerId="AD" clId="Web-{93C8E9F8-078F-4075-A501-A71AEF7055CF}" dt="2022-04-24T12:34:58.358" v="11"/>
      <pc:docMkLst>
        <pc:docMk/>
      </pc:docMkLst>
      <pc:sldChg chg="ord">
        <pc:chgData name="김민주" userId="S::minjukim12@hanyang.ac.kr::ccb22d04-1de4-442a-8df2-c735db149eeb" providerId="AD" clId="Web-{93C8E9F8-078F-4075-A501-A71AEF7055CF}" dt="2022-04-24T12:34:58.358" v="11"/>
        <pc:sldMkLst>
          <pc:docMk/>
          <pc:sldMk cId="1336841689" sldId="277"/>
        </pc:sldMkLst>
      </pc:sldChg>
      <pc:sldChg chg="modSp">
        <pc:chgData name="김민주" userId="S::minjukim12@hanyang.ac.kr::ccb22d04-1de4-442a-8df2-c735db149eeb" providerId="AD" clId="Web-{93C8E9F8-078F-4075-A501-A71AEF7055CF}" dt="2022-04-24T12:13:08.634" v="10" actId="14100"/>
        <pc:sldMkLst>
          <pc:docMk/>
          <pc:sldMk cId="3580961651" sldId="285"/>
        </pc:sldMkLst>
        <pc:picChg chg="mod">
          <ac:chgData name="김민주" userId="S::minjukim12@hanyang.ac.kr::ccb22d04-1de4-442a-8df2-c735db149eeb" providerId="AD" clId="Web-{93C8E9F8-078F-4075-A501-A71AEF7055CF}" dt="2022-04-24T12:13:08.634" v="10" actId="14100"/>
          <ac:picMkLst>
            <pc:docMk/>
            <pc:sldMk cId="3580961651" sldId="285"/>
            <ac:picMk id="5" creationId="{F73F2532-5E2C-71F3-7F52-1A96834622FC}"/>
          </ac:picMkLst>
        </pc:picChg>
      </pc:sldChg>
    </pc:docChg>
  </pc:docChgLst>
  <pc:docChgLst>
    <pc:chgData name="강경돈" userId="S::kgd981013@hanyang.ac.kr::c5ef1500-9f83-4ca8-914d-e7f071ad291d" providerId="AD" clId="Web-{50F9EA80-7629-4A5C-A23E-015151023F81}"/>
    <pc:docChg chg="modSld">
      <pc:chgData name="강경돈" userId="S::kgd981013@hanyang.ac.kr::c5ef1500-9f83-4ca8-914d-e7f071ad291d" providerId="AD" clId="Web-{50F9EA80-7629-4A5C-A23E-015151023F81}" dt="2022-04-03T11:53:32.357" v="50"/>
      <pc:docMkLst>
        <pc:docMk/>
      </pc:docMkLst>
      <pc:sldChg chg="addSp delSp modSp mod setBg">
        <pc:chgData name="강경돈" userId="S::kgd981013@hanyang.ac.kr::c5ef1500-9f83-4ca8-914d-e7f071ad291d" providerId="AD" clId="Web-{50F9EA80-7629-4A5C-A23E-015151023F81}" dt="2022-04-03T11:53:32.357" v="50"/>
        <pc:sldMkLst>
          <pc:docMk/>
          <pc:sldMk cId="1980538540" sldId="256"/>
        </pc:sldMkLst>
        <pc:spChg chg="mod">
          <ac:chgData name="강경돈" userId="S::kgd981013@hanyang.ac.kr::c5ef1500-9f83-4ca8-914d-e7f071ad291d" providerId="AD" clId="Web-{50F9EA80-7629-4A5C-A23E-015151023F81}" dt="2022-04-03T11:53:32.357" v="50"/>
          <ac:spMkLst>
            <pc:docMk/>
            <pc:sldMk cId="1980538540" sldId="256"/>
            <ac:spMk id="2" creationId="{00000000-0000-0000-0000-000000000000}"/>
          </ac:spMkLst>
        </pc:spChg>
        <pc:spChg chg="mod">
          <ac:chgData name="강경돈" userId="S::kgd981013@hanyang.ac.kr::c5ef1500-9f83-4ca8-914d-e7f071ad291d" providerId="AD" clId="Web-{50F9EA80-7629-4A5C-A23E-015151023F81}" dt="2022-04-03T11:53:32.357" v="50"/>
          <ac:spMkLst>
            <pc:docMk/>
            <pc:sldMk cId="1980538540" sldId="256"/>
            <ac:spMk id="3" creationId="{00000000-0000-0000-0000-000000000000}"/>
          </ac:spMkLst>
        </pc:spChg>
        <pc:spChg chg="add del">
          <ac:chgData name="강경돈" userId="S::kgd981013@hanyang.ac.kr::c5ef1500-9f83-4ca8-914d-e7f071ad291d" providerId="AD" clId="Web-{50F9EA80-7629-4A5C-A23E-015151023F81}" dt="2022-04-03T11:50:54.462" v="21"/>
          <ac:spMkLst>
            <pc:docMk/>
            <pc:sldMk cId="1980538540" sldId="256"/>
            <ac:spMk id="6" creationId="{907EF6B7-1338-4443-8C46-6A318D952DFD}"/>
          </ac:spMkLst>
        </pc:spChg>
        <pc:spChg chg="add del">
          <ac:chgData name="강경돈" userId="S::kgd981013@hanyang.ac.kr::c5ef1500-9f83-4ca8-914d-e7f071ad291d" providerId="AD" clId="Web-{50F9EA80-7629-4A5C-A23E-015151023F81}" dt="2022-04-03T11:50:54.462" v="21"/>
          <ac:spMkLst>
            <pc:docMk/>
            <pc:sldMk cId="1980538540" sldId="256"/>
            <ac:spMk id="7" creationId="{DAAE4CDD-124C-4DCF-9584-B6033B545DD5}"/>
          </ac:spMkLst>
        </pc:spChg>
        <pc:spChg chg="add del">
          <ac:chgData name="강경돈" userId="S::kgd981013@hanyang.ac.kr::c5ef1500-9f83-4ca8-914d-e7f071ad291d" providerId="AD" clId="Web-{50F9EA80-7629-4A5C-A23E-015151023F81}" dt="2022-04-03T11:50:48.884" v="19"/>
          <ac:spMkLst>
            <pc:docMk/>
            <pc:sldMk cId="1980538540" sldId="256"/>
            <ac:spMk id="8" creationId="{FB5B0058-AF13-4859-B429-4EDDE2A26F7F}"/>
          </ac:spMkLst>
        </pc:spChg>
        <pc:spChg chg="add del">
          <ac:chgData name="강경돈" userId="S::kgd981013@hanyang.ac.kr::c5ef1500-9f83-4ca8-914d-e7f071ad291d" providerId="AD" clId="Web-{50F9EA80-7629-4A5C-A23E-015151023F81}" dt="2022-04-03T11:50:27.586" v="17"/>
          <ac:spMkLst>
            <pc:docMk/>
            <pc:sldMk cId="1980538540" sldId="256"/>
            <ac:spMk id="9" creationId="{C1DD1A8A-57D5-4A81-AD04-532B043C5611}"/>
          </ac:spMkLst>
        </pc:spChg>
        <pc:spChg chg="add del">
          <ac:chgData name="강경돈" userId="S::kgd981013@hanyang.ac.kr::c5ef1500-9f83-4ca8-914d-e7f071ad291d" providerId="AD" clId="Web-{50F9EA80-7629-4A5C-A23E-015151023F81}" dt="2022-04-03T11:50:48.884" v="19"/>
          <ac:spMkLst>
            <pc:docMk/>
            <pc:sldMk cId="1980538540" sldId="256"/>
            <ac:spMk id="10" creationId="{81BD432D-FAB3-4B5D-BF27-4DA7C75B3238}"/>
          </ac:spMkLst>
        </pc:spChg>
        <pc:spChg chg="add del">
          <ac:chgData name="강경돈" userId="S::kgd981013@hanyang.ac.kr::c5ef1500-9f83-4ca8-914d-e7f071ad291d" providerId="AD" clId="Web-{50F9EA80-7629-4A5C-A23E-015151023F81}" dt="2022-04-03T11:50:27.586" v="17"/>
          <ac:spMkLst>
            <pc:docMk/>
            <pc:sldMk cId="1980538540" sldId="256"/>
            <ac:spMk id="11" creationId="{007891EC-4501-44ED-A8C8-B11B6DB767AB}"/>
          </ac:spMkLst>
        </pc:spChg>
        <pc:spChg chg="add del">
          <ac:chgData name="강경돈" userId="S::kgd981013@hanyang.ac.kr::c5ef1500-9f83-4ca8-914d-e7f071ad291d" providerId="AD" clId="Web-{50F9EA80-7629-4A5C-A23E-015151023F81}" dt="2022-04-03T11:50:54.462" v="21"/>
          <ac:spMkLst>
            <pc:docMk/>
            <pc:sldMk cId="1980538540" sldId="256"/>
            <ac:spMk id="13" creationId="{081E4A58-353D-44AE-B2FC-2A74E2E400F7}"/>
          </ac:spMkLst>
        </pc:spChg>
        <pc:spChg chg="add del">
          <ac:chgData name="강경돈" userId="S::kgd981013@hanyang.ac.kr::c5ef1500-9f83-4ca8-914d-e7f071ad291d" providerId="AD" clId="Web-{50F9EA80-7629-4A5C-A23E-015151023F81}" dt="2022-04-03T11:51:04.587" v="23"/>
          <ac:spMkLst>
            <pc:docMk/>
            <pc:sldMk cId="1980538540" sldId="256"/>
            <ac:spMk id="15" creationId="{46D6306C-ED4F-4AAE-B4A5-EEA6AFAD726E}"/>
          </ac:spMkLst>
        </pc:spChg>
        <pc:spChg chg="add del">
          <ac:chgData name="강경돈" userId="S::kgd981013@hanyang.ac.kr::c5ef1500-9f83-4ca8-914d-e7f071ad291d" providerId="AD" clId="Web-{50F9EA80-7629-4A5C-A23E-015151023F81}" dt="2022-04-03T11:51:04.587" v="23"/>
          <ac:spMkLst>
            <pc:docMk/>
            <pc:sldMk cId="1980538540" sldId="256"/>
            <ac:spMk id="16" creationId="{DE00DB52-3455-4E2F-867B-A6D0516E175B}"/>
          </ac:spMkLst>
        </pc:spChg>
        <pc:spChg chg="add del">
          <ac:chgData name="강경돈" userId="S::kgd981013@hanyang.ac.kr::c5ef1500-9f83-4ca8-914d-e7f071ad291d" providerId="AD" clId="Web-{50F9EA80-7629-4A5C-A23E-015151023F81}" dt="2022-04-03T11:51:04.587" v="23"/>
          <ac:spMkLst>
            <pc:docMk/>
            <pc:sldMk cId="1980538540" sldId="256"/>
            <ac:spMk id="17" creationId="{0EC5361D-F897-4856-B945-0455A365EB24}"/>
          </ac:spMkLst>
        </pc:spChg>
        <pc:spChg chg="add del">
          <ac:chgData name="강경돈" userId="S::kgd981013@hanyang.ac.kr::c5ef1500-9f83-4ca8-914d-e7f071ad291d" providerId="AD" clId="Web-{50F9EA80-7629-4A5C-A23E-015151023F81}" dt="2022-04-03T11:51:04.587" v="23"/>
          <ac:spMkLst>
            <pc:docMk/>
            <pc:sldMk cId="1980538540" sldId="256"/>
            <ac:spMk id="18" creationId="{9E914C83-E0D8-4953-92D5-169D28CB43AE}"/>
          </ac:spMkLst>
        </pc:spChg>
        <pc:spChg chg="add del">
          <ac:chgData name="강경돈" userId="S::kgd981013@hanyang.ac.kr::c5ef1500-9f83-4ca8-914d-e7f071ad291d" providerId="AD" clId="Web-{50F9EA80-7629-4A5C-A23E-015151023F81}" dt="2022-04-03T11:51:04.587" v="23"/>
          <ac:spMkLst>
            <pc:docMk/>
            <pc:sldMk cId="1980538540" sldId="256"/>
            <ac:spMk id="19" creationId="{4508C0C5-2268-42B5-B3C8-4D0899E05F8C}"/>
          </ac:spMkLst>
        </pc:spChg>
        <pc:spChg chg="add del">
          <ac:chgData name="강경돈" userId="S::kgd981013@hanyang.ac.kr::c5ef1500-9f83-4ca8-914d-e7f071ad291d" providerId="AD" clId="Web-{50F9EA80-7629-4A5C-A23E-015151023F81}" dt="2022-04-03T11:51:04.587" v="23"/>
          <ac:spMkLst>
            <pc:docMk/>
            <pc:sldMk cId="1980538540" sldId="256"/>
            <ac:spMk id="20" creationId="{3512E083-F550-46AF-8490-767ECFD00CB7}"/>
          </ac:spMkLst>
        </pc:spChg>
        <pc:spChg chg="add del">
          <ac:chgData name="강경돈" userId="S::kgd981013@hanyang.ac.kr::c5ef1500-9f83-4ca8-914d-e7f071ad291d" providerId="AD" clId="Web-{50F9EA80-7629-4A5C-A23E-015151023F81}" dt="2022-04-03T11:51:04.587" v="23"/>
          <ac:spMkLst>
            <pc:docMk/>
            <pc:sldMk cId="1980538540" sldId="256"/>
            <ac:spMk id="21" creationId="{141ACBDB-38F8-4B34-8183-BD95B4E55A62}"/>
          </ac:spMkLst>
        </pc:spChg>
        <pc:spChg chg="add del">
          <ac:chgData name="강경돈" userId="S::kgd981013@hanyang.ac.kr::c5ef1500-9f83-4ca8-914d-e7f071ad291d" providerId="AD" clId="Web-{50F9EA80-7629-4A5C-A23E-015151023F81}" dt="2022-04-03T11:53:03.825" v="25"/>
          <ac:spMkLst>
            <pc:docMk/>
            <pc:sldMk cId="1980538540" sldId="256"/>
            <ac:spMk id="22" creationId="{100EDD19-6802-4EC3-95CE-CFFAB042CFD6}"/>
          </ac:spMkLst>
        </pc:spChg>
        <pc:spChg chg="add del">
          <ac:chgData name="강경돈" userId="S::kgd981013@hanyang.ac.kr::c5ef1500-9f83-4ca8-914d-e7f071ad291d" providerId="AD" clId="Web-{50F9EA80-7629-4A5C-A23E-015151023F81}" dt="2022-04-03T11:53:03.825" v="25"/>
          <ac:spMkLst>
            <pc:docMk/>
            <pc:sldMk cId="1980538540" sldId="256"/>
            <ac:spMk id="23" creationId="{DB17E863-922E-4C26-BD64-E8FD41D28661}"/>
          </ac:spMkLst>
        </pc:spChg>
        <pc:spChg chg="add del">
          <ac:chgData name="강경돈" userId="S::kgd981013@hanyang.ac.kr::c5ef1500-9f83-4ca8-914d-e7f071ad291d" providerId="AD" clId="Web-{50F9EA80-7629-4A5C-A23E-015151023F81}" dt="2022-04-03T11:53:04.856" v="27"/>
          <ac:spMkLst>
            <pc:docMk/>
            <pc:sldMk cId="1980538540" sldId="256"/>
            <ac:spMk id="25" creationId="{081EA652-8C6A-4E69-BEB9-170809474553}"/>
          </ac:spMkLst>
        </pc:spChg>
        <pc:spChg chg="add del">
          <ac:chgData name="강경돈" userId="S::kgd981013@hanyang.ac.kr::c5ef1500-9f83-4ca8-914d-e7f071ad291d" providerId="AD" clId="Web-{50F9EA80-7629-4A5C-A23E-015151023F81}" dt="2022-04-03T11:53:04.856" v="27"/>
          <ac:spMkLst>
            <pc:docMk/>
            <pc:sldMk cId="1980538540" sldId="256"/>
            <ac:spMk id="26" creationId="{5298780A-33B9-4EA2-8F67-DE68AD62841B}"/>
          </ac:spMkLst>
        </pc:spChg>
        <pc:spChg chg="add del">
          <ac:chgData name="강경돈" userId="S::kgd981013@hanyang.ac.kr::c5ef1500-9f83-4ca8-914d-e7f071ad291d" providerId="AD" clId="Web-{50F9EA80-7629-4A5C-A23E-015151023F81}" dt="2022-04-03T11:53:04.856" v="27"/>
          <ac:spMkLst>
            <pc:docMk/>
            <pc:sldMk cId="1980538540" sldId="256"/>
            <ac:spMk id="27" creationId="{7F488E8B-4E1E-4402-8935-D4E6C02615C7}"/>
          </ac:spMkLst>
        </pc:spChg>
        <pc:spChg chg="add del">
          <ac:chgData name="강경돈" userId="S::kgd981013@hanyang.ac.kr::c5ef1500-9f83-4ca8-914d-e7f071ad291d" providerId="AD" clId="Web-{50F9EA80-7629-4A5C-A23E-015151023F81}" dt="2022-04-03T11:53:05.793" v="29"/>
          <ac:spMkLst>
            <pc:docMk/>
            <pc:sldMk cId="1980538540" sldId="256"/>
            <ac:spMk id="30" creationId="{429917F3-0560-4C6F-B265-458B218C4B87}"/>
          </ac:spMkLst>
        </pc:spChg>
        <pc:spChg chg="add del">
          <ac:chgData name="강경돈" userId="S::kgd981013@hanyang.ac.kr::c5ef1500-9f83-4ca8-914d-e7f071ad291d" providerId="AD" clId="Web-{50F9EA80-7629-4A5C-A23E-015151023F81}" dt="2022-04-03T11:53:08.325" v="31"/>
          <ac:spMkLst>
            <pc:docMk/>
            <pc:sldMk cId="1980538540" sldId="256"/>
            <ac:spMk id="35" creationId="{98DDA986-B6EE-4642-AC60-0490373E69D0}"/>
          </ac:spMkLst>
        </pc:spChg>
        <pc:spChg chg="add del">
          <ac:chgData name="강경돈" userId="S::kgd981013@hanyang.ac.kr::c5ef1500-9f83-4ca8-914d-e7f071ad291d" providerId="AD" clId="Web-{50F9EA80-7629-4A5C-A23E-015151023F81}" dt="2022-04-03T11:53:08.325" v="31"/>
          <ac:spMkLst>
            <pc:docMk/>
            <pc:sldMk cId="1980538540" sldId="256"/>
            <ac:spMk id="36" creationId="{80B62878-12EF-4E97-A284-47BAFC30DA2E}"/>
          </ac:spMkLst>
        </pc:spChg>
        <pc:spChg chg="add del">
          <ac:chgData name="강경돈" userId="S::kgd981013@hanyang.ac.kr::c5ef1500-9f83-4ca8-914d-e7f071ad291d" providerId="AD" clId="Web-{50F9EA80-7629-4A5C-A23E-015151023F81}" dt="2022-04-03T11:53:08.325" v="31"/>
          <ac:spMkLst>
            <pc:docMk/>
            <pc:sldMk cId="1980538540" sldId="256"/>
            <ac:spMk id="37" creationId="{6D79188D-1ED5-4705-B8C7-5D6FB7670AB3}"/>
          </ac:spMkLst>
        </pc:spChg>
        <pc:spChg chg="add del">
          <ac:chgData name="강경돈" userId="S::kgd981013@hanyang.ac.kr::c5ef1500-9f83-4ca8-914d-e7f071ad291d" providerId="AD" clId="Web-{50F9EA80-7629-4A5C-A23E-015151023F81}" dt="2022-04-03T11:53:10.559" v="33"/>
          <ac:spMkLst>
            <pc:docMk/>
            <pc:sldMk cId="1980538540" sldId="256"/>
            <ac:spMk id="39" creationId="{C1DD1A8A-57D5-4A81-AD04-532B043C5611}"/>
          </ac:spMkLst>
        </pc:spChg>
        <pc:spChg chg="add del">
          <ac:chgData name="강경돈" userId="S::kgd981013@hanyang.ac.kr::c5ef1500-9f83-4ca8-914d-e7f071ad291d" providerId="AD" clId="Web-{50F9EA80-7629-4A5C-A23E-015151023F81}" dt="2022-04-03T11:53:10.559" v="33"/>
          <ac:spMkLst>
            <pc:docMk/>
            <pc:sldMk cId="1980538540" sldId="256"/>
            <ac:spMk id="41" creationId="{007891EC-4501-44ED-A8C8-B11B6DB767AB}"/>
          </ac:spMkLst>
        </pc:spChg>
        <pc:spChg chg="add del">
          <ac:chgData name="강경돈" userId="S::kgd981013@hanyang.ac.kr::c5ef1500-9f83-4ca8-914d-e7f071ad291d" providerId="AD" clId="Web-{50F9EA80-7629-4A5C-A23E-015151023F81}" dt="2022-04-03T11:53:11.575" v="35"/>
          <ac:spMkLst>
            <pc:docMk/>
            <pc:sldMk cId="1980538540" sldId="256"/>
            <ac:spMk id="43" creationId="{DEE2AD96-B495-4E06-9291-B71706F728CB}"/>
          </ac:spMkLst>
        </pc:spChg>
        <pc:spChg chg="add del">
          <ac:chgData name="강경돈" userId="S::kgd981013@hanyang.ac.kr::c5ef1500-9f83-4ca8-914d-e7f071ad291d" providerId="AD" clId="Web-{50F9EA80-7629-4A5C-A23E-015151023F81}" dt="2022-04-03T11:53:11.575" v="35"/>
          <ac:spMkLst>
            <pc:docMk/>
            <pc:sldMk cId="1980538540" sldId="256"/>
            <ac:spMk id="44" creationId="{53CF6D67-C5A8-4ADD-9E8E-1E38CA1D3166}"/>
          </ac:spMkLst>
        </pc:spChg>
        <pc:spChg chg="add del">
          <ac:chgData name="강경돈" userId="S::kgd981013@hanyang.ac.kr::c5ef1500-9f83-4ca8-914d-e7f071ad291d" providerId="AD" clId="Web-{50F9EA80-7629-4A5C-A23E-015151023F81}" dt="2022-04-03T11:53:11.575" v="35"/>
          <ac:spMkLst>
            <pc:docMk/>
            <pc:sldMk cId="1980538540" sldId="256"/>
            <ac:spMk id="45" creationId="{86909FA0-B515-4681-B7A8-FA281D133B94}"/>
          </ac:spMkLst>
        </pc:spChg>
        <pc:spChg chg="add del">
          <ac:chgData name="강경돈" userId="S::kgd981013@hanyang.ac.kr::c5ef1500-9f83-4ca8-914d-e7f071ad291d" providerId="AD" clId="Web-{50F9EA80-7629-4A5C-A23E-015151023F81}" dt="2022-04-03T11:53:11.575" v="35"/>
          <ac:spMkLst>
            <pc:docMk/>
            <pc:sldMk cId="1980538540" sldId="256"/>
            <ac:spMk id="46" creationId="{21C9FE86-FCC3-4A31-AA1C-C882262B7FE7}"/>
          </ac:spMkLst>
        </pc:spChg>
        <pc:spChg chg="add del">
          <ac:chgData name="강경돈" userId="S::kgd981013@hanyang.ac.kr::c5ef1500-9f83-4ca8-914d-e7f071ad291d" providerId="AD" clId="Web-{50F9EA80-7629-4A5C-A23E-015151023F81}" dt="2022-04-03T11:53:11.575" v="35"/>
          <ac:spMkLst>
            <pc:docMk/>
            <pc:sldMk cId="1980538540" sldId="256"/>
            <ac:spMk id="47" creationId="{7D96243B-ECED-4B71-8E06-AE9A285EAD20}"/>
          </ac:spMkLst>
        </pc:spChg>
        <pc:spChg chg="add del">
          <ac:chgData name="강경돈" userId="S::kgd981013@hanyang.ac.kr::c5ef1500-9f83-4ca8-914d-e7f071ad291d" providerId="AD" clId="Web-{50F9EA80-7629-4A5C-A23E-015151023F81}" dt="2022-04-03T11:53:11.575" v="35"/>
          <ac:spMkLst>
            <pc:docMk/>
            <pc:sldMk cId="1980538540" sldId="256"/>
            <ac:spMk id="48" creationId="{A09989E4-EFDC-4A90-A633-E0525FB4139E}"/>
          </ac:spMkLst>
        </pc:spChg>
        <pc:spChg chg="add del">
          <ac:chgData name="강경돈" userId="S::kgd981013@hanyang.ac.kr::c5ef1500-9f83-4ca8-914d-e7f071ad291d" providerId="AD" clId="Web-{50F9EA80-7629-4A5C-A23E-015151023F81}" dt="2022-04-03T11:53:13.215" v="37"/>
          <ac:spMkLst>
            <pc:docMk/>
            <pc:sldMk cId="1980538540" sldId="256"/>
            <ac:spMk id="50" creationId="{33CD251C-A887-4D2F-925B-FC097198538B}"/>
          </ac:spMkLst>
        </pc:spChg>
        <pc:spChg chg="add del">
          <ac:chgData name="강경돈" userId="S::kgd981013@hanyang.ac.kr::c5ef1500-9f83-4ca8-914d-e7f071ad291d" providerId="AD" clId="Web-{50F9EA80-7629-4A5C-A23E-015151023F81}" dt="2022-04-03T11:53:13.215" v="37"/>
          <ac:spMkLst>
            <pc:docMk/>
            <pc:sldMk cId="1980538540" sldId="256"/>
            <ac:spMk id="51" creationId="{3B2069EE-A08E-44F0-B3F9-3CF8CC2DCAD5}"/>
          </ac:spMkLst>
        </pc:spChg>
        <pc:spChg chg="add del">
          <ac:chgData name="강경돈" userId="S::kgd981013@hanyang.ac.kr::c5ef1500-9f83-4ca8-914d-e7f071ad291d" providerId="AD" clId="Web-{50F9EA80-7629-4A5C-A23E-015151023F81}" dt="2022-04-03T11:53:18.762" v="39"/>
          <ac:spMkLst>
            <pc:docMk/>
            <pc:sldMk cId="1980538540" sldId="256"/>
            <ac:spMk id="56" creationId="{C1DD1A8A-57D5-4A81-AD04-532B043C5611}"/>
          </ac:spMkLst>
        </pc:spChg>
        <pc:spChg chg="add del">
          <ac:chgData name="강경돈" userId="S::kgd981013@hanyang.ac.kr::c5ef1500-9f83-4ca8-914d-e7f071ad291d" providerId="AD" clId="Web-{50F9EA80-7629-4A5C-A23E-015151023F81}" dt="2022-04-03T11:53:18.762" v="39"/>
          <ac:spMkLst>
            <pc:docMk/>
            <pc:sldMk cId="1980538540" sldId="256"/>
            <ac:spMk id="58" creationId="{007891EC-4501-44ED-A8C8-B11B6DB767AB}"/>
          </ac:spMkLst>
        </pc:spChg>
        <pc:spChg chg="add del">
          <ac:chgData name="강경돈" userId="S::kgd981013@hanyang.ac.kr::c5ef1500-9f83-4ca8-914d-e7f071ad291d" providerId="AD" clId="Web-{50F9EA80-7629-4A5C-A23E-015151023F81}" dt="2022-04-03T11:53:20.075" v="41"/>
          <ac:spMkLst>
            <pc:docMk/>
            <pc:sldMk cId="1980538540" sldId="256"/>
            <ac:spMk id="60" creationId="{18873D23-2DCF-4B31-A009-95721C06E8E1}"/>
          </ac:spMkLst>
        </pc:spChg>
        <pc:spChg chg="add del">
          <ac:chgData name="강경돈" userId="S::kgd981013@hanyang.ac.kr::c5ef1500-9f83-4ca8-914d-e7f071ad291d" providerId="AD" clId="Web-{50F9EA80-7629-4A5C-A23E-015151023F81}" dt="2022-04-03T11:53:20.075" v="41"/>
          <ac:spMkLst>
            <pc:docMk/>
            <pc:sldMk cId="1980538540" sldId="256"/>
            <ac:spMk id="61" creationId="{C13EF075-D4EF-4929-ADBC-91B27DA19955}"/>
          </ac:spMkLst>
        </pc:spChg>
        <pc:spChg chg="add del">
          <ac:chgData name="강경돈" userId="S::kgd981013@hanyang.ac.kr::c5ef1500-9f83-4ca8-914d-e7f071ad291d" providerId="AD" clId="Web-{50F9EA80-7629-4A5C-A23E-015151023F81}" dt="2022-04-03T11:53:21.778" v="43"/>
          <ac:spMkLst>
            <pc:docMk/>
            <pc:sldMk cId="1980538540" sldId="256"/>
            <ac:spMk id="68" creationId="{7CB4857B-ED7C-444D-9F04-2F885114A1C2}"/>
          </ac:spMkLst>
        </pc:spChg>
        <pc:spChg chg="add del">
          <ac:chgData name="강경돈" userId="S::kgd981013@hanyang.ac.kr::c5ef1500-9f83-4ca8-914d-e7f071ad291d" providerId="AD" clId="Web-{50F9EA80-7629-4A5C-A23E-015151023F81}" dt="2022-04-03T11:53:21.778" v="43"/>
          <ac:spMkLst>
            <pc:docMk/>
            <pc:sldMk cId="1980538540" sldId="256"/>
            <ac:spMk id="69" creationId="{D18046FB-44EA-4FD8-A585-EA09A319B2D0}"/>
          </ac:spMkLst>
        </pc:spChg>
        <pc:spChg chg="add del">
          <ac:chgData name="강경돈" userId="S::kgd981013@hanyang.ac.kr::c5ef1500-9f83-4ca8-914d-e7f071ad291d" providerId="AD" clId="Web-{50F9EA80-7629-4A5C-A23E-015151023F81}" dt="2022-04-03T11:53:21.778" v="43"/>
          <ac:spMkLst>
            <pc:docMk/>
            <pc:sldMk cId="1980538540" sldId="256"/>
            <ac:spMk id="70" creationId="{479F5F2B-8B58-4140-AE6A-51F6C67B18D9}"/>
          </ac:spMkLst>
        </pc:spChg>
        <pc:spChg chg="add del">
          <ac:chgData name="강경돈" userId="S::kgd981013@hanyang.ac.kr::c5ef1500-9f83-4ca8-914d-e7f071ad291d" providerId="AD" clId="Web-{50F9EA80-7629-4A5C-A23E-015151023F81}" dt="2022-04-03T11:53:27.263" v="45"/>
          <ac:spMkLst>
            <pc:docMk/>
            <pc:sldMk cId="1980538540" sldId="256"/>
            <ac:spMk id="72" creationId="{1E234CF4-802C-4AA1-B540-36C3B838C462}"/>
          </ac:spMkLst>
        </pc:spChg>
        <pc:spChg chg="add del">
          <ac:chgData name="강경돈" userId="S::kgd981013@hanyang.ac.kr::c5ef1500-9f83-4ca8-914d-e7f071ad291d" providerId="AD" clId="Web-{50F9EA80-7629-4A5C-A23E-015151023F81}" dt="2022-04-03T11:53:27.263" v="45"/>
          <ac:spMkLst>
            <pc:docMk/>
            <pc:sldMk cId="1980538540" sldId="256"/>
            <ac:spMk id="73" creationId="{A5271697-90F1-4A23-8EF2-0179F2EAFACB}"/>
          </ac:spMkLst>
        </pc:spChg>
        <pc:spChg chg="add del">
          <ac:chgData name="강경돈" userId="S::kgd981013@hanyang.ac.kr::c5ef1500-9f83-4ca8-914d-e7f071ad291d" providerId="AD" clId="Web-{50F9EA80-7629-4A5C-A23E-015151023F81}" dt="2022-04-03T11:53:27.263" v="45"/>
          <ac:spMkLst>
            <pc:docMk/>
            <pc:sldMk cId="1980538540" sldId="256"/>
            <ac:spMk id="74" creationId="{D9F5512A-48E1-4C07-B75E-3CCC517B6804}"/>
          </ac:spMkLst>
        </pc:spChg>
        <pc:spChg chg="add del">
          <ac:chgData name="강경돈" userId="S::kgd981013@hanyang.ac.kr::c5ef1500-9f83-4ca8-914d-e7f071ad291d" providerId="AD" clId="Web-{50F9EA80-7629-4A5C-A23E-015151023F81}" dt="2022-04-03T11:53:27.263" v="45"/>
          <ac:spMkLst>
            <pc:docMk/>
            <pc:sldMk cId="1980538540" sldId="256"/>
            <ac:spMk id="75" creationId="{9D800584-727A-48CF-8223-244AD9717CAA}"/>
          </ac:spMkLst>
        </pc:spChg>
        <pc:spChg chg="add del">
          <ac:chgData name="강경돈" userId="S::kgd981013@hanyang.ac.kr::c5ef1500-9f83-4ca8-914d-e7f071ad291d" providerId="AD" clId="Web-{50F9EA80-7629-4A5C-A23E-015151023F81}" dt="2022-04-03T11:53:28.403" v="47"/>
          <ac:spMkLst>
            <pc:docMk/>
            <pc:sldMk cId="1980538540" sldId="256"/>
            <ac:spMk id="93" creationId="{081EA652-8C6A-4E69-BEB9-170809474553}"/>
          </ac:spMkLst>
        </pc:spChg>
        <pc:spChg chg="add del">
          <ac:chgData name="강경돈" userId="S::kgd981013@hanyang.ac.kr::c5ef1500-9f83-4ca8-914d-e7f071ad291d" providerId="AD" clId="Web-{50F9EA80-7629-4A5C-A23E-015151023F81}" dt="2022-04-03T11:53:28.403" v="47"/>
          <ac:spMkLst>
            <pc:docMk/>
            <pc:sldMk cId="1980538540" sldId="256"/>
            <ac:spMk id="94" creationId="{5298780A-33B9-4EA2-8F67-DE68AD62841B}"/>
          </ac:spMkLst>
        </pc:spChg>
        <pc:spChg chg="add del">
          <ac:chgData name="강경돈" userId="S::kgd981013@hanyang.ac.kr::c5ef1500-9f83-4ca8-914d-e7f071ad291d" providerId="AD" clId="Web-{50F9EA80-7629-4A5C-A23E-015151023F81}" dt="2022-04-03T11:53:28.403" v="47"/>
          <ac:spMkLst>
            <pc:docMk/>
            <pc:sldMk cId="1980538540" sldId="256"/>
            <ac:spMk id="95" creationId="{7F488E8B-4E1E-4402-8935-D4E6C02615C7}"/>
          </ac:spMkLst>
        </pc:spChg>
        <pc:spChg chg="add del">
          <ac:chgData name="강경돈" userId="S::kgd981013@hanyang.ac.kr::c5ef1500-9f83-4ca8-914d-e7f071ad291d" providerId="AD" clId="Web-{50F9EA80-7629-4A5C-A23E-015151023F81}" dt="2022-04-03T11:53:32.341" v="49"/>
          <ac:spMkLst>
            <pc:docMk/>
            <pc:sldMk cId="1980538540" sldId="256"/>
            <ac:spMk id="98" creationId="{DBF61EA3-B236-439E-9C0B-340980D56BEE}"/>
          </ac:spMkLst>
        </pc:spChg>
        <pc:spChg chg="add del">
          <ac:chgData name="강경돈" userId="S::kgd981013@hanyang.ac.kr::c5ef1500-9f83-4ca8-914d-e7f071ad291d" providerId="AD" clId="Web-{50F9EA80-7629-4A5C-A23E-015151023F81}" dt="2022-04-03T11:53:32.341" v="49"/>
          <ac:spMkLst>
            <pc:docMk/>
            <pc:sldMk cId="1980538540" sldId="256"/>
            <ac:spMk id="102" creationId="{E659831F-0D9A-4C63-9EBB-8435B85A440F}"/>
          </ac:spMkLst>
        </pc:spChg>
        <pc:spChg chg="add">
          <ac:chgData name="강경돈" userId="S::kgd981013@hanyang.ac.kr::c5ef1500-9f83-4ca8-914d-e7f071ad291d" providerId="AD" clId="Web-{50F9EA80-7629-4A5C-A23E-015151023F81}" dt="2022-04-03T11:53:32.357" v="50"/>
          <ac:spMkLst>
            <pc:docMk/>
            <pc:sldMk cId="1980538540" sldId="256"/>
            <ac:spMk id="104" creationId="{100EDD19-6802-4EC3-95CE-CFFAB042CFD6}"/>
          </ac:spMkLst>
        </pc:spChg>
        <pc:spChg chg="add">
          <ac:chgData name="강경돈" userId="S::kgd981013@hanyang.ac.kr::c5ef1500-9f83-4ca8-914d-e7f071ad291d" providerId="AD" clId="Web-{50F9EA80-7629-4A5C-A23E-015151023F81}" dt="2022-04-03T11:53:32.357" v="50"/>
          <ac:spMkLst>
            <pc:docMk/>
            <pc:sldMk cId="1980538540" sldId="256"/>
            <ac:spMk id="105" creationId="{DB17E863-922E-4C26-BD64-E8FD41D28661}"/>
          </ac:spMkLst>
        </pc:spChg>
        <pc:grpChg chg="add del">
          <ac:chgData name="강경돈" userId="S::kgd981013@hanyang.ac.kr::c5ef1500-9f83-4ca8-914d-e7f071ad291d" providerId="AD" clId="Web-{50F9EA80-7629-4A5C-A23E-015151023F81}" dt="2022-04-03T11:53:05.793" v="29"/>
          <ac:grpSpMkLst>
            <pc:docMk/>
            <pc:sldMk cId="1980538540" sldId="256"/>
            <ac:grpSpMk id="31" creationId="{AA39BAE7-7EB8-4E22-BCBB-F00F514DB7EA}"/>
          </ac:grpSpMkLst>
        </pc:grpChg>
        <pc:grpChg chg="add del">
          <ac:chgData name="강경돈" userId="S::kgd981013@hanyang.ac.kr::c5ef1500-9f83-4ca8-914d-e7f071ad291d" providerId="AD" clId="Web-{50F9EA80-7629-4A5C-A23E-015151023F81}" dt="2022-04-03T11:53:13.215" v="37"/>
          <ac:grpSpMkLst>
            <pc:docMk/>
            <pc:sldMk cId="1980538540" sldId="256"/>
            <ac:grpSpMk id="52" creationId="{E12BF2FB-8A96-4B53-86A0-04755C545EB8}"/>
          </ac:grpSpMkLst>
        </pc:grpChg>
        <pc:grpChg chg="add del">
          <ac:chgData name="강경돈" userId="S::kgd981013@hanyang.ac.kr::c5ef1500-9f83-4ca8-914d-e7f071ad291d" providerId="AD" clId="Web-{50F9EA80-7629-4A5C-A23E-015151023F81}" dt="2022-04-03T11:53:20.075" v="41"/>
          <ac:grpSpMkLst>
            <pc:docMk/>
            <pc:sldMk cId="1980538540" sldId="256"/>
            <ac:grpSpMk id="62" creationId="{DAA26DFA-AAB2-4973-9C17-16D587C7B198}"/>
          </ac:grpSpMkLst>
        </pc:grpChg>
        <pc:grpChg chg="add del">
          <ac:chgData name="강경돈" userId="S::kgd981013@hanyang.ac.kr::c5ef1500-9f83-4ca8-914d-e7f071ad291d" providerId="AD" clId="Web-{50F9EA80-7629-4A5C-A23E-015151023F81}" dt="2022-04-03T11:53:27.263" v="45"/>
          <ac:grpSpMkLst>
            <pc:docMk/>
            <pc:sldMk cId="1980538540" sldId="256"/>
            <ac:grpSpMk id="76" creationId="{B0CED441-B73B-4907-9AF2-614CEAC6A182}"/>
          </ac:grpSpMkLst>
        </pc:grpChg>
        <pc:grpChg chg="add del">
          <ac:chgData name="강경돈" userId="S::kgd981013@hanyang.ac.kr::c5ef1500-9f83-4ca8-914d-e7f071ad291d" providerId="AD" clId="Web-{50F9EA80-7629-4A5C-A23E-015151023F81}" dt="2022-04-03T11:53:32.341" v="49"/>
          <ac:grpSpMkLst>
            <pc:docMk/>
            <pc:sldMk cId="1980538540" sldId="256"/>
            <ac:grpSpMk id="99" creationId="{28FAF094-D087-493F-8DF9-A486C2D6BBAA}"/>
          </ac:grpSpMkLst>
        </pc:grpChg>
        <pc:picChg chg="add del">
          <ac:chgData name="강경돈" userId="S::kgd981013@hanyang.ac.kr::c5ef1500-9f83-4ca8-914d-e7f071ad291d" providerId="AD" clId="Web-{50F9EA80-7629-4A5C-A23E-015151023F81}" dt="2022-04-03T11:50:27.586" v="17"/>
          <ac:picMkLst>
            <pc:docMk/>
            <pc:sldMk cId="1980538540" sldId="256"/>
            <ac:picMk id="5" creationId="{FFD7A45E-F0D2-F0D4-AA76-110CA170362E}"/>
          </ac:picMkLst>
        </pc:picChg>
        <pc:picChg chg="add del">
          <ac:chgData name="강경돈" userId="S::kgd981013@hanyang.ac.kr::c5ef1500-9f83-4ca8-914d-e7f071ad291d" providerId="AD" clId="Web-{50F9EA80-7629-4A5C-A23E-015151023F81}" dt="2022-04-03T11:53:10.559" v="33"/>
          <ac:picMkLst>
            <pc:docMk/>
            <pc:sldMk cId="1980538540" sldId="256"/>
            <ac:picMk id="40" creationId="{FFD7A45E-F0D2-F0D4-AA76-110CA170362E}"/>
          </ac:picMkLst>
        </pc:picChg>
        <pc:picChg chg="add del">
          <ac:chgData name="강경돈" userId="S::kgd981013@hanyang.ac.kr::c5ef1500-9f83-4ca8-914d-e7f071ad291d" providerId="AD" clId="Web-{50F9EA80-7629-4A5C-A23E-015151023F81}" dt="2022-04-03T11:53:18.762" v="39"/>
          <ac:picMkLst>
            <pc:docMk/>
            <pc:sldMk cId="1980538540" sldId="256"/>
            <ac:picMk id="57" creationId="{FFD7A45E-F0D2-F0D4-AA76-110CA170362E}"/>
          </ac:picMkLst>
        </pc:picChg>
        <pc:cxnChg chg="add del">
          <ac:chgData name="강경돈" userId="S::kgd981013@hanyang.ac.kr::c5ef1500-9f83-4ca8-914d-e7f071ad291d" providerId="AD" clId="Web-{50F9EA80-7629-4A5C-A23E-015151023F81}" dt="2022-04-03T11:50:48.884" v="19"/>
          <ac:cxnSpMkLst>
            <pc:docMk/>
            <pc:sldMk cId="1980538540" sldId="256"/>
            <ac:cxnSpMk id="12" creationId="{E6D6B450-4278-45B8-88C7-C061710E3C7E}"/>
          </ac:cxnSpMkLst>
        </pc:cxnChg>
        <pc:cxnChg chg="add del">
          <ac:chgData name="강경돈" userId="S::kgd981013@hanyang.ac.kr::c5ef1500-9f83-4ca8-914d-e7f071ad291d" providerId="AD" clId="Web-{50F9EA80-7629-4A5C-A23E-015151023F81}" dt="2022-04-03T11:50:48.884" v="19"/>
          <ac:cxnSpMkLst>
            <pc:docMk/>
            <pc:sldMk cId="1980538540" sldId="256"/>
            <ac:cxnSpMk id="14" creationId="{74234A4C-A256-4139-A5F4-27078F0D6796}"/>
          </ac:cxnSpMkLst>
        </pc:cxnChg>
        <pc:cxnChg chg="add del">
          <ac:chgData name="강경돈" userId="S::kgd981013@hanyang.ac.kr::c5ef1500-9f83-4ca8-914d-e7f071ad291d" providerId="AD" clId="Web-{50F9EA80-7629-4A5C-A23E-015151023F81}" dt="2022-04-03T11:53:04.856" v="27"/>
          <ac:cxnSpMkLst>
            <pc:docMk/>
            <pc:sldMk cId="1980538540" sldId="256"/>
            <ac:cxnSpMk id="28" creationId="{23AAC9B5-8015-485C-ACF9-A750390E9A56}"/>
          </ac:cxnSpMkLst>
        </pc:cxnChg>
        <pc:cxnChg chg="add del">
          <ac:chgData name="강경돈" userId="S::kgd981013@hanyang.ac.kr::c5ef1500-9f83-4ca8-914d-e7f071ad291d" providerId="AD" clId="Web-{50F9EA80-7629-4A5C-A23E-015151023F81}" dt="2022-04-03T11:53:28.403" v="47"/>
          <ac:cxnSpMkLst>
            <pc:docMk/>
            <pc:sldMk cId="1980538540" sldId="256"/>
            <ac:cxnSpMk id="96" creationId="{23AAC9B5-8015-485C-ACF9-A750390E9A56}"/>
          </ac:cxnSpMkLst>
        </pc:cxnChg>
      </pc:sldChg>
      <pc:sldChg chg="addSp delSp modSp mod setBg">
        <pc:chgData name="강경돈" userId="S::kgd981013@hanyang.ac.kr::c5ef1500-9f83-4ca8-914d-e7f071ad291d" providerId="AD" clId="Web-{50F9EA80-7629-4A5C-A23E-015151023F81}" dt="2022-04-03T11:47:20.191" v="15"/>
        <pc:sldMkLst>
          <pc:docMk/>
          <pc:sldMk cId="4077043005" sldId="264"/>
        </pc:sldMkLst>
        <pc:spChg chg="mod">
          <ac:chgData name="강경돈" userId="S::kgd981013@hanyang.ac.kr::c5ef1500-9f83-4ca8-914d-e7f071ad291d" providerId="AD" clId="Web-{50F9EA80-7629-4A5C-A23E-015151023F81}" dt="2022-04-03T11:47:20.191" v="15"/>
          <ac:spMkLst>
            <pc:docMk/>
            <pc:sldMk cId="4077043005" sldId="264"/>
            <ac:spMk id="2" creationId="{00000000-0000-0000-0000-000000000000}"/>
          </ac:spMkLst>
        </pc:spChg>
        <pc:spChg chg="ord">
          <ac:chgData name="강경돈" userId="S::kgd981013@hanyang.ac.kr::c5ef1500-9f83-4ca8-914d-e7f071ad291d" providerId="AD" clId="Web-{50F9EA80-7629-4A5C-A23E-015151023F81}" dt="2022-04-03T11:47:20.191" v="15"/>
          <ac:spMkLst>
            <pc:docMk/>
            <pc:sldMk cId="4077043005" sldId="264"/>
            <ac:spMk id="5" creationId="{00000000-0000-0000-0000-000000000000}"/>
          </ac:spMkLst>
        </pc:spChg>
        <pc:spChg chg="add del">
          <ac:chgData name="강경돈" userId="S::kgd981013@hanyang.ac.kr::c5ef1500-9f83-4ca8-914d-e7f071ad291d" providerId="AD" clId="Web-{50F9EA80-7629-4A5C-A23E-015151023F81}" dt="2022-04-03T11:47:20.191" v="15"/>
          <ac:spMkLst>
            <pc:docMk/>
            <pc:sldMk cId="4077043005" sldId="264"/>
            <ac:spMk id="12" creationId="{53F29798-D584-4792-9B62-3F5F5C36D619}"/>
          </ac:spMkLst>
        </pc:spChg>
        <pc:picChg chg="add del mod">
          <ac:chgData name="강경돈" userId="S::kgd981013@hanyang.ac.kr::c5ef1500-9f83-4ca8-914d-e7f071ad291d" providerId="AD" clId="Web-{50F9EA80-7629-4A5C-A23E-015151023F81}" dt="2022-04-03T11:45:03.391" v="10"/>
          <ac:picMkLst>
            <pc:docMk/>
            <pc:sldMk cId="4077043005" sldId="264"/>
            <ac:picMk id="3" creationId="{E7F4CCF7-0CD3-1A11-A40B-FA67E7CDA097}"/>
          </ac:picMkLst>
        </pc:picChg>
        <pc:picChg chg="mod">
          <ac:chgData name="강경돈" userId="S::kgd981013@hanyang.ac.kr::c5ef1500-9f83-4ca8-914d-e7f071ad291d" providerId="AD" clId="Web-{50F9EA80-7629-4A5C-A23E-015151023F81}" dt="2022-04-03T11:47:20.191" v="15"/>
          <ac:picMkLst>
            <pc:docMk/>
            <pc:sldMk cId="4077043005" sldId="264"/>
            <ac:picMk id="7" creationId="{920476EC-3E4E-21EC-2C5D-0078BF50F549}"/>
          </ac:picMkLst>
        </pc:picChg>
      </pc:sldChg>
    </pc:docChg>
  </pc:docChgLst>
  <pc:docChgLst>
    <pc:chgData name="김민주" userId="S::minjukim12@hanyang.ac.kr::ccb22d04-1de4-442a-8df2-c735db149eeb" providerId="AD" clId="Web-{07917028-27E6-4B00-A31D-C155D517459D}"/>
    <pc:docChg chg="modSld">
      <pc:chgData name="김민주" userId="S::minjukim12@hanyang.ac.kr::ccb22d04-1de4-442a-8df2-c735db149eeb" providerId="AD" clId="Web-{07917028-27E6-4B00-A31D-C155D517459D}" dt="2022-04-03T05:24:37.409" v="88" actId="20577"/>
      <pc:docMkLst>
        <pc:docMk/>
      </pc:docMkLst>
      <pc:sldChg chg="modSp">
        <pc:chgData name="김민주" userId="S::minjukim12@hanyang.ac.kr::ccb22d04-1de4-442a-8df2-c735db149eeb" providerId="AD" clId="Web-{07917028-27E6-4B00-A31D-C155D517459D}" dt="2022-04-03T05:21:11.294" v="9" actId="20577"/>
        <pc:sldMkLst>
          <pc:docMk/>
          <pc:sldMk cId="1980538540" sldId="256"/>
        </pc:sldMkLst>
        <pc:spChg chg="mod">
          <ac:chgData name="김민주" userId="S::minjukim12@hanyang.ac.kr::ccb22d04-1de4-442a-8df2-c735db149eeb" providerId="AD" clId="Web-{07917028-27E6-4B00-A31D-C155D517459D}" dt="2022-04-03T05:21:11.294" v="9" actId="20577"/>
          <ac:spMkLst>
            <pc:docMk/>
            <pc:sldMk cId="1980538540" sldId="256"/>
            <ac:spMk id="3" creationId="{00000000-0000-0000-0000-000000000000}"/>
          </ac:spMkLst>
        </pc:spChg>
      </pc:sldChg>
      <pc:sldChg chg="modSp">
        <pc:chgData name="김민주" userId="S::minjukim12@hanyang.ac.kr::ccb22d04-1de4-442a-8df2-c735db149eeb" providerId="AD" clId="Web-{07917028-27E6-4B00-A31D-C155D517459D}" dt="2022-04-03T05:24:37.409" v="88" actId="20577"/>
        <pc:sldMkLst>
          <pc:docMk/>
          <pc:sldMk cId="630574328" sldId="259"/>
        </pc:sldMkLst>
        <pc:spChg chg="mod">
          <ac:chgData name="김민주" userId="S::minjukim12@hanyang.ac.kr::ccb22d04-1de4-442a-8df2-c735db149eeb" providerId="AD" clId="Web-{07917028-27E6-4B00-A31D-C155D517459D}" dt="2022-04-03T05:24:37.409" v="88" actId="20577"/>
          <ac:spMkLst>
            <pc:docMk/>
            <pc:sldMk cId="630574328" sldId="259"/>
            <ac:spMk id="3" creationId="{00000000-0000-0000-0000-000000000000}"/>
          </ac:spMkLst>
        </pc:spChg>
      </pc:sldChg>
    </pc:docChg>
  </pc:docChgLst>
  <pc:docChgLst>
    <pc:chgData name="강경돈" userId="S::kgd981013@hanyang.ac.kr::c5ef1500-9f83-4ca8-914d-e7f071ad291d" providerId="AD" clId="Web-{8BDE0756-5325-4528-8D2B-B8B25CC60FFA}"/>
    <pc:docChg chg="addSld delSld modSld sldOrd">
      <pc:chgData name="강경돈" userId="S::kgd981013@hanyang.ac.kr::c5ef1500-9f83-4ca8-914d-e7f071ad291d" providerId="AD" clId="Web-{8BDE0756-5325-4528-8D2B-B8B25CC60FFA}" dt="2022-05-01T11:43:42.237" v="208" actId="1076"/>
      <pc:docMkLst>
        <pc:docMk/>
      </pc:docMkLst>
      <pc:sldChg chg="addSp modSp">
        <pc:chgData name="강경돈" userId="S::kgd981013@hanyang.ac.kr::c5ef1500-9f83-4ca8-914d-e7f071ad291d" providerId="AD" clId="Web-{8BDE0756-5325-4528-8D2B-B8B25CC60FFA}" dt="2022-05-01T11:43:42.237" v="208" actId="1076"/>
        <pc:sldMkLst>
          <pc:docMk/>
          <pc:sldMk cId="1970421735" sldId="261"/>
        </pc:sldMkLst>
        <pc:picChg chg="add mod">
          <ac:chgData name="강경돈" userId="S::kgd981013@hanyang.ac.kr::c5ef1500-9f83-4ca8-914d-e7f071ad291d" providerId="AD" clId="Web-{8BDE0756-5325-4528-8D2B-B8B25CC60FFA}" dt="2022-05-01T11:43:42.237" v="208" actId="1076"/>
          <ac:picMkLst>
            <pc:docMk/>
            <pc:sldMk cId="1970421735" sldId="261"/>
            <ac:picMk id="5" creationId="{6325F329-BABF-0747-32C6-1778EA54FFD6}"/>
          </ac:picMkLst>
        </pc:picChg>
      </pc:sldChg>
      <pc:sldChg chg="new del">
        <pc:chgData name="강경돈" userId="S::kgd981013@hanyang.ac.kr::c5ef1500-9f83-4ca8-914d-e7f071ad291d" providerId="AD" clId="Web-{8BDE0756-5325-4528-8D2B-B8B25CC60FFA}" dt="2022-05-01T10:47:37.968" v="2"/>
        <pc:sldMkLst>
          <pc:docMk/>
          <pc:sldMk cId="2312596180" sldId="288"/>
        </pc:sldMkLst>
      </pc:sldChg>
      <pc:sldChg chg="addSp delSp modSp add ord replId">
        <pc:chgData name="강경돈" userId="S::kgd981013@hanyang.ac.kr::c5ef1500-9f83-4ca8-914d-e7f071ad291d" providerId="AD" clId="Web-{8BDE0756-5325-4528-8D2B-B8B25CC60FFA}" dt="2022-05-01T11:29:15.201" v="134"/>
        <pc:sldMkLst>
          <pc:docMk/>
          <pc:sldMk cId="4002384562" sldId="289"/>
        </pc:sldMkLst>
        <pc:spChg chg="mod">
          <ac:chgData name="강경돈" userId="S::kgd981013@hanyang.ac.kr::c5ef1500-9f83-4ca8-914d-e7f071ad291d" providerId="AD" clId="Web-{8BDE0756-5325-4528-8D2B-B8B25CC60FFA}" dt="2022-05-01T10:48:04.406" v="8" actId="20577"/>
          <ac:spMkLst>
            <pc:docMk/>
            <pc:sldMk cId="4002384562" sldId="289"/>
            <ac:spMk id="2" creationId="{00000000-0000-0000-0000-000000000000}"/>
          </ac:spMkLst>
        </pc:spChg>
        <pc:picChg chg="add del mod">
          <ac:chgData name="강경돈" userId="S::kgd981013@hanyang.ac.kr::c5ef1500-9f83-4ca8-914d-e7f071ad291d" providerId="AD" clId="Web-{8BDE0756-5325-4528-8D2B-B8B25CC60FFA}" dt="2022-05-01T10:51:45.427" v="16"/>
          <ac:picMkLst>
            <pc:docMk/>
            <pc:sldMk cId="4002384562" sldId="289"/>
            <ac:picMk id="3" creationId="{43A2ACBE-E09E-C422-04E7-C3DE7ADE89DD}"/>
          </ac:picMkLst>
        </pc:picChg>
        <pc:picChg chg="add del mod">
          <ac:chgData name="강경돈" userId="S::kgd981013@hanyang.ac.kr::c5ef1500-9f83-4ca8-914d-e7f071ad291d" providerId="AD" clId="Web-{8BDE0756-5325-4528-8D2B-B8B25CC60FFA}" dt="2022-05-01T11:09:47.516" v="90"/>
          <ac:picMkLst>
            <pc:docMk/>
            <pc:sldMk cId="4002384562" sldId="289"/>
            <ac:picMk id="4" creationId="{DA88B9B0-82DF-864B-C2BA-B27B0792A241}"/>
          </ac:picMkLst>
        </pc:picChg>
        <pc:picChg chg="add del mod">
          <ac:chgData name="강경돈" userId="S::kgd981013@hanyang.ac.kr::c5ef1500-9f83-4ca8-914d-e7f071ad291d" providerId="AD" clId="Web-{8BDE0756-5325-4528-8D2B-B8B25CC60FFA}" dt="2022-05-01T11:17:51.809" v="98"/>
          <ac:picMkLst>
            <pc:docMk/>
            <pc:sldMk cId="4002384562" sldId="289"/>
            <ac:picMk id="7" creationId="{AC841C20-EA01-CC63-AA8B-07516B67C308}"/>
          </ac:picMkLst>
        </pc:picChg>
        <pc:picChg chg="add del mod">
          <ac:chgData name="강경돈" userId="S::kgd981013@hanyang.ac.kr::c5ef1500-9f83-4ca8-914d-e7f071ad291d" providerId="AD" clId="Web-{8BDE0756-5325-4528-8D2B-B8B25CC60FFA}" dt="2022-05-01T11:20:39.188" v="123"/>
          <ac:picMkLst>
            <pc:docMk/>
            <pc:sldMk cId="4002384562" sldId="289"/>
            <ac:picMk id="8" creationId="{22741011-A546-85E9-2EA1-6F40925BBA59}"/>
          </ac:picMkLst>
        </pc:picChg>
        <pc:picChg chg="add mod">
          <ac:chgData name="강경돈" userId="S::kgd981013@hanyang.ac.kr::c5ef1500-9f83-4ca8-914d-e7f071ad291d" providerId="AD" clId="Web-{8BDE0756-5325-4528-8D2B-B8B25CC60FFA}" dt="2022-05-01T11:21:51.377" v="133" actId="1076"/>
          <ac:picMkLst>
            <pc:docMk/>
            <pc:sldMk cId="4002384562" sldId="289"/>
            <ac:picMk id="9" creationId="{741B5BBC-4A46-DE60-683B-E24F9385D180}"/>
          </ac:picMkLst>
        </pc:picChg>
        <pc:picChg chg="add mod">
          <ac:chgData name="강경돈" userId="S::kgd981013@hanyang.ac.kr::c5ef1500-9f83-4ca8-914d-e7f071ad291d" providerId="AD" clId="Web-{8BDE0756-5325-4528-8D2B-B8B25CC60FFA}" dt="2022-05-01T11:21:45.252" v="132" actId="1076"/>
          <ac:picMkLst>
            <pc:docMk/>
            <pc:sldMk cId="4002384562" sldId="289"/>
            <ac:picMk id="10" creationId="{87F23C5C-F424-40B8-A907-05FCBD6B89D8}"/>
          </ac:picMkLst>
        </pc:picChg>
      </pc:sldChg>
      <pc:sldChg chg="addSp delSp modSp new del">
        <pc:chgData name="강경돈" userId="S::kgd981013@hanyang.ac.kr::c5ef1500-9f83-4ca8-914d-e7f071ad291d" providerId="AD" clId="Web-{8BDE0756-5325-4528-8D2B-B8B25CC60FFA}" dt="2022-05-01T11:00:00.846" v="32"/>
        <pc:sldMkLst>
          <pc:docMk/>
          <pc:sldMk cId="3604648971" sldId="290"/>
        </pc:sldMkLst>
        <pc:spChg chg="del">
          <ac:chgData name="강경돈" userId="S::kgd981013@hanyang.ac.kr::c5ef1500-9f83-4ca8-914d-e7f071ad291d" providerId="AD" clId="Web-{8BDE0756-5325-4528-8D2B-B8B25CC60FFA}" dt="2022-05-01T10:59:50.095" v="30"/>
          <ac:spMkLst>
            <pc:docMk/>
            <pc:sldMk cId="3604648971" sldId="290"/>
            <ac:spMk id="2" creationId="{6A9B2073-75EC-75A2-BE28-02581AA65916}"/>
          </ac:spMkLst>
        </pc:spChg>
        <pc:spChg chg="del">
          <ac:chgData name="강경돈" userId="S::kgd981013@hanyang.ac.kr::c5ef1500-9f83-4ca8-914d-e7f071ad291d" providerId="AD" clId="Web-{8BDE0756-5325-4528-8D2B-B8B25CC60FFA}" dt="2022-05-01T10:59:44.876" v="28"/>
          <ac:spMkLst>
            <pc:docMk/>
            <pc:sldMk cId="3604648971" sldId="290"/>
            <ac:spMk id="3" creationId="{AD5D1360-2B1F-E36C-D8B9-AD5C52610BC0}"/>
          </ac:spMkLst>
        </pc:spChg>
        <pc:picChg chg="add mod ord">
          <ac:chgData name="강경돈" userId="S::kgd981013@hanyang.ac.kr::c5ef1500-9f83-4ca8-914d-e7f071ad291d" providerId="AD" clId="Web-{8BDE0756-5325-4528-8D2B-B8B25CC60FFA}" dt="2022-05-01T10:59:52.267" v="31" actId="1076"/>
          <ac:picMkLst>
            <pc:docMk/>
            <pc:sldMk cId="3604648971" sldId="290"/>
            <ac:picMk id="5" creationId="{CB104A28-E9EA-590F-F1DE-59A44A24E0A0}"/>
          </ac:picMkLst>
        </pc:picChg>
      </pc:sldChg>
      <pc:sldChg chg="new del">
        <pc:chgData name="강경돈" userId="S::kgd981013@hanyang.ac.kr::c5ef1500-9f83-4ca8-914d-e7f071ad291d" providerId="AD" clId="Web-{8BDE0756-5325-4528-8D2B-B8B25CC60FFA}" dt="2022-05-01T11:00:08.143" v="35"/>
        <pc:sldMkLst>
          <pc:docMk/>
          <pc:sldMk cId="3702087430" sldId="290"/>
        </pc:sldMkLst>
      </pc:sldChg>
      <pc:sldChg chg="addSp delSp modSp add replId addAnim modAnim">
        <pc:chgData name="강경돈" userId="S::kgd981013@hanyang.ac.kr::c5ef1500-9f83-4ca8-914d-e7f071ad291d" providerId="AD" clId="Web-{8BDE0756-5325-4528-8D2B-B8B25CC60FFA}" dt="2022-05-01T11:04:12.570" v="89"/>
        <pc:sldMkLst>
          <pc:docMk/>
          <pc:sldMk cId="3360618519" sldId="291"/>
        </pc:sldMkLst>
        <pc:spChg chg="mod">
          <ac:chgData name="강경돈" userId="S::kgd981013@hanyang.ac.kr::c5ef1500-9f83-4ca8-914d-e7f071ad291d" providerId="AD" clId="Web-{8BDE0756-5325-4528-8D2B-B8B25CC60FFA}" dt="2022-05-01T11:01:24.035" v="71" actId="20577"/>
          <ac:spMkLst>
            <pc:docMk/>
            <pc:sldMk cId="3360618519" sldId="291"/>
            <ac:spMk id="2" creationId="{00000000-0000-0000-0000-000000000000}"/>
          </ac:spMkLst>
        </pc:spChg>
        <pc:spChg chg="add del mod">
          <ac:chgData name="강경돈" userId="S::kgd981013@hanyang.ac.kr::c5ef1500-9f83-4ca8-914d-e7f071ad291d" providerId="AD" clId="Web-{8BDE0756-5325-4528-8D2B-B8B25CC60FFA}" dt="2022-05-01T11:01:36.598" v="83" actId="20577"/>
          <ac:spMkLst>
            <pc:docMk/>
            <pc:sldMk cId="3360618519" sldId="291"/>
            <ac:spMk id="7" creationId="{D442D9DF-1656-0F5F-06B2-D524BC24653C}"/>
          </ac:spMkLst>
        </pc:spChg>
        <pc:picChg chg="del">
          <ac:chgData name="강경돈" userId="S::kgd981013@hanyang.ac.kr::c5ef1500-9f83-4ca8-914d-e7f071ad291d" providerId="AD" clId="Web-{8BDE0756-5325-4528-8D2B-B8B25CC60FFA}" dt="2022-05-01T11:00:10.252" v="36"/>
          <ac:picMkLst>
            <pc:docMk/>
            <pc:sldMk cId="3360618519" sldId="291"/>
            <ac:picMk id="3" creationId="{21886982-417F-1712-E869-DE90ECFE20A2}"/>
          </ac:picMkLst>
        </pc:picChg>
        <pc:picChg chg="add mod">
          <ac:chgData name="강경돈" userId="S::kgd981013@hanyang.ac.kr::c5ef1500-9f83-4ca8-914d-e7f071ad291d" providerId="AD" clId="Web-{8BDE0756-5325-4528-8D2B-B8B25CC60FFA}" dt="2022-05-01T11:00:41.893" v="46" actId="1076"/>
          <ac:picMkLst>
            <pc:docMk/>
            <pc:sldMk cId="3360618519" sldId="291"/>
            <ac:picMk id="5" creationId="{15981BAE-D974-6F3C-84CE-0007D3ED7CEB}"/>
          </ac:picMkLst>
        </pc:picChg>
        <pc:picChg chg="add mod">
          <ac:chgData name="강경돈" userId="S::kgd981013@hanyang.ac.kr::c5ef1500-9f83-4ca8-914d-e7f071ad291d" providerId="AD" clId="Web-{8BDE0756-5325-4528-8D2B-B8B25CC60FFA}" dt="2022-05-01T11:03:57.711" v="87" actId="1076"/>
          <ac:picMkLst>
            <pc:docMk/>
            <pc:sldMk cId="3360618519" sldId="291"/>
            <ac:picMk id="8" creationId="{A83E0796-BD75-4785-BD40-66D81EB70834}"/>
          </ac:picMkLst>
        </pc:picChg>
      </pc:sldChg>
      <pc:sldChg chg="new del">
        <pc:chgData name="강경돈" userId="S::kgd981013@hanyang.ac.kr::c5ef1500-9f83-4ca8-914d-e7f071ad291d" providerId="AD" clId="Web-{8BDE0756-5325-4528-8D2B-B8B25CC60FFA}" dt="2022-05-01T11:30:56.500" v="137"/>
        <pc:sldMkLst>
          <pc:docMk/>
          <pc:sldMk cId="3305745644" sldId="293"/>
        </pc:sldMkLst>
      </pc:sldChg>
      <pc:sldChg chg="addSp delSp modSp add replId delAnim">
        <pc:chgData name="강경돈" userId="S::kgd981013@hanyang.ac.kr::c5ef1500-9f83-4ca8-914d-e7f071ad291d" providerId="AD" clId="Web-{8BDE0756-5325-4528-8D2B-B8B25CC60FFA}" dt="2022-05-01T11:42:17.829" v="203" actId="1076"/>
        <pc:sldMkLst>
          <pc:docMk/>
          <pc:sldMk cId="2180368044" sldId="294"/>
        </pc:sldMkLst>
        <pc:spChg chg="mod">
          <ac:chgData name="강경돈" userId="S::kgd981013@hanyang.ac.kr::c5ef1500-9f83-4ca8-914d-e7f071ad291d" providerId="AD" clId="Web-{8BDE0756-5325-4528-8D2B-B8B25CC60FFA}" dt="2022-05-01T11:35:35.272" v="176" actId="1076"/>
          <ac:spMkLst>
            <pc:docMk/>
            <pc:sldMk cId="2180368044" sldId="294"/>
            <ac:spMk id="7" creationId="{D442D9DF-1656-0F5F-06B2-D524BC24653C}"/>
          </ac:spMkLst>
        </pc:spChg>
        <pc:picChg chg="add del mod">
          <ac:chgData name="강경돈" userId="S::kgd981013@hanyang.ac.kr::c5ef1500-9f83-4ca8-914d-e7f071ad291d" providerId="AD" clId="Web-{8BDE0756-5325-4528-8D2B-B8B25CC60FFA}" dt="2022-05-01T11:33:47.270" v="164"/>
          <ac:picMkLst>
            <pc:docMk/>
            <pc:sldMk cId="2180368044" sldId="294"/>
            <ac:picMk id="3" creationId="{50325750-27F3-FBA1-79BB-331D686AEE8E}"/>
          </ac:picMkLst>
        </pc:picChg>
        <pc:picChg chg="del">
          <ac:chgData name="강경돈" userId="S::kgd981013@hanyang.ac.kr::c5ef1500-9f83-4ca8-914d-e7f071ad291d" providerId="AD" clId="Web-{8BDE0756-5325-4528-8D2B-B8B25CC60FFA}" dt="2022-05-01T11:31:03.547" v="139"/>
          <ac:picMkLst>
            <pc:docMk/>
            <pc:sldMk cId="2180368044" sldId="294"/>
            <ac:picMk id="5" creationId="{15981BAE-D974-6F3C-84CE-0007D3ED7CEB}"/>
          </ac:picMkLst>
        </pc:picChg>
        <pc:picChg chg="del">
          <ac:chgData name="강경돈" userId="S::kgd981013@hanyang.ac.kr::c5ef1500-9f83-4ca8-914d-e7f071ad291d" providerId="AD" clId="Web-{8BDE0756-5325-4528-8D2B-B8B25CC60FFA}" dt="2022-05-01T11:31:03.063" v="138"/>
          <ac:picMkLst>
            <pc:docMk/>
            <pc:sldMk cId="2180368044" sldId="294"/>
            <ac:picMk id="8" creationId="{A83E0796-BD75-4785-BD40-66D81EB70834}"/>
          </ac:picMkLst>
        </pc:picChg>
        <pc:picChg chg="add mod">
          <ac:chgData name="강경돈" userId="S::kgd981013@hanyang.ac.kr::c5ef1500-9f83-4ca8-914d-e7f071ad291d" providerId="AD" clId="Web-{8BDE0756-5325-4528-8D2B-B8B25CC60FFA}" dt="2022-05-01T11:42:17.829" v="203" actId="1076"/>
          <ac:picMkLst>
            <pc:docMk/>
            <pc:sldMk cId="2180368044" sldId="294"/>
            <ac:picMk id="9" creationId="{2EF423B0-DC0A-1893-170E-056849365192}"/>
          </ac:picMkLst>
        </pc:picChg>
      </pc:sldChg>
      <pc:sldChg chg="addSp delSp modSp new">
        <pc:chgData name="강경돈" userId="S::kgd981013@hanyang.ac.kr::c5ef1500-9f83-4ca8-914d-e7f071ad291d" providerId="AD" clId="Web-{8BDE0756-5325-4528-8D2B-B8B25CC60FFA}" dt="2022-05-01T11:41:43.406" v="202" actId="1076"/>
        <pc:sldMkLst>
          <pc:docMk/>
          <pc:sldMk cId="4060455062" sldId="295"/>
        </pc:sldMkLst>
        <pc:spChg chg="del">
          <ac:chgData name="강경돈" userId="S::kgd981013@hanyang.ac.kr::c5ef1500-9f83-4ca8-914d-e7f071ad291d" providerId="AD" clId="Web-{8BDE0756-5325-4528-8D2B-B8B25CC60FFA}" dt="2022-05-01T11:39:15.246" v="181"/>
          <ac:spMkLst>
            <pc:docMk/>
            <pc:sldMk cId="4060455062" sldId="295"/>
            <ac:spMk id="2" creationId="{9B017DEC-137C-D2F2-F90F-BA045422D53C}"/>
          </ac:spMkLst>
        </pc:spChg>
        <pc:spChg chg="del">
          <ac:chgData name="강경돈" userId="S::kgd981013@hanyang.ac.kr::c5ef1500-9f83-4ca8-914d-e7f071ad291d" providerId="AD" clId="Web-{8BDE0756-5325-4528-8D2B-B8B25CC60FFA}" dt="2022-05-01T11:39:13.465" v="180"/>
          <ac:spMkLst>
            <pc:docMk/>
            <pc:sldMk cId="4060455062" sldId="295"/>
            <ac:spMk id="3" creationId="{9CDBA2B0-C6F9-AAA4-D9B7-97B483C18980}"/>
          </ac:spMkLst>
        </pc:spChg>
        <pc:picChg chg="add mod">
          <ac:chgData name="강경돈" userId="S::kgd981013@hanyang.ac.kr::c5ef1500-9f83-4ca8-914d-e7f071ad291d" providerId="AD" clId="Web-{8BDE0756-5325-4528-8D2B-B8B25CC60FFA}" dt="2022-05-01T11:41:30.719" v="201" actId="1076"/>
          <ac:picMkLst>
            <pc:docMk/>
            <pc:sldMk cId="4060455062" sldId="295"/>
            <ac:picMk id="5" creationId="{0EC279BB-8000-D23C-787B-01ABE161B74F}"/>
          </ac:picMkLst>
        </pc:picChg>
        <pc:picChg chg="add mod">
          <ac:chgData name="강경돈" userId="S::kgd981013@hanyang.ac.kr::c5ef1500-9f83-4ca8-914d-e7f071ad291d" providerId="AD" clId="Web-{8BDE0756-5325-4528-8D2B-B8B25CC60FFA}" dt="2022-05-01T11:41:43.406" v="202" actId="1076"/>
          <ac:picMkLst>
            <pc:docMk/>
            <pc:sldMk cId="4060455062" sldId="295"/>
            <ac:picMk id="6" creationId="{693FD5CB-B5B5-C7D8-EE93-152AA0589420}"/>
          </ac:picMkLst>
        </pc:picChg>
      </pc:sldChg>
    </pc:docChg>
  </pc:docChgLst>
  <pc:docChgLst>
    <pc:chgData name="Nhat Tran" userId="S::nhtr01_dfki.de#ext#@hyu.onmicrosoft.com::709d3e0c-426b-40ae-91e2-d9f8c8d8cb0e" providerId="AD" clId="Web-{2F46BB57-1DBF-4C42-BB2F-88CAA27C9A2F}"/>
    <pc:docChg chg="addSld delSld modSld">
      <pc:chgData name="Nhat Tran" userId="S::nhtr01_dfki.de#ext#@hyu.onmicrosoft.com::709d3e0c-426b-40ae-91e2-d9f8c8d8cb0e" providerId="AD" clId="Web-{2F46BB57-1DBF-4C42-BB2F-88CAA27C9A2F}" dt="2022-04-03T08:39:03.409" v="57"/>
      <pc:docMkLst>
        <pc:docMk/>
      </pc:docMkLst>
      <pc:sldChg chg="modSp">
        <pc:chgData name="Nhat Tran" userId="S::nhtr01_dfki.de#ext#@hyu.onmicrosoft.com::709d3e0c-426b-40ae-91e2-d9f8c8d8cb0e" providerId="AD" clId="Web-{2F46BB57-1DBF-4C42-BB2F-88CAA27C9A2F}" dt="2022-04-03T08:29:32.489" v="9" actId="20577"/>
        <pc:sldMkLst>
          <pc:docMk/>
          <pc:sldMk cId="1980538540" sldId="256"/>
        </pc:sldMkLst>
        <pc:spChg chg="mod">
          <ac:chgData name="Nhat Tran" userId="S::nhtr01_dfki.de#ext#@hyu.onmicrosoft.com::709d3e0c-426b-40ae-91e2-d9f8c8d8cb0e" providerId="AD" clId="Web-{2F46BB57-1DBF-4C42-BB2F-88CAA27C9A2F}" dt="2022-04-03T08:29:32.489" v="9" actId="20577"/>
          <ac:spMkLst>
            <pc:docMk/>
            <pc:sldMk cId="1980538540" sldId="256"/>
            <ac:spMk id="2" creationId="{00000000-0000-0000-0000-000000000000}"/>
          </ac:spMkLst>
        </pc:spChg>
        <pc:spChg chg="mod">
          <ac:chgData name="Nhat Tran" userId="S::nhtr01_dfki.de#ext#@hyu.onmicrosoft.com::709d3e0c-426b-40ae-91e2-d9f8c8d8cb0e" providerId="AD" clId="Web-{2F46BB57-1DBF-4C42-BB2F-88CAA27C9A2F}" dt="2022-04-03T08:29:24.567" v="6" actId="20577"/>
          <ac:spMkLst>
            <pc:docMk/>
            <pc:sldMk cId="1980538540" sldId="256"/>
            <ac:spMk id="3" creationId="{00000000-0000-0000-0000-000000000000}"/>
          </ac:spMkLst>
        </pc:spChg>
      </pc:sldChg>
      <pc:sldChg chg="modSp">
        <pc:chgData name="Nhat Tran" userId="S::nhtr01_dfki.de#ext#@hyu.onmicrosoft.com::709d3e0c-426b-40ae-91e2-d9f8c8d8cb0e" providerId="AD" clId="Web-{2F46BB57-1DBF-4C42-BB2F-88CAA27C9A2F}" dt="2022-04-03T08:30:41.490" v="11" actId="20577"/>
        <pc:sldMkLst>
          <pc:docMk/>
          <pc:sldMk cId="1419841371" sldId="257"/>
        </pc:sldMkLst>
        <pc:spChg chg="mod">
          <ac:chgData name="Nhat Tran" userId="S::nhtr01_dfki.de#ext#@hyu.onmicrosoft.com::709d3e0c-426b-40ae-91e2-d9f8c8d8cb0e" providerId="AD" clId="Web-{2F46BB57-1DBF-4C42-BB2F-88CAA27C9A2F}" dt="2022-04-03T08:30:41.490" v="11" actId="20577"/>
          <ac:spMkLst>
            <pc:docMk/>
            <pc:sldMk cId="1419841371" sldId="257"/>
            <ac:spMk id="3" creationId="{00000000-0000-0000-0000-000000000000}"/>
          </ac:spMkLst>
        </pc:spChg>
      </pc:sldChg>
      <pc:sldChg chg="modSp">
        <pc:chgData name="Nhat Tran" userId="S::nhtr01_dfki.de#ext#@hyu.onmicrosoft.com::709d3e0c-426b-40ae-91e2-d9f8c8d8cb0e" providerId="AD" clId="Web-{2F46BB57-1DBF-4C42-BB2F-88CAA27C9A2F}" dt="2022-04-03T08:36:01.732" v="26" actId="20577"/>
        <pc:sldMkLst>
          <pc:docMk/>
          <pc:sldMk cId="106057850" sldId="258"/>
        </pc:sldMkLst>
        <pc:spChg chg="mod">
          <ac:chgData name="Nhat Tran" userId="S::nhtr01_dfki.de#ext#@hyu.onmicrosoft.com::709d3e0c-426b-40ae-91e2-d9f8c8d8cb0e" providerId="AD" clId="Web-{2F46BB57-1DBF-4C42-BB2F-88CAA27C9A2F}" dt="2022-04-03T08:31:25.429" v="16" actId="20577"/>
          <ac:spMkLst>
            <pc:docMk/>
            <pc:sldMk cId="106057850" sldId="258"/>
            <ac:spMk id="2" creationId="{00000000-0000-0000-0000-000000000000}"/>
          </ac:spMkLst>
        </pc:spChg>
        <pc:spChg chg="mod">
          <ac:chgData name="Nhat Tran" userId="S::nhtr01_dfki.de#ext#@hyu.onmicrosoft.com::709d3e0c-426b-40ae-91e2-d9f8c8d8cb0e" providerId="AD" clId="Web-{2F46BB57-1DBF-4C42-BB2F-88CAA27C9A2F}" dt="2022-04-03T08:36:01.732" v="26" actId="20577"/>
          <ac:spMkLst>
            <pc:docMk/>
            <pc:sldMk cId="106057850" sldId="258"/>
            <ac:spMk id="3" creationId="{00000000-0000-0000-0000-000000000000}"/>
          </ac:spMkLst>
        </pc:spChg>
      </pc:sldChg>
      <pc:sldChg chg="addSp delSp modSp">
        <pc:chgData name="Nhat Tran" userId="S::nhtr01_dfki.de#ext#@hyu.onmicrosoft.com::709d3e0c-426b-40ae-91e2-d9f8c8d8cb0e" providerId="AD" clId="Web-{2F46BB57-1DBF-4C42-BB2F-88CAA27C9A2F}" dt="2022-04-03T08:37:30.703" v="41" actId="1076"/>
        <pc:sldMkLst>
          <pc:docMk/>
          <pc:sldMk cId="1106636255" sldId="263"/>
        </pc:sldMkLst>
        <pc:spChg chg="add del mod">
          <ac:chgData name="Nhat Tran" userId="S::nhtr01_dfki.de#ext#@hyu.onmicrosoft.com::709d3e0c-426b-40ae-91e2-d9f8c8d8cb0e" providerId="AD" clId="Web-{2F46BB57-1DBF-4C42-BB2F-88CAA27C9A2F}" dt="2022-04-03T08:37:30.469" v="40"/>
          <ac:spMkLst>
            <pc:docMk/>
            <pc:sldMk cId="1106636255" sldId="263"/>
            <ac:spMk id="2" creationId="{BD97BDB3-F3D0-973D-2B59-FFCD3EB77A1B}"/>
          </ac:spMkLst>
        </pc:spChg>
        <pc:picChg chg="mod">
          <ac:chgData name="Nhat Tran" userId="S::nhtr01_dfki.de#ext#@hyu.onmicrosoft.com::709d3e0c-426b-40ae-91e2-d9f8c8d8cb0e" providerId="AD" clId="Web-{2F46BB57-1DBF-4C42-BB2F-88CAA27C9A2F}" dt="2022-04-03T08:37:30.703" v="41" actId="1076"/>
          <ac:picMkLst>
            <pc:docMk/>
            <pc:sldMk cId="1106636255" sldId="263"/>
            <ac:picMk id="4" creationId="{00000000-0000-0000-0000-000000000000}"/>
          </ac:picMkLst>
        </pc:picChg>
      </pc:sldChg>
      <pc:sldChg chg="new del">
        <pc:chgData name="Nhat Tran" userId="S::nhtr01_dfki.de#ext#@hyu.onmicrosoft.com::709d3e0c-426b-40ae-91e2-d9f8c8d8cb0e" providerId="AD" clId="Web-{2F46BB57-1DBF-4C42-BB2F-88CAA27C9A2F}" dt="2022-04-03T08:37:23.172" v="36"/>
        <pc:sldMkLst>
          <pc:docMk/>
          <pc:sldMk cId="270343063" sldId="265"/>
        </pc:sldMkLst>
      </pc:sldChg>
      <pc:sldChg chg="addSp delSp modSp new del">
        <pc:chgData name="Nhat Tran" userId="S::nhtr01_dfki.de#ext#@hyu.onmicrosoft.com::709d3e0c-426b-40ae-91e2-d9f8c8d8cb0e" providerId="AD" clId="Web-{2F46BB57-1DBF-4C42-BB2F-88CAA27C9A2F}" dt="2022-04-03T08:39:03.409" v="57"/>
        <pc:sldMkLst>
          <pc:docMk/>
          <pc:sldMk cId="738739176" sldId="265"/>
        </pc:sldMkLst>
        <pc:spChg chg="mod">
          <ac:chgData name="Nhat Tran" userId="S::nhtr01_dfki.de#ext#@hyu.onmicrosoft.com::709d3e0c-426b-40ae-91e2-d9f8c8d8cb0e" providerId="AD" clId="Web-{2F46BB57-1DBF-4C42-BB2F-88CAA27C9A2F}" dt="2022-04-03T08:38:04.829" v="47" actId="20577"/>
          <ac:spMkLst>
            <pc:docMk/>
            <pc:sldMk cId="738739176" sldId="265"/>
            <ac:spMk id="2" creationId="{4E120573-8A2F-84D2-E908-D1A38EBB5C48}"/>
          </ac:spMkLst>
        </pc:spChg>
        <pc:spChg chg="del">
          <ac:chgData name="Nhat Tran" userId="S::nhtr01_dfki.de#ext#@hyu.onmicrosoft.com::709d3e0c-426b-40ae-91e2-d9f8c8d8cb0e" providerId="AD" clId="Web-{2F46BB57-1DBF-4C42-BB2F-88CAA27C9A2F}" dt="2022-04-03T08:38:59.299" v="56"/>
          <ac:spMkLst>
            <pc:docMk/>
            <pc:sldMk cId="738739176" sldId="265"/>
            <ac:spMk id="3" creationId="{2BCD402C-57CA-0AB2-2697-DCDB1811909D}"/>
          </ac:spMkLst>
        </pc:spChg>
        <pc:picChg chg="add mod">
          <ac:chgData name="Nhat Tran" userId="S::nhtr01_dfki.de#ext#@hyu.onmicrosoft.com::709d3e0c-426b-40ae-91e2-d9f8c8d8cb0e" providerId="AD" clId="Web-{2F46BB57-1DBF-4C42-BB2F-88CAA27C9A2F}" dt="2022-04-03T08:38:52.893" v="55" actId="1076"/>
          <ac:picMkLst>
            <pc:docMk/>
            <pc:sldMk cId="738739176" sldId="265"/>
            <ac:picMk id="5" creationId="{F2781D30-11E0-25E7-230B-BE5475A05E2F}"/>
          </ac:picMkLst>
        </pc:picChg>
      </pc:sldChg>
    </pc:docChg>
  </pc:docChgLst>
  <pc:docChgLst>
    <pc:chgData name="김민주" userId="S::minjukim12@hanyang.ac.kr::ccb22d04-1de4-442a-8df2-c735db149eeb" providerId="AD" clId="Web-{50640C70-6A7C-41E4-8731-E854573B538C}"/>
    <pc:docChg chg="modSld">
      <pc:chgData name="김민주" userId="S::minjukim12@hanyang.ac.kr::ccb22d04-1de4-442a-8df2-c735db149eeb" providerId="AD" clId="Web-{50640C70-6A7C-41E4-8731-E854573B538C}" dt="2022-04-03T12:23:07.551" v="3" actId="20577"/>
      <pc:docMkLst>
        <pc:docMk/>
      </pc:docMkLst>
      <pc:sldChg chg="modSp">
        <pc:chgData name="김민주" userId="S::minjukim12@hanyang.ac.kr::ccb22d04-1de4-442a-8df2-c735db149eeb" providerId="AD" clId="Web-{50640C70-6A7C-41E4-8731-E854573B538C}" dt="2022-04-03T12:23:07.551" v="3" actId="20577"/>
        <pc:sldMkLst>
          <pc:docMk/>
          <pc:sldMk cId="1970421735" sldId="261"/>
        </pc:sldMkLst>
        <pc:spChg chg="mod">
          <ac:chgData name="김민주" userId="S::minjukim12@hanyang.ac.kr::ccb22d04-1de4-442a-8df2-c735db149eeb" providerId="AD" clId="Web-{50640C70-6A7C-41E4-8731-E854573B538C}" dt="2022-04-03T12:23:07.551" v="3" actId="20577"/>
          <ac:spMkLst>
            <pc:docMk/>
            <pc:sldMk cId="1970421735" sldId="261"/>
            <ac:spMk id="3" creationId="{00000000-0000-0000-0000-000000000000}"/>
          </ac:spMkLst>
        </pc:spChg>
      </pc:sldChg>
    </pc:docChg>
  </pc:docChgLst>
  <pc:docChgLst>
    <pc:chgData name="김민주" userId="S::minjukim12@hanyang.ac.kr::ccb22d04-1de4-442a-8df2-c735db149eeb" providerId="AD" clId="Web-{6469DD55-6195-4B7F-A164-535BEFC6FD7F}"/>
    <pc:docChg chg="modSld">
      <pc:chgData name="김민주" userId="S::minjukim12@hanyang.ac.kr::ccb22d04-1de4-442a-8df2-c735db149eeb" providerId="AD" clId="Web-{6469DD55-6195-4B7F-A164-535BEFC6FD7F}" dt="2022-04-24T10:25:10.095" v="73" actId="14100"/>
      <pc:docMkLst>
        <pc:docMk/>
      </pc:docMkLst>
      <pc:sldChg chg="modSp">
        <pc:chgData name="김민주" userId="S::minjukim12@hanyang.ac.kr::ccb22d04-1de4-442a-8df2-c735db149eeb" providerId="AD" clId="Web-{6469DD55-6195-4B7F-A164-535BEFC6FD7F}" dt="2022-04-24T10:20:49.271" v="19" actId="14100"/>
        <pc:sldMkLst>
          <pc:docMk/>
          <pc:sldMk cId="1980538540" sldId="256"/>
        </pc:sldMkLst>
        <pc:spChg chg="mod">
          <ac:chgData name="김민주" userId="S::minjukim12@hanyang.ac.kr::ccb22d04-1de4-442a-8df2-c735db149eeb" providerId="AD" clId="Web-{6469DD55-6195-4B7F-A164-535BEFC6FD7F}" dt="2022-04-24T10:20:49.271" v="19" actId="14100"/>
          <ac:spMkLst>
            <pc:docMk/>
            <pc:sldMk cId="1980538540" sldId="256"/>
            <ac:spMk id="4" creationId="{6E327FA9-45E5-83B2-1296-6F4089BB6357}"/>
          </ac:spMkLst>
        </pc:spChg>
      </pc:sldChg>
      <pc:sldChg chg="addSp delSp modSp">
        <pc:chgData name="김민주" userId="S::minjukim12@hanyang.ac.kr::ccb22d04-1de4-442a-8df2-c735db149eeb" providerId="AD" clId="Web-{6469DD55-6195-4B7F-A164-535BEFC6FD7F}" dt="2022-04-24T10:22:50.275" v="39" actId="1076"/>
        <pc:sldMkLst>
          <pc:docMk/>
          <pc:sldMk cId="4077043005" sldId="264"/>
        </pc:sldMkLst>
        <pc:spChg chg="mod">
          <ac:chgData name="김민주" userId="S::minjukim12@hanyang.ac.kr::ccb22d04-1de4-442a-8df2-c735db149eeb" providerId="AD" clId="Web-{6469DD55-6195-4B7F-A164-535BEFC6FD7F}" dt="2022-04-24T10:22:46.306" v="38" actId="14100"/>
          <ac:spMkLst>
            <pc:docMk/>
            <pc:sldMk cId="4077043005" sldId="264"/>
            <ac:spMk id="2" creationId="{00000000-0000-0000-0000-000000000000}"/>
          </ac:spMkLst>
        </pc:spChg>
        <pc:spChg chg="add mod">
          <ac:chgData name="김민주" userId="S::minjukim12@hanyang.ac.kr::ccb22d04-1de4-442a-8df2-c735db149eeb" providerId="AD" clId="Web-{6469DD55-6195-4B7F-A164-535BEFC6FD7F}" dt="2022-04-24T10:22:50.275" v="39" actId="1076"/>
          <ac:spMkLst>
            <pc:docMk/>
            <pc:sldMk cId="4077043005" sldId="264"/>
            <ac:spMk id="7" creationId="{70AF5C93-2988-15D0-B17B-D3AEE7B63256}"/>
          </ac:spMkLst>
        </pc:spChg>
        <pc:picChg chg="del">
          <ac:chgData name="김민주" userId="S::minjukim12@hanyang.ac.kr::ccb22d04-1de4-442a-8df2-c735db149eeb" providerId="AD" clId="Web-{6469DD55-6195-4B7F-A164-535BEFC6FD7F}" dt="2022-04-24T10:22:39.306" v="33"/>
          <ac:picMkLst>
            <pc:docMk/>
            <pc:sldMk cId="4077043005" sldId="264"/>
            <ac:picMk id="3" creationId="{843FA73C-0690-DB04-7D02-BA974AFA37C8}"/>
          </ac:picMkLst>
        </pc:picChg>
        <pc:picChg chg="del">
          <ac:chgData name="김민주" userId="S::minjukim12@hanyang.ac.kr::ccb22d04-1de4-442a-8df2-c735db149eeb" providerId="AD" clId="Web-{6469DD55-6195-4B7F-A164-535BEFC6FD7F}" dt="2022-04-24T10:22:40.103" v="34"/>
          <ac:picMkLst>
            <pc:docMk/>
            <pc:sldMk cId="4077043005" sldId="264"/>
            <ac:picMk id="8" creationId="{43627755-6337-7FD3-F5D8-01380D1B074F}"/>
          </ac:picMkLst>
        </pc:picChg>
      </pc:sldChg>
      <pc:sldChg chg="addSp delSp modSp">
        <pc:chgData name="김민주" userId="S::minjukim12@hanyang.ac.kr::ccb22d04-1de4-442a-8df2-c735db149eeb" providerId="AD" clId="Web-{6469DD55-6195-4B7F-A164-535BEFC6FD7F}" dt="2022-04-24T10:25:10.095" v="73" actId="14100"/>
        <pc:sldMkLst>
          <pc:docMk/>
          <pc:sldMk cId="1336841689" sldId="277"/>
        </pc:sldMkLst>
        <pc:spChg chg="mod">
          <ac:chgData name="김민주" userId="S::minjukim12@hanyang.ac.kr::ccb22d04-1de4-442a-8df2-c735db149eeb" providerId="AD" clId="Web-{6469DD55-6195-4B7F-A164-535BEFC6FD7F}" dt="2022-04-24T10:23:38.761" v="48" actId="1076"/>
          <ac:spMkLst>
            <pc:docMk/>
            <pc:sldMk cId="1336841689" sldId="277"/>
            <ac:spMk id="2" creationId="{00000000-0000-0000-0000-000000000000}"/>
          </ac:spMkLst>
        </pc:spChg>
        <pc:spChg chg="mod">
          <ac:chgData name="김민주" userId="S::minjukim12@hanyang.ac.kr::ccb22d04-1de4-442a-8df2-c735db149eeb" providerId="AD" clId="Web-{6469DD55-6195-4B7F-A164-535BEFC6FD7F}" dt="2022-04-24T10:25:10.095" v="73" actId="14100"/>
          <ac:spMkLst>
            <pc:docMk/>
            <pc:sldMk cId="1336841689" sldId="277"/>
            <ac:spMk id="3" creationId="{2C303A05-6A1A-B551-64AB-8D24F16B9170}"/>
          </ac:spMkLst>
        </pc:spChg>
        <pc:spChg chg="mod">
          <ac:chgData name="김민주" userId="S::minjukim12@hanyang.ac.kr::ccb22d04-1de4-442a-8df2-c735db149eeb" providerId="AD" clId="Web-{6469DD55-6195-4B7F-A164-535BEFC6FD7F}" dt="2022-04-24T10:24:54.641" v="66" actId="20577"/>
          <ac:spMkLst>
            <pc:docMk/>
            <pc:sldMk cId="1336841689" sldId="277"/>
            <ac:spMk id="4" creationId="{47D5CD3D-35E7-94C9-A4FC-B0872C2DB80B}"/>
          </ac:spMkLst>
        </pc:spChg>
        <pc:spChg chg="add del mod">
          <ac:chgData name="김민주" userId="S::minjukim12@hanyang.ac.kr::ccb22d04-1de4-442a-8df2-c735db149eeb" providerId="AD" clId="Web-{6469DD55-6195-4B7F-A164-535BEFC6FD7F}" dt="2022-04-24T10:23:44.573" v="50"/>
          <ac:spMkLst>
            <pc:docMk/>
            <pc:sldMk cId="1336841689" sldId="277"/>
            <ac:spMk id="10" creationId="{6F7CF8A5-F9F6-9409-D7B7-906901A93887}"/>
          </ac:spMkLst>
        </pc:spChg>
        <pc:picChg chg="del">
          <ac:chgData name="김민주" userId="S::minjukim12@hanyang.ac.kr::ccb22d04-1de4-442a-8df2-c735db149eeb" providerId="AD" clId="Web-{6469DD55-6195-4B7F-A164-535BEFC6FD7F}" dt="2022-04-24T10:23:05.010" v="40"/>
          <ac:picMkLst>
            <pc:docMk/>
            <pc:sldMk cId="1336841689" sldId="277"/>
            <ac:picMk id="7" creationId="{C306608B-A2B6-B919-9A2A-8F8F0F36AD2C}"/>
          </ac:picMkLst>
        </pc:picChg>
        <pc:picChg chg="add mod">
          <ac:chgData name="김민주" userId="S::minjukim12@hanyang.ac.kr::ccb22d04-1de4-442a-8df2-c735db149eeb" providerId="AD" clId="Web-{6469DD55-6195-4B7F-A164-535BEFC6FD7F}" dt="2022-04-24T10:24:38.887" v="62" actId="1076"/>
          <ac:picMkLst>
            <pc:docMk/>
            <pc:sldMk cId="1336841689" sldId="277"/>
            <ac:picMk id="8" creationId="{DF9AF90E-7987-769D-39B6-D42E76909F5B}"/>
          </ac:picMkLst>
        </pc:picChg>
        <pc:picChg chg="del">
          <ac:chgData name="김민주" userId="S::minjukim12@hanyang.ac.kr::ccb22d04-1de4-442a-8df2-c735db149eeb" providerId="AD" clId="Web-{6469DD55-6195-4B7F-A164-535BEFC6FD7F}" dt="2022-04-24T10:23:06.197" v="41"/>
          <ac:picMkLst>
            <pc:docMk/>
            <pc:sldMk cId="1336841689" sldId="277"/>
            <ac:picMk id="9" creationId="{C0DFA5AA-6295-9433-7B44-AB4EFEF91D44}"/>
          </ac:picMkLst>
        </pc:picChg>
        <pc:picChg chg="add mod">
          <ac:chgData name="김민주" userId="S::minjukim12@hanyang.ac.kr::ccb22d04-1de4-442a-8df2-c735db149eeb" providerId="AD" clId="Web-{6469DD55-6195-4B7F-A164-535BEFC6FD7F}" dt="2022-04-24T10:24:40.497" v="63" actId="1076"/>
          <ac:picMkLst>
            <pc:docMk/>
            <pc:sldMk cId="1336841689" sldId="277"/>
            <ac:picMk id="12" creationId="{8433D61E-01FD-FBDD-9AC8-FAE604ADB35B}"/>
          </ac:picMkLst>
        </pc:picChg>
      </pc:sldChg>
    </pc:docChg>
  </pc:docChgLst>
  <pc:docChgLst>
    <pc:chgData name="강경돈" userId="S::kgd981013@hanyang.ac.kr::c5ef1500-9f83-4ca8-914d-e7f071ad291d" providerId="AD" clId="Web-{7F38CD0F-5A8F-4FD5-B141-C28F679BFF68}"/>
    <pc:docChg chg="addSld delSld modSld">
      <pc:chgData name="강경돈" userId="S::kgd981013@hanyang.ac.kr::c5ef1500-9f83-4ca8-914d-e7f071ad291d" providerId="AD" clId="Web-{7F38CD0F-5A8F-4FD5-B141-C28F679BFF68}" dt="2022-04-24T12:46:15.672" v="182" actId="1076"/>
      <pc:docMkLst>
        <pc:docMk/>
      </pc:docMkLst>
      <pc:sldChg chg="addSp delSp modSp">
        <pc:chgData name="강경돈" userId="S::kgd981013@hanyang.ac.kr::c5ef1500-9f83-4ca8-914d-e7f071ad291d" providerId="AD" clId="Web-{7F38CD0F-5A8F-4FD5-B141-C28F679BFF68}" dt="2022-04-24T12:10:07.985" v="33" actId="20577"/>
        <pc:sldMkLst>
          <pc:docMk/>
          <pc:sldMk cId="1970421735" sldId="261"/>
        </pc:sldMkLst>
        <pc:spChg chg="mod">
          <ac:chgData name="강경돈" userId="S::kgd981013@hanyang.ac.kr::c5ef1500-9f83-4ca8-914d-e7f071ad291d" providerId="AD" clId="Web-{7F38CD0F-5A8F-4FD5-B141-C28F679BFF68}" dt="2022-04-24T12:10:07.985" v="33" actId="20577"/>
          <ac:spMkLst>
            <pc:docMk/>
            <pc:sldMk cId="1970421735" sldId="261"/>
            <ac:spMk id="2" creationId="{00000000-0000-0000-0000-000000000000}"/>
          </ac:spMkLst>
        </pc:spChg>
        <pc:spChg chg="mod">
          <ac:chgData name="강경돈" userId="S::kgd981013@hanyang.ac.kr::c5ef1500-9f83-4ca8-914d-e7f071ad291d" providerId="AD" clId="Web-{7F38CD0F-5A8F-4FD5-B141-C28F679BFF68}" dt="2022-04-24T12:08:16.702" v="6" actId="20577"/>
          <ac:spMkLst>
            <pc:docMk/>
            <pc:sldMk cId="1970421735" sldId="261"/>
            <ac:spMk id="3" creationId="{00000000-0000-0000-0000-000000000000}"/>
          </ac:spMkLst>
        </pc:spChg>
        <pc:picChg chg="add del mod">
          <ac:chgData name="강경돈" userId="S::kgd981013@hanyang.ac.kr::c5ef1500-9f83-4ca8-914d-e7f071ad291d" providerId="AD" clId="Web-{7F38CD0F-5A8F-4FD5-B141-C28F679BFF68}" dt="2022-04-24T12:09:17.016" v="20"/>
          <ac:picMkLst>
            <pc:docMk/>
            <pc:sldMk cId="1970421735" sldId="261"/>
            <ac:picMk id="5" creationId="{1230528F-21E8-B3CA-BED2-0D2B92A2CC4B}"/>
          </ac:picMkLst>
        </pc:picChg>
        <pc:picChg chg="add mod">
          <ac:chgData name="강경돈" userId="S::kgd981013@hanyang.ac.kr::c5ef1500-9f83-4ca8-914d-e7f071ad291d" providerId="AD" clId="Web-{7F38CD0F-5A8F-4FD5-B141-C28F679BFF68}" dt="2022-04-24T12:09:47.516" v="31" actId="1076"/>
          <ac:picMkLst>
            <pc:docMk/>
            <pc:sldMk cId="1970421735" sldId="261"/>
            <ac:picMk id="6" creationId="{17ECEAC8-3DE4-8E89-7670-33870CD89C63}"/>
          </ac:picMkLst>
        </pc:picChg>
      </pc:sldChg>
      <pc:sldChg chg="addSp delSp modSp">
        <pc:chgData name="강경돈" userId="S::kgd981013@hanyang.ac.kr::c5ef1500-9f83-4ca8-914d-e7f071ad291d" providerId="AD" clId="Web-{7F38CD0F-5A8F-4FD5-B141-C28F679BFF68}" dt="2022-04-24T12:36:27.331" v="169" actId="1076"/>
        <pc:sldMkLst>
          <pc:docMk/>
          <pc:sldMk cId="4288397633" sldId="283"/>
        </pc:sldMkLst>
        <pc:picChg chg="add del mod">
          <ac:chgData name="강경돈" userId="S::kgd981013@hanyang.ac.kr::c5ef1500-9f83-4ca8-914d-e7f071ad291d" providerId="AD" clId="Web-{7F38CD0F-5A8F-4FD5-B141-C28F679BFF68}" dt="2022-04-24T12:35:06.408" v="140"/>
          <ac:picMkLst>
            <pc:docMk/>
            <pc:sldMk cId="4288397633" sldId="283"/>
            <ac:picMk id="5" creationId="{1EB239CD-FCC0-60C6-C56C-36686BF12ED5}"/>
          </ac:picMkLst>
        </pc:picChg>
        <pc:picChg chg="add mod">
          <ac:chgData name="강경돈" userId="S::kgd981013@hanyang.ac.kr::c5ef1500-9f83-4ca8-914d-e7f071ad291d" providerId="AD" clId="Web-{7F38CD0F-5A8F-4FD5-B141-C28F679BFF68}" dt="2022-04-24T12:36:27.331" v="169" actId="1076"/>
          <ac:picMkLst>
            <pc:docMk/>
            <pc:sldMk cId="4288397633" sldId="283"/>
            <ac:picMk id="10" creationId="{9570D588-75C7-9508-D4CF-6615B9DFF980}"/>
          </ac:picMkLst>
        </pc:picChg>
      </pc:sldChg>
      <pc:sldChg chg="addSp delSp modSp">
        <pc:chgData name="강경돈" userId="S::kgd981013@hanyang.ac.kr::c5ef1500-9f83-4ca8-914d-e7f071ad291d" providerId="AD" clId="Web-{7F38CD0F-5A8F-4FD5-B141-C28F679BFF68}" dt="2022-04-24T12:21:26.688" v="84" actId="1076"/>
        <pc:sldMkLst>
          <pc:docMk/>
          <pc:sldMk cId="3580961651" sldId="285"/>
        </pc:sldMkLst>
        <pc:spChg chg="add">
          <ac:chgData name="강경돈" userId="S::kgd981013@hanyang.ac.kr::c5ef1500-9f83-4ca8-914d-e7f071ad291d" providerId="AD" clId="Web-{7F38CD0F-5A8F-4FD5-B141-C28F679BFF68}" dt="2022-04-24T12:19:40.544" v="63"/>
          <ac:spMkLst>
            <pc:docMk/>
            <pc:sldMk cId="3580961651" sldId="285"/>
            <ac:spMk id="9" creationId="{6977590B-0413-31BF-D76D-DAD165FA9E88}"/>
          </ac:spMkLst>
        </pc:spChg>
        <pc:spChg chg="add del">
          <ac:chgData name="강경돈" userId="S::kgd981013@hanyang.ac.kr::c5ef1500-9f83-4ca8-914d-e7f071ad291d" providerId="AD" clId="Web-{7F38CD0F-5A8F-4FD5-B141-C28F679BFF68}" dt="2022-04-24T12:19:47.919" v="65"/>
          <ac:spMkLst>
            <pc:docMk/>
            <pc:sldMk cId="3580961651" sldId="285"/>
            <ac:spMk id="10" creationId="{CD2FB7F4-61D9-4223-E09C-CD9C2858F527}"/>
          </ac:spMkLst>
        </pc:spChg>
        <pc:picChg chg="add mod">
          <ac:chgData name="강경돈" userId="S::kgd981013@hanyang.ac.kr::c5ef1500-9f83-4ca8-914d-e7f071ad291d" providerId="AD" clId="Web-{7F38CD0F-5A8F-4FD5-B141-C28F679BFF68}" dt="2022-04-24T12:20:44.905" v="83" actId="1076"/>
          <ac:picMkLst>
            <pc:docMk/>
            <pc:sldMk cId="3580961651" sldId="285"/>
            <ac:picMk id="3" creationId="{D9409FC3-FE2F-7B05-4AD6-981638BAE17C}"/>
          </ac:picMkLst>
        </pc:picChg>
        <pc:picChg chg="mod">
          <ac:chgData name="강경돈" userId="S::kgd981013@hanyang.ac.kr::c5ef1500-9f83-4ca8-914d-e7f071ad291d" providerId="AD" clId="Web-{7F38CD0F-5A8F-4FD5-B141-C28F679BFF68}" dt="2022-04-24T12:21:26.688" v="84" actId="1076"/>
          <ac:picMkLst>
            <pc:docMk/>
            <pc:sldMk cId="3580961651" sldId="285"/>
            <ac:picMk id="5" creationId="{F73F2532-5E2C-71F3-7F52-1A96834622FC}"/>
          </ac:picMkLst>
        </pc:picChg>
        <pc:picChg chg="mod">
          <ac:chgData name="강경돈" userId="S::kgd981013@hanyang.ac.kr::c5ef1500-9f83-4ca8-914d-e7f071ad291d" providerId="AD" clId="Web-{7F38CD0F-5A8F-4FD5-B141-C28F679BFF68}" dt="2022-04-24T12:20:27.655" v="78" actId="1076"/>
          <ac:picMkLst>
            <pc:docMk/>
            <pc:sldMk cId="3580961651" sldId="285"/>
            <ac:picMk id="7" creationId="{DD3DD2F9-E313-66CB-3364-30053D0B6353}"/>
          </ac:picMkLst>
        </pc:picChg>
      </pc:sldChg>
      <pc:sldChg chg="new del">
        <pc:chgData name="강경돈" userId="S::kgd981013@hanyang.ac.kr::c5ef1500-9f83-4ca8-914d-e7f071ad291d" providerId="AD" clId="Web-{7F38CD0F-5A8F-4FD5-B141-C28F679BFF68}" dt="2022-04-24T12:26:15.803" v="87"/>
        <pc:sldMkLst>
          <pc:docMk/>
          <pc:sldMk cId="716143566" sldId="286"/>
        </pc:sldMkLst>
      </pc:sldChg>
      <pc:sldChg chg="addSp delSp modSp add replId delAnim">
        <pc:chgData name="강경돈" userId="S::kgd981013@hanyang.ac.kr::c5ef1500-9f83-4ca8-914d-e7f071ad291d" providerId="AD" clId="Web-{7F38CD0F-5A8F-4FD5-B141-C28F679BFF68}" dt="2022-04-24T12:46:15.672" v="182" actId="1076"/>
        <pc:sldMkLst>
          <pc:docMk/>
          <pc:sldMk cId="1518425781" sldId="287"/>
        </pc:sldMkLst>
        <pc:picChg chg="add mod">
          <ac:chgData name="강경돈" userId="S::kgd981013@hanyang.ac.kr::c5ef1500-9f83-4ca8-914d-e7f071ad291d" providerId="AD" clId="Web-{7F38CD0F-5A8F-4FD5-B141-C28F679BFF68}" dt="2022-04-24T12:27:03.695" v="102" actId="1076"/>
          <ac:picMkLst>
            <pc:docMk/>
            <pc:sldMk cId="1518425781" sldId="287"/>
            <ac:picMk id="3" creationId="{09CA4A74-DFFD-6D7F-4221-88D7B84BACA6}"/>
          </ac:picMkLst>
        </pc:picChg>
        <pc:picChg chg="add mod">
          <ac:chgData name="강경돈" userId="S::kgd981013@hanyang.ac.kr::c5ef1500-9f83-4ca8-914d-e7f071ad291d" providerId="AD" clId="Web-{7F38CD0F-5A8F-4FD5-B141-C28F679BFF68}" dt="2022-04-24T12:31:43.794" v="121"/>
          <ac:picMkLst>
            <pc:docMk/>
            <pc:sldMk cId="1518425781" sldId="287"/>
            <ac:picMk id="5" creationId="{CE1227F5-FDFD-D2C5-DD1C-D1B983733054}"/>
          </ac:picMkLst>
        </pc:picChg>
        <pc:picChg chg="add mod">
          <ac:chgData name="강경돈" userId="S::kgd981013@hanyang.ac.kr::c5ef1500-9f83-4ca8-914d-e7f071ad291d" providerId="AD" clId="Web-{7F38CD0F-5A8F-4FD5-B141-C28F679BFF68}" dt="2022-04-24T12:32:58.468" v="131"/>
          <ac:picMkLst>
            <pc:docMk/>
            <pc:sldMk cId="1518425781" sldId="287"/>
            <ac:picMk id="7" creationId="{F40F2969-9FB8-0E1E-FEEB-B84DA26ABDE8}"/>
          </ac:picMkLst>
        </pc:picChg>
        <pc:picChg chg="add mod">
          <ac:chgData name="강경돈" userId="S::kgd981013@hanyang.ac.kr::c5ef1500-9f83-4ca8-914d-e7f071ad291d" providerId="AD" clId="Web-{7F38CD0F-5A8F-4FD5-B141-C28F679BFF68}" dt="2022-04-24T12:33:27.578" v="137" actId="1076"/>
          <ac:picMkLst>
            <pc:docMk/>
            <pc:sldMk cId="1518425781" sldId="287"/>
            <ac:picMk id="9" creationId="{D298C83B-0D99-3C34-F356-F2BE0C2759BB}"/>
          </ac:picMkLst>
        </pc:picChg>
        <pc:picChg chg="del">
          <ac:chgData name="강경돈" userId="S::kgd981013@hanyang.ac.kr::c5ef1500-9f83-4ca8-914d-e7f071ad291d" providerId="AD" clId="Web-{7F38CD0F-5A8F-4FD5-B141-C28F679BFF68}" dt="2022-04-24T12:26:22.522" v="90"/>
          <ac:picMkLst>
            <pc:docMk/>
            <pc:sldMk cId="1518425781" sldId="287"/>
            <ac:picMk id="10" creationId="{C073B915-5BA2-9ED7-556A-ADD957F0AD95}"/>
          </ac:picMkLst>
        </pc:picChg>
        <pc:picChg chg="del">
          <ac:chgData name="강경돈" userId="S::kgd981013@hanyang.ac.kr::c5ef1500-9f83-4ca8-914d-e7f071ad291d" providerId="AD" clId="Web-{7F38CD0F-5A8F-4FD5-B141-C28F679BFF68}" dt="2022-04-24T12:26:21.834" v="89"/>
          <ac:picMkLst>
            <pc:docMk/>
            <pc:sldMk cId="1518425781" sldId="287"/>
            <ac:picMk id="11" creationId="{35DF30EA-291C-A9AA-6BEC-F50094143FBD}"/>
          </ac:picMkLst>
        </pc:picChg>
        <pc:picChg chg="del">
          <ac:chgData name="강경돈" userId="S::kgd981013@hanyang.ac.kr::c5ef1500-9f83-4ca8-914d-e7f071ad291d" providerId="AD" clId="Web-{7F38CD0F-5A8F-4FD5-B141-C28F679BFF68}" dt="2022-04-24T12:26:19.538" v="88"/>
          <ac:picMkLst>
            <pc:docMk/>
            <pc:sldMk cId="1518425781" sldId="287"/>
            <ac:picMk id="12" creationId="{9517DCA7-E00F-026E-24F9-E4E4663BDF6D}"/>
          </ac:picMkLst>
        </pc:picChg>
        <pc:picChg chg="add del mod">
          <ac:chgData name="강경돈" userId="S::kgd981013@hanyang.ac.kr::c5ef1500-9f83-4ca8-914d-e7f071ad291d" providerId="AD" clId="Web-{7F38CD0F-5A8F-4FD5-B141-C28F679BFF68}" dt="2022-04-24T12:46:07.750" v="177"/>
          <ac:picMkLst>
            <pc:docMk/>
            <pc:sldMk cId="1518425781" sldId="287"/>
            <ac:picMk id="14" creationId="{F0B134A0-7EEA-8719-26F2-0639B2264488}"/>
          </ac:picMkLst>
        </pc:picChg>
        <pc:picChg chg="add mod">
          <ac:chgData name="강경돈" userId="S::kgd981013@hanyang.ac.kr::c5ef1500-9f83-4ca8-914d-e7f071ad291d" providerId="AD" clId="Web-{7F38CD0F-5A8F-4FD5-B141-C28F679BFF68}" dt="2022-04-24T12:46:15.672" v="182" actId="1076"/>
          <ac:picMkLst>
            <pc:docMk/>
            <pc:sldMk cId="1518425781" sldId="287"/>
            <ac:picMk id="16" creationId="{8A02ED03-AAC7-9A12-70DA-EFF0FF211E26}"/>
          </ac:picMkLst>
        </pc:picChg>
      </pc:sldChg>
      <pc:sldChg chg="add del replId">
        <pc:chgData name="강경돈" userId="S::kgd981013@hanyang.ac.kr::c5ef1500-9f83-4ca8-914d-e7f071ad291d" providerId="AD" clId="Web-{7F38CD0F-5A8F-4FD5-B141-C28F679BFF68}" dt="2022-04-24T12:26:30.303" v="92"/>
        <pc:sldMkLst>
          <pc:docMk/>
          <pc:sldMk cId="2142545139" sldId="288"/>
        </pc:sldMkLst>
      </pc:sldChg>
    </pc:docChg>
  </pc:docChgLst>
  <pc:docChgLst>
    <pc:chgData name="김민주" userId="S::minjukim12@hanyang.ac.kr::ccb22d04-1de4-442a-8df2-c735db149eeb" providerId="AD" clId="Web-{E07B2E5A-527F-4A06-8035-EF377748015B}"/>
    <pc:docChg chg="modSld">
      <pc:chgData name="김민주" userId="S::minjukim12@hanyang.ac.kr::ccb22d04-1de4-442a-8df2-c735db149eeb" providerId="AD" clId="Web-{E07B2E5A-527F-4A06-8035-EF377748015B}" dt="2022-04-03T05:33:42.665" v="151" actId="20577"/>
      <pc:docMkLst>
        <pc:docMk/>
      </pc:docMkLst>
      <pc:sldChg chg="modSp">
        <pc:chgData name="김민주" userId="S::minjukim12@hanyang.ac.kr::ccb22d04-1de4-442a-8df2-c735db149eeb" providerId="AD" clId="Web-{E07B2E5A-527F-4A06-8035-EF377748015B}" dt="2022-04-03T05:33:42.665" v="151" actId="20577"/>
        <pc:sldMkLst>
          <pc:docMk/>
          <pc:sldMk cId="630574328" sldId="259"/>
        </pc:sldMkLst>
        <pc:spChg chg="mod">
          <ac:chgData name="김민주" userId="S::minjukim12@hanyang.ac.kr::ccb22d04-1de4-442a-8df2-c735db149eeb" providerId="AD" clId="Web-{E07B2E5A-527F-4A06-8035-EF377748015B}" dt="2022-04-03T05:33:42.665" v="151" actId="20577"/>
          <ac:spMkLst>
            <pc:docMk/>
            <pc:sldMk cId="630574328" sldId="259"/>
            <ac:spMk id="3" creationId="{00000000-0000-0000-0000-000000000000}"/>
          </ac:spMkLst>
        </pc:spChg>
      </pc:sldChg>
      <pc:sldChg chg="modSp">
        <pc:chgData name="김민주" userId="S::minjukim12@hanyang.ac.kr::ccb22d04-1de4-442a-8df2-c735db149eeb" providerId="AD" clId="Web-{E07B2E5A-527F-4A06-8035-EF377748015B}" dt="2022-04-03T05:30:34.255" v="119" actId="20577"/>
        <pc:sldMkLst>
          <pc:docMk/>
          <pc:sldMk cId="4077043005" sldId="264"/>
        </pc:sldMkLst>
        <pc:spChg chg="mod">
          <ac:chgData name="김민주" userId="S::minjukim12@hanyang.ac.kr::ccb22d04-1de4-442a-8df2-c735db149eeb" providerId="AD" clId="Web-{E07B2E5A-527F-4A06-8035-EF377748015B}" dt="2022-04-03T05:30:23.692" v="118" actId="20577"/>
          <ac:spMkLst>
            <pc:docMk/>
            <pc:sldMk cId="4077043005" sldId="264"/>
            <ac:spMk id="2" creationId="{00000000-0000-0000-0000-000000000000}"/>
          </ac:spMkLst>
        </pc:spChg>
        <pc:spChg chg="mod">
          <ac:chgData name="김민주" userId="S::minjukim12@hanyang.ac.kr::ccb22d04-1de4-442a-8df2-c735db149eeb" providerId="AD" clId="Web-{E07B2E5A-527F-4A06-8035-EF377748015B}" dt="2022-04-03T05:30:34.255" v="119" actId="20577"/>
          <ac:spMkLst>
            <pc:docMk/>
            <pc:sldMk cId="4077043005" sldId="264"/>
            <ac:spMk id="5" creationId="{00000000-0000-0000-0000-000000000000}"/>
          </ac:spMkLst>
        </pc:spChg>
      </pc:sldChg>
    </pc:docChg>
  </pc:docChgLst>
  <pc:docChgLst>
    <pc:chgData name="김민주" userId="S::minjukim12@hanyang.ac.kr::ccb22d04-1de4-442a-8df2-c735db149eeb" providerId="AD" clId="Web-{A412F8DB-C4DA-46F2-8746-C138DFC593DC}"/>
    <pc:docChg chg="modSld modMainMaster">
      <pc:chgData name="김민주" userId="S::minjukim12@hanyang.ac.kr::ccb22d04-1de4-442a-8df2-c735db149eeb" providerId="AD" clId="Web-{A412F8DB-C4DA-46F2-8746-C138DFC593DC}" dt="2022-04-10T04:31:33.832" v="244" actId="20577"/>
      <pc:docMkLst>
        <pc:docMk/>
      </pc:docMkLst>
      <pc:sldChg chg="addSp modSp">
        <pc:chgData name="김민주" userId="S::minjukim12@hanyang.ac.kr::ccb22d04-1de4-442a-8df2-c735db149eeb" providerId="AD" clId="Web-{A412F8DB-C4DA-46F2-8746-C138DFC593DC}" dt="2022-04-10T04:03:07.379" v="0"/>
        <pc:sldMkLst>
          <pc:docMk/>
          <pc:sldMk cId="1980538540" sldId="256"/>
        </pc:sldMkLst>
        <pc:spChg chg="add mod">
          <ac:chgData name="김민주" userId="S::minjukim12@hanyang.ac.kr::ccb22d04-1de4-442a-8df2-c735db149eeb" providerId="AD" clId="Web-{A412F8DB-C4DA-46F2-8746-C138DFC593DC}" dt="2022-04-10T04:03:07.379" v="0"/>
          <ac:spMkLst>
            <pc:docMk/>
            <pc:sldMk cId="1980538540" sldId="256"/>
            <ac:spMk id="5" creationId="{C8857386-70B6-BCA2-CC0A-F9E4CB193FBD}"/>
          </ac:spMkLst>
        </pc:spChg>
      </pc:sldChg>
      <pc:sldChg chg="addSp delSp modSp">
        <pc:chgData name="김민주" userId="S::minjukim12@hanyang.ac.kr::ccb22d04-1de4-442a-8df2-c735db149eeb" providerId="AD" clId="Web-{A412F8DB-C4DA-46F2-8746-C138DFC593DC}" dt="2022-04-10T04:03:11.504" v="1"/>
        <pc:sldMkLst>
          <pc:docMk/>
          <pc:sldMk cId="1419841371" sldId="257"/>
        </pc:sldMkLst>
        <pc:spChg chg="add mod">
          <ac:chgData name="김민주" userId="S::minjukim12@hanyang.ac.kr::ccb22d04-1de4-442a-8df2-c735db149eeb" providerId="AD" clId="Web-{A412F8DB-C4DA-46F2-8746-C138DFC593DC}" dt="2022-04-10T04:03:11.504" v="1"/>
          <ac:spMkLst>
            <pc:docMk/>
            <pc:sldMk cId="1419841371" sldId="257"/>
            <ac:spMk id="4" creationId="{AB5915A1-2EB6-F870-3201-7043CC8E01EB}"/>
          </ac:spMkLst>
        </pc:spChg>
        <pc:spChg chg="del">
          <ac:chgData name="김민주" userId="S::minjukim12@hanyang.ac.kr::ccb22d04-1de4-442a-8df2-c735db149eeb" providerId="AD" clId="Web-{A412F8DB-C4DA-46F2-8746-C138DFC593DC}" dt="2022-04-10T04:03:11.504" v="1"/>
          <ac:spMkLst>
            <pc:docMk/>
            <pc:sldMk cId="1419841371" sldId="257"/>
            <ac:spMk id="12" creationId="{55FF487E-E072-F439-1609-95A104C98447}"/>
          </ac:spMkLst>
        </pc:spChg>
      </pc:sldChg>
      <pc:sldChg chg="addSp delSp modSp">
        <pc:chgData name="김민주" userId="S::minjukim12@hanyang.ac.kr::ccb22d04-1de4-442a-8df2-c735db149eeb" providerId="AD" clId="Web-{A412F8DB-C4DA-46F2-8746-C138DFC593DC}" dt="2022-04-10T04:15:42.088" v="139" actId="20577"/>
        <pc:sldMkLst>
          <pc:docMk/>
          <pc:sldMk cId="106057850" sldId="258"/>
        </pc:sldMkLst>
        <pc:spChg chg="mod">
          <ac:chgData name="김민주" userId="S::minjukim12@hanyang.ac.kr::ccb22d04-1de4-442a-8df2-c735db149eeb" providerId="AD" clId="Web-{A412F8DB-C4DA-46F2-8746-C138DFC593DC}" dt="2022-04-10T04:15:42.088" v="139" actId="20577"/>
          <ac:spMkLst>
            <pc:docMk/>
            <pc:sldMk cId="106057850" sldId="258"/>
            <ac:spMk id="4" creationId="{8CB67710-0F5D-FAD5-9315-FCFA2A16E8E0}"/>
          </ac:spMkLst>
        </pc:spChg>
        <pc:spChg chg="add mod">
          <ac:chgData name="김민주" userId="S::minjukim12@hanyang.ac.kr::ccb22d04-1de4-442a-8df2-c735db149eeb" providerId="AD" clId="Web-{A412F8DB-C4DA-46F2-8746-C138DFC593DC}" dt="2022-04-10T04:03:11.504" v="1"/>
          <ac:spMkLst>
            <pc:docMk/>
            <pc:sldMk cId="106057850" sldId="258"/>
            <ac:spMk id="5" creationId="{227FF2F9-A011-23A3-D657-CD697F2A1B59}"/>
          </ac:spMkLst>
        </pc:spChg>
        <pc:spChg chg="del">
          <ac:chgData name="김민주" userId="S::minjukim12@hanyang.ac.kr::ccb22d04-1de4-442a-8df2-c735db149eeb" providerId="AD" clId="Web-{A412F8DB-C4DA-46F2-8746-C138DFC593DC}" dt="2022-04-10T04:03:11.504" v="1"/>
          <ac:spMkLst>
            <pc:docMk/>
            <pc:sldMk cId="106057850" sldId="258"/>
            <ac:spMk id="11" creationId="{E02294EC-8CCC-52B5-C97C-75BC973A997C}"/>
          </ac:spMkLst>
        </pc:spChg>
      </pc:sldChg>
      <pc:sldChg chg="addSp delSp modSp">
        <pc:chgData name="김민주" userId="S::minjukim12@hanyang.ac.kr::ccb22d04-1de4-442a-8df2-c735db149eeb" providerId="AD" clId="Web-{A412F8DB-C4DA-46F2-8746-C138DFC593DC}" dt="2022-04-10T04:31:33.832" v="244" actId="20577"/>
        <pc:sldMkLst>
          <pc:docMk/>
          <pc:sldMk cId="630574328" sldId="259"/>
        </pc:sldMkLst>
        <pc:spChg chg="mod">
          <ac:chgData name="김민주" userId="S::minjukim12@hanyang.ac.kr::ccb22d04-1de4-442a-8df2-c735db149eeb" providerId="AD" clId="Web-{A412F8DB-C4DA-46F2-8746-C138DFC593DC}" dt="2022-04-10T04:31:33.832" v="244" actId="20577"/>
          <ac:spMkLst>
            <pc:docMk/>
            <pc:sldMk cId="630574328" sldId="259"/>
            <ac:spMk id="3" creationId="{00000000-0000-0000-0000-000000000000}"/>
          </ac:spMkLst>
        </pc:spChg>
        <pc:spChg chg="add mod">
          <ac:chgData name="김민주" userId="S::minjukim12@hanyang.ac.kr::ccb22d04-1de4-442a-8df2-c735db149eeb" providerId="AD" clId="Web-{A412F8DB-C4DA-46F2-8746-C138DFC593DC}" dt="2022-04-10T04:03:11.504" v="1"/>
          <ac:spMkLst>
            <pc:docMk/>
            <pc:sldMk cId="630574328" sldId="259"/>
            <ac:spMk id="4" creationId="{ED8AD9D2-484E-2377-0177-B6BC7B7B9B32}"/>
          </ac:spMkLst>
        </pc:spChg>
        <pc:spChg chg="del">
          <ac:chgData name="김민주" userId="S::minjukim12@hanyang.ac.kr::ccb22d04-1de4-442a-8df2-c735db149eeb" providerId="AD" clId="Web-{A412F8DB-C4DA-46F2-8746-C138DFC593DC}" dt="2022-04-10T04:03:11.504" v="1"/>
          <ac:spMkLst>
            <pc:docMk/>
            <pc:sldMk cId="630574328" sldId="259"/>
            <ac:spMk id="11" creationId="{F7C2C5C7-8241-9CB3-B920-D1EC0C5C58B1}"/>
          </ac:spMkLst>
        </pc:spChg>
      </pc:sldChg>
      <pc:sldChg chg="addSp delSp modSp">
        <pc:chgData name="김민주" userId="S::minjukim12@hanyang.ac.kr::ccb22d04-1de4-442a-8df2-c735db149eeb" providerId="AD" clId="Web-{A412F8DB-C4DA-46F2-8746-C138DFC593DC}" dt="2022-04-10T04:03:11.504" v="1"/>
        <pc:sldMkLst>
          <pc:docMk/>
          <pc:sldMk cId="3073629616" sldId="260"/>
        </pc:sldMkLst>
        <pc:spChg chg="add mod">
          <ac:chgData name="김민주" userId="S::minjukim12@hanyang.ac.kr::ccb22d04-1de4-442a-8df2-c735db149eeb" providerId="AD" clId="Web-{A412F8DB-C4DA-46F2-8746-C138DFC593DC}" dt="2022-04-10T04:03:11.504" v="1"/>
          <ac:spMkLst>
            <pc:docMk/>
            <pc:sldMk cId="3073629616" sldId="260"/>
            <ac:spMk id="4" creationId="{A6665593-82A0-C1E8-1B7B-475EA471D853}"/>
          </ac:spMkLst>
        </pc:spChg>
        <pc:spChg chg="del">
          <ac:chgData name="김민주" userId="S::minjukim12@hanyang.ac.kr::ccb22d04-1de4-442a-8df2-c735db149eeb" providerId="AD" clId="Web-{A412F8DB-C4DA-46F2-8746-C138DFC593DC}" dt="2022-04-10T04:03:11.504" v="1"/>
          <ac:spMkLst>
            <pc:docMk/>
            <pc:sldMk cId="3073629616" sldId="260"/>
            <ac:spMk id="11" creationId="{6F21E37F-A655-FFC0-A63C-0DE782EAB6D5}"/>
          </ac:spMkLst>
        </pc:spChg>
      </pc:sldChg>
      <pc:sldChg chg="addSp delSp modSp">
        <pc:chgData name="김민주" userId="S::minjukim12@hanyang.ac.kr::ccb22d04-1de4-442a-8df2-c735db149eeb" providerId="AD" clId="Web-{A412F8DB-C4DA-46F2-8746-C138DFC593DC}" dt="2022-04-10T04:30:09.439" v="219" actId="20577"/>
        <pc:sldMkLst>
          <pc:docMk/>
          <pc:sldMk cId="1970421735" sldId="261"/>
        </pc:sldMkLst>
        <pc:spChg chg="mod">
          <ac:chgData name="김민주" userId="S::minjukim12@hanyang.ac.kr::ccb22d04-1de4-442a-8df2-c735db149eeb" providerId="AD" clId="Web-{A412F8DB-C4DA-46F2-8746-C138DFC593DC}" dt="2022-04-10T04:15:16.541" v="134" actId="20577"/>
          <ac:spMkLst>
            <pc:docMk/>
            <pc:sldMk cId="1970421735" sldId="261"/>
            <ac:spMk id="3" creationId="{00000000-0000-0000-0000-000000000000}"/>
          </ac:spMkLst>
        </pc:spChg>
        <pc:spChg chg="add mod">
          <ac:chgData name="김민주" userId="S::minjukim12@hanyang.ac.kr::ccb22d04-1de4-442a-8df2-c735db149eeb" providerId="AD" clId="Web-{A412F8DB-C4DA-46F2-8746-C138DFC593DC}" dt="2022-04-10T04:30:09.439" v="219" actId="20577"/>
          <ac:spMkLst>
            <pc:docMk/>
            <pc:sldMk cId="1970421735" sldId="261"/>
            <ac:spMk id="6" creationId="{288C353D-0217-3C3F-2C77-0C914309D4ED}"/>
          </ac:spMkLst>
        </pc:spChg>
        <pc:spChg chg="del">
          <ac:chgData name="김민주" userId="S::minjukim12@hanyang.ac.kr::ccb22d04-1de4-442a-8df2-c735db149eeb" providerId="AD" clId="Web-{A412F8DB-C4DA-46F2-8746-C138DFC593DC}" dt="2022-04-10T04:03:11.504" v="1"/>
          <ac:spMkLst>
            <pc:docMk/>
            <pc:sldMk cId="1970421735" sldId="261"/>
            <ac:spMk id="11" creationId="{D6A048D0-333B-7295-EF10-F8ABE0627E76}"/>
          </ac:spMkLst>
        </pc:spChg>
      </pc:sldChg>
      <pc:sldChg chg="addSp modSp">
        <pc:chgData name="김민주" userId="S::minjukim12@hanyang.ac.kr::ccb22d04-1de4-442a-8df2-c735db149eeb" providerId="AD" clId="Web-{A412F8DB-C4DA-46F2-8746-C138DFC593DC}" dt="2022-04-10T04:03:11.504" v="1"/>
        <pc:sldMkLst>
          <pc:docMk/>
          <pc:sldMk cId="1493209806" sldId="262"/>
        </pc:sldMkLst>
        <pc:spChg chg="add mod">
          <ac:chgData name="김민주" userId="S::minjukim12@hanyang.ac.kr::ccb22d04-1de4-442a-8df2-c735db149eeb" providerId="AD" clId="Web-{A412F8DB-C4DA-46F2-8746-C138DFC593DC}" dt="2022-04-10T04:03:11.504" v="1"/>
          <ac:spMkLst>
            <pc:docMk/>
            <pc:sldMk cId="1493209806" sldId="262"/>
            <ac:spMk id="2" creationId="{CC551DD9-9D96-22C7-1A88-04FD8473E5C4}"/>
          </ac:spMkLst>
        </pc:spChg>
      </pc:sldChg>
      <pc:sldChg chg="addSp delSp modSp">
        <pc:chgData name="김민주" userId="S::minjukim12@hanyang.ac.kr::ccb22d04-1de4-442a-8df2-c735db149eeb" providerId="AD" clId="Web-{A412F8DB-C4DA-46F2-8746-C138DFC593DC}" dt="2022-04-10T04:28:17.467" v="206" actId="20577"/>
        <pc:sldMkLst>
          <pc:docMk/>
          <pc:sldMk cId="4077043005" sldId="264"/>
        </pc:sldMkLst>
        <pc:spChg chg="mod">
          <ac:chgData name="김민주" userId="S::minjukim12@hanyang.ac.kr::ccb22d04-1de4-442a-8df2-c735db149eeb" providerId="AD" clId="Web-{A412F8DB-C4DA-46F2-8746-C138DFC593DC}" dt="2022-04-10T04:28:17.467" v="206" actId="20577"/>
          <ac:spMkLst>
            <pc:docMk/>
            <pc:sldMk cId="4077043005" sldId="264"/>
            <ac:spMk id="2" creationId="{00000000-0000-0000-0000-000000000000}"/>
          </ac:spMkLst>
        </pc:spChg>
        <pc:spChg chg="add mod">
          <ac:chgData name="김민주" userId="S::minjukim12@hanyang.ac.kr::ccb22d04-1de4-442a-8df2-c735db149eeb" providerId="AD" clId="Web-{A412F8DB-C4DA-46F2-8746-C138DFC593DC}" dt="2022-04-10T04:03:11.504" v="1"/>
          <ac:spMkLst>
            <pc:docMk/>
            <pc:sldMk cId="4077043005" sldId="264"/>
            <ac:spMk id="4" creationId="{1E7DCA1C-85C0-537F-DEE7-860E2470102E}"/>
          </ac:spMkLst>
        </pc:spChg>
        <pc:spChg chg="del">
          <ac:chgData name="김민주" userId="S::minjukim12@hanyang.ac.kr::ccb22d04-1de4-442a-8df2-c735db149eeb" providerId="AD" clId="Web-{A412F8DB-C4DA-46F2-8746-C138DFC593DC}" dt="2022-04-10T04:03:11.504" v="1"/>
          <ac:spMkLst>
            <pc:docMk/>
            <pc:sldMk cId="4077043005" sldId="264"/>
            <ac:spMk id="11" creationId="{57A14F99-49D4-A4AC-424C-FCD7781C81C3}"/>
          </ac:spMkLst>
        </pc:spChg>
      </pc:sldChg>
      <pc:sldChg chg="addSp delSp modSp">
        <pc:chgData name="김민주" userId="S::minjukim12@hanyang.ac.kr::ccb22d04-1de4-442a-8df2-c735db149eeb" providerId="AD" clId="Web-{A412F8DB-C4DA-46F2-8746-C138DFC593DC}" dt="2022-04-10T04:16:03.183" v="151" actId="20577"/>
        <pc:sldMkLst>
          <pc:docMk/>
          <pc:sldMk cId="666891705" sldId="268"/>
        </pc:sldMkLst>
        <pc:spChg chg="add mod">
          <ac:chgData name="김민주" userId="S::minjukim12@hanyang.ac.kr::ccb22d04-1de4-442a-8df2-c735db149eeb" providerId="AD" clId="Web-{A412F8DB-C4DA-46F2-8746-C138DFC593DC}" dt="2022-04-10T04:03:11.504" v="1"/>
          <ac:spMkLst>
            <pc:docMk/>
            <pc:sldMk cId="666891705" sldId="268"/>
            <ac:spMk id="4" creationId="{2D2F5774-DEBC-FA55-EB04-BF0362765EB5}"/>
          </ac:spMkLst>
        </pc:spChg>
        <pc:spChg chg="mod">
          <ac:chgData name="김민주" userId="S::minjukim12@hanyang.ac.kr::ccb22d04-1de4-442a-8df2-c735db149eeb" providerId="AD" clId="Web-{A412F8DB-C4DA-46F2-8746-C138DFC593DC}" dt="2022-04-10T04:16:03.183" v="151" actId="20577"/>
          <ac:spMkLst>
            <pc:docMk/>
            <pc:sldMk cId="666891705" sldId="268"/>
            <ac:spMk id="6" creationId="{00000000-0000-0000-0000-000000000000}"/>
          </ac:spMkLst>
        </pc:spChg>
        <pc:spChg chg="del">
          <ac:chgData name="김민주" userId="S::minjukim12@hanyang.ac.kr::ccb22d04-1de4-442a-8df2-c735db149eeb" providerId="AD" clId="Web-{A412F8DB-C4DA-46F2-8746-C138DFC593DC}" dt="2022-04-10T04:03:11.504" v="1"/>
          <ac:spMkLst>
            <pc:docMk/>
            <pc:sldMk cId="666891705" sldId="268"/>
            <ac:spMk id="11" creationId="{CF039E8D-96CD-1D77-9477-133A92D4627D}"/>
          </ac:spMkLst>
        </pc:spChg>
      </pc:sldChg>
      <pc:sldChg chg="addSp delSp modSp">
        <pc:chgData name="김민주" userId="S::minjukim12@hanyang.ac.kr::ccb22d04-1de4-442a-8df2-c735db149eeb" providerId="AD" clId="Web-{A412F8DB-C4DA-46F2-8746-C138DFC593DC}" dt="2022-04-10T04:15:58.417" v="147" actId="20577"/>
        <pc:sldMkLst>
          <pc:docMk/>
          <pc:sldMk cId="2475967410" sldId="271"/>
        </pc:sldMkLst>
        <pc:spChg chg="add mod">
          <ac:chgData name="김민주" userId="S::minjukim12@hanyang.ac.kr::ccb22d04-1de4-442a-8df2-c735db149eeb" providerId="AD" clId="Web-{A412F8DB-C4DA-46F2-8746-C138DFC593DC}" dt="2022-04-10T04:03:11.504" v="1"/>
          <ac:spMkLst>
            <pc:docMk/>
            <pc:sldMk cId="2475967410" sldId="271"/>
            <ac:spMk id="3" creationId="{2C78CB60-30A7-E71C-DF53-FC5B00C95433}"/>
          </ac:spMkLst>
        </pc:spChg>
        <pc:spChg chg="mod">
          <ac:chgData name="김민주" userId="S::minjukim12@hanyang.ac.kr::ccb22d04-1de4-442a-8df2-c735db149eeb" providerId="AD" clId="Web-{A412F8DB-C4DA-46F2-8746-C138DFC593DC}" dt="2022-04-10T04:15:58.417" v="147" actId="20577"/>
          <ac:spMkLst>
            <pc:docMk/>
            <pc:sldMk cId="2475967410" sldId="271"/>
            <ac:spMk id="4" creationId="{537B9176-CCB3-221D-483D-8B81BC2DB4FD}"/>
          </ac:spMkLst>
        </pc:spChg>
        <pc:spChg chg="del">
          <ac:chgData name="김민주" userId="S::minjukim12@hanyang.ac.kr::ccb22d04-1de4-442a-8df2-c735db149eeb" providerId="AD" clId="Web-{A412F8DB-C4DA-46F2-8746-C138DFC593DC}" dt="2022-04-10T04:03:11.504" v="1"/>
          <ac:spMkLst>
            <pc:docMk/>
            <pc:sldMk cId="2475967410" sldId="271"/>
            <ac:spMk id="9" creationId="{E2A7CF22-1651-900F-A356-17393E0019B4}"/>
          </ac:spMkLst>
        </pc:spChg>
      </pc:sldChg>
      <pc:sldChg chg="addSp delSp modSp">
        <pc:chgData name="김민주" userId="S::minjukim12@hanyang.ac.kr::ccb22d04-1de4-442a-8df2-c735db149eeb" providerId="AD" clId="Web-{A412F8DB-C4DA-46F2-8746-C138DFC593DC}" dt="2022-04-10T04:03:11.504" v="1"/>
        <pc:sldMkLst>
          <pc:docMk/>
          <pc:sldMk cId="732992680" sldId="272"/>
        </pc:sldMkLst>
        <pc:spChg chg="add mod">
          <ac:chgData name="김민주" userId="S::minjukim12@hanyang.ac.kr::ccb22d04-1de4-442a-8df2-c735db149eeb" providerId="AD" clId="Web-{A412F8DB-C4DA-46F2-8746-C138DFC593DC}" dt="2022-04-10T04:03:11.504" v="1"/>
          <ac:spMkLst>
            <pc:docMk/>
            <pc:sldMk cId="732992680" sldId="272"/>
            <ac:spMk id="4" creationId="{D1E4A742-5F52-2AB9-76C4-6AF52A611D3C}"/>
          </ac:spMkLst>
        </pc:spChg>
        <pc:spChg chg="del">
          <ac:chgData name="김민주" userId="S::minjukim12@hanyang.ac.kr::ccb22d04-1de4-442a-8df2-c735db149eeb" providerId="AD" clId="Web-{A412F8DB-C4DA-46F2-8746-C138DFC593DC}" dt="2022-04-10T04:03:11.504" v="1"/>
          <ac:spMkLst>
            <pc:docMk/>
            <pc:sldMk cId="732992680" sldId="272"/>
            <ac:spMk id="16" creationId="{14CE0F11-B022-5B43-DA2D-75A61D6B98D8}"/>
          </ac:spMkLst>
        </pc:spChg>
      </pc:sldChg>
      <pc:sldChg chg="addSp delSp modSp">
        <pc:chgData name="김민주" userId="S::minjukim12@hanyang.ac.kr::ccb22d04-1de4-442a-8df2-c735db149eeb" providerId="AD" clId="Web-{A412F8DB-C4DA-46F2-8746-C138DFC593DC}" dt="2022-04-10T04:29:15.250" v="208" actId="1076"/>
        <pc:sldMkLst>
          <pc:docMk/>
          <pc:sldMk cId="1336841689" sldId="277"/>
        </pc:sldMkLst>
        <pc:spChg chg="mod">
          <ac:chgData name="김민주" userId="S::minjukim12@hanyang.ac.kr::ccb22d04-1de4-442a-8df2-c735db149eeb" providerId="AD" clId="Web-{A412F8DB-C4DA-46F2-8746-C138DFC593DC}" dt="2022-04-10T04:29:15.250" v="208" actId="1076"/>
          <ac:spMkLst>
            <pc:docMk/>
            <pc:sldMk cId="1336841689" sldId="277"/>
            <ac:spMk id="2" creationId="{00000000-0000-0000-0000-000000000000}"/>
          </ac:spMkLst>
        </pc:spChg>
        <pc:spChg chg="add mod">
          <ac:chgData name="김민주" userId="S::minjukim12@hanyang.ac.kr::ccb22d04-1de4-442a-8df2-c735db149eeb" providerId="AD" clId="Web-{A412F8DB-C4DA-46F2-8746-C138DFC593DC}" dt="2022-04-10T04:03:11.504" v="1"/>
          <ac:spMkLst>
            <pc:docMk/>
            <pc:sldMk cId="1336841689" sldId="277"/>
            <ac:spMk id="5" creationId="{C7283273-30DA-4070-8B4D-0D257C0FB42B}"/>
          </ac:spMkLst>
        </pc:spChg>
        <pc:spChg chg="del">
          <ac:chgData name="김민주" userId="S::minjukim12@hanyang.ac.kr::ccb22d04-1de4-442a-8df2-c735db149eeb" providerId="AD" clId="Web-{A412F8DB-C4DA-46F2-8746-C138DFC593DC}" dt="2022-04-10T04:03:11.504" v="1"/>
          <ac:spMkLst>
            <pc:docMk/>
            <pc:sldMk cId="1336841689" sldId="277"/>
            <ac:spMk id="12" creationId="{A5A71FA8-8859-D293-69D7-ACF6A0814A8A}"/>
          </ac:spMkLst>
        </pc:spChg>
      </pc:sldChg>
      <pc:sldMasterChg chg="mod modSldLayout">
        <pc:chgData name="김민주" userId="S::minjukim12@hanyang.ac.kr::ccb22d04-1de4-442a-8df2-c735db149eeb" providerId="AD" clId="Web-{A412F8DB-C4DA-46F2-8746-C138DFC593DC}" dt="2022-04-10T04:03:11.504" v="1"/>
        <pc:sldMasterMkLst>
          <pc:docMk/>
          <pc:sldMasterMk cId="1665442090" sldId="2147483648"/>
        </pc:sldMasterMkLst>
        <pc:sldLayoutChg chg="mod">
          <pc:chgData name="김민주" userId="S::minjukim12@hanyang.ac.kr::ccb22d04-1de4-442a-8df2-c735db149eeb" providerId="AD" clId="Web-{A412F8DB-C4DA-46F2-8746-C138DFC593DC}" dt="2022-04-10T04:03:11.504" v="1"/>
          <pc:sldLayoutMkLst>
            <pc:docMk/>
            <pc:sldMasterMk cId="1665442090" sldId="2147483648"/>
            <pc:sldLayoutMk cId="2013377991" sldId="2147483649"/>
          </pc:sldLayoutMkLst>
        </pc:sldLayoutChg>
        <pc:sldLayoutChg chg="mod">
          <pc:chgData name="김민주" userId="S::minjukim12@hanyang.ac.kr::ccb22d04-1de4-442a-8df2-c735db149eeb" providerId="AD" clId="Web-{A412F8DB-C4DA-46F2-8746-C138DFC593DC}" dt="2022-04-10T04:03:11.504" v="1"/>
          <pc:sldLayoutMkLst>
            <pc:docMk/>
            <pc:sldMasterMk cId="1665442090" sldId="2147483648"/>
            <pc:sldLayoutMk cId="2950978228" sldId="2147483650"/>
          </pc:sldLayoutMkLst>
        </pc:sldLayoutChg>
        <pc:sldLayoutChg chg="mod">
          <pc:chgData name="김민주" userId="S::minjukim12@hanyang.ac.kr::ccb22d04-1de4-442a-8df2-c735db149eeb" providerId="AD" clId="Web-{A412F8DB-C4DA-46F2-8746-C138DFC593DC}" dt="2022-04-10T04:03:11.504" v="1"/>
          <pc:sldLayoutMkLst>
            <pc:docMk/>
            <pc:sldMasterMk cId="1665442090" sldId="2147483648"/>
            <pc:sldLayoutMk cId="3028944695" sldId="2147483651"/>
          </pc:sldLayoutMkLst>
        </pc:sldLayoutChg>
        <pc:sldLayoutChg chg="mod">
          <pc:chgData name="김민주" userId="S::minjukim12@hanyang.ac.kr::ccb22d04-1de4-442a-8df2-c735db149eeb" providerId="AD" clId="Web-{A412F8DB-C4DA-46F2-8746-C138DFC593DC}" dt="2022-04-10T04:03:11.504" v="1"/>
          <pc:sldLayoutMkLst>
            <pc:docMk/>
            <pc:sldMasterMk cId="1665442090" sldId="2147483648"/>
            <pc:sldLayoutMk cId="2763228479" sldId="2147483652"/>
          </pc:sldLayoutMkLst>
        </pc:sldLayoutChg>
        <pc:sldLayoutChg chg="mod">
          <pc:chgData name="김민주" userId="S::minjukim12@hanyang.ac.kr::ccb22d04-1de4-442a-8df2-c735db149eeb" providerId="AD" clId="Web-{A412F8DB-C4DA-46F2-8746-C138DFC593DC}" dt="2022-04-10T04:03:11.504" v="1"/>
          <pc:sldLayoutMkLst>
            <pc:docMk/>
            <pc:sldMasterMk cId="1665442090" sldId="2147483648"/>
            <pc:sldLayoutMk cId="1396084699" sldId="2147483653"/>
          </pc:sldLayoutMkLst>
        </pc:sldLayoutChg>
        <pc:sldLayoutChg chg="mod">
          <pc:chgData name="김민주" userId="S::minjukim12@hanyang.ac.kr::ccb22d04-1de4-442a-8df2-c735db149eeb" providerId="AD" clId="Web-{A412F8DB-C4DA-46F2-8746-C138DFC593DC}" dt="2022-04-10T04:03:11.504" v="1"/>
          <pc:sldLayoutMkLst>
            <pc:docMk/>
            <pc:sldMasterMk cId="1665442090" sldId="2147483648"/>
            <pc:sldLayoutMk cId="2436394211" sldId="2147483654"/>
          </pc:sldLayoutMkLst>
        </pc:sldLayoutChg>
        <pc:sldLayoutChg chg="mod">
          <pc:chgData name="김민주" userId="S::minjukim12@hanyang.ac.kr::ccb22d04-1de4-442a-8df2-c735db149eeb" providerId="AD" clId="Web-{A412F8DB-C4DA-46F2-8746-C138DFC593DC}" dt="2022-04-10T04:03:11.504" v="1"/>
          <pc:sldLayoutMkLst>
            <pc:docMk/>
            <pc:sldMasterMk cId="1665442090" sldId="2147483648"/>
            <pc:sldLayoutMk cId="746574822" sldId="2147483655"/>
          </pc:sldLayoutMkLst>
        </pc:sldLayoutChg>
        <pc:sldLayoutChg chg="mod">
          <pc:chgData name="김민주" userId="S::minjukim12@hanyang.ac.kr::ccb22d04-1de4-442a-8df2-c735db149eeb" providerId="AD" clId="Web-{A412F8DB-C4DA-46F2-8746-C138DFC593DC}" dt="2022-04-10T04:03:11.504" v="1"/>
          <pc:sldLayoutMkLst>
            <pc:docMk/>
            <pc:sldMasterMk cId="1665442090" sldId="2147483648"/>
            <pc:sldLayoutMk cId="2556447855" sldId="2147483656"/>
          </pc:sldLayoutMkLst>
        </pc:sldLayoutChg>
        <pc:sldLayoutChg chg="mod">
          <pc:chgData name="김민주" userId="S::minjukim12@hanyang.ac.kr::ccb22d04-1de4-442a-8df2-c735db149eeb" providerId="AD" clId="Web-{A412F8DB-C4DA-46F2-8746-C138DFC593DC}" dt="2022-04-10T04:03:11.504" v="1"/>
          <pc:sldLayoutMkLst>
            <pc:docMk/>
            <pc:sldMasterMk cId="1665442090" sldId="2147483648"/>
            <pc:sldLayoutMk cId="4004168607" sldId="2147483657"/>
          </pc:sldLayoutMkLst>
        </pc:sldLayoutChg>
        <pc:sldLayoutChg chg="mod">
          <pc:chgData name="김민주" userId="S::minjukim12@hanyang.ac.kr::ccb22d04-1de4-442a-8df2-c735db149eeb" providerId="AD" clId="Web-{A412F8DB-C4DA-46F2-8746-C138DFC593DC}" dt="2022-04-10T04:03:11.504" v="1"/>
          <pc:sldLayoutMkLst>
            <pc:docMk/>
            <pc:sldMasterMk cId="1665442090" sldId="2147483648"/>
            <pc:sldLayoutMk cId="2886045123" sldId="2147483658"/>
          </pc:sldLayoutMkLst>
        </pc:sldLayoutChg>
        <pc:sldLayoutChg chg="mod">
          <pc:chgData name="김민주" userId="S::minjukim12@hanyang.ac.kr::ccb22d04-1de4-442a-8df2-c735db149eeb" providerId="AD" clId="Web-{A412F8DB-C4DA-46F2-8746-C138DFC593DC}" dt="2022-04-10T04:03:11.504" v="1"/>
          <pc:sldLayoutMkLst>
            <pc:docMk/>
            <pc:sldMasterMk cId="1665442090" sldId="2147483648"/>
            <pc:sldLayoutMk cId="2769660914" sldId="2147483659"/>
          </pc:sldLayoutMkLst>
        </pc:sldLayoutChg>
      </pc:sldMasterChg>
      <pc:sldMasterChg chg="mod modSldLayout">
        <pc:chgData name="김민주" userId="S::minjukim12@hanyang.ac.kr::ccb22d04-1de4-442a-8df2-c735db149eeb" providerId="AD" clId="Web-{A412F8DB-C4DA-46F2-8746-C138DFC593DC}" dt="2022-04-10T04:03:11.504" v="1"/>
        <pc:sldMasterMkLst>
          <pc:docMk/>
          <pc:sldMasterMk cId="1665442090" sldId="2147483660"/>
        </pc:sldMasterMkLst>
        <pc:sldLayoutChg chg="mod">
          <pc:chgData name="김민주" userId="S::minjukim12@hanyang.ac.kr::ccb22d04-1de4-442a-8df2-c735db149eeb" providerId="AD" clId="Web-{A412F8DB-C4DA-46F2-8746-C138DFC593DC}" dt="2022-04-10T04:03:11.504" v="1"/>
          <pc:sldLayoutMkLst>
            <pc:docMk/>
            <pc:sldMasterMk cId="1665442090" sldId="2147483660"/>
            <pc:sldLayoutMk cId="2013377991" sldId="2147483661"/>
          </pc:sldLayoutMkLst>
        </pc:sldLayoutChg>
        <pc:sldLayoutChg chg="mod">
          <pc:chgData name="김민주" userId="S::minjukim12@hanyang.ac.kr::ccb22d04-1de4-442a-8df2-c735db149eeb" providerId="AD" clId="Web-{A412F8DB-C4DA-46F2-8746-C138DFC593DC}" dt="2022-04-10T04:03:11.504" v="1"/>
          <pc:sldLayoutMkLst>
            <pc:docMk/>
            <pc:sldMasterMk cId="1665442090" sldId="2147483660"/>
            <pc:sldLayoutMk cId="2950978228" sldId="2147483662"/>
          </pc:sldLayoutMkLst>
        </pc:sldLayoutChg>
        <pc:sldLayoutChg chg="mod">
          <pc:chgData name="김민주" userId="S::minjukim12@hanyang.ac.kr::ccb22d04-1de4-442a-8df2-c735db149eeb" providerId="AD" clId="Web-{A412F8DB-C4DA-46F2-8746-C138DFC593DC}" dt="2022-04-10T04:03:11.504" v="1"/>
          <pc:sldLayoutMkLst>
            <pc:docMk/>
            <pc:sldMasterMk cId="1665442090" sldId="2147483660"/>
            <pc:sldLayoutMk cId="3028944695" sldId="2147483663"/>
          </pc:sldLayoutMkLst>
        </pc:sldLayoutChg>
        <pc:sldLayoutChg chg="mod">
          <pc:chgData name="김민주" userId="S::minjukim12@hanyang.ac.kr::ccb22d04-1de4-442a-8df2-c735db149eeb" providerId="AD" clId="Web-{A412F8DB-C4DA-46F2-8746-C138DFC593DC}" dt="2022-04-10T04:03:11.504" v="1"/>
          <pc:sldLayoutMkLst>
            <pc:docMk/>
            <pc:sldMasterMk cId="1665442090" sldId="2147483660"/>
            <pc:sldLayoutMk cId="2763228479" sldId="2147483664"/>
          </pc:sldLayoutMkLst>
        </pc:sldLayoutChg>
        <pc:sldLayoutChg chg="mod">
          <pc:chgData name="김민주" userId="S::minjukim12@hanyang.ac.kr::ccb22d04-1de4-442a-8df2-c735db149eeb" providerId="AD" clId="Web-{A412F8DB-C4DA-46F2-8746-C138DFC593DC}" dt="2022-04-10T04:03:11.504" v="1"/>
          <pc:sldLayoutMkLst>
            <pc:docMk/>
            <pc:sldMasterMk cId="1665442090" sldId="2147483660"/>
            <pc:sldLayoutMk cId="1396084699" sldId="2147483665"/>
          </pc:sldLayoutMkLst>
        </pc:sldLayoutChg>
        <pc:sldLayoutChg chg="mod">
          <pc:chgData name="김민주" userId="S::minjukim12@hanyang.ac.kr::ccb22d04-1de4-442a-8df2-c735db149eeb" providerId="AD" clId="Web-{A412F8DB-C4DA-46F2-8746-C138DFC593DC}" dt="2022-04-10T04:03:11.504" v="1"/>
          <pc:sldLayoutMkLst>
            <pc:docMk/>
            <pc:sldMasterMk cId="1665442090" sldId="2147483660"/>
            <pc:sldLayoutMk cId="2436394211" sldId="2147483666"/>
          </pc:sldLayoutMkLst>
        </pc:sldLayoutChg>
        <pc:sldLayoutChg chg="mod">
          <pc:chgData name="김민주" userId="S::minjukim12@hanyang.ac.kr::ccb22d04-1de4-442a-8df2-c735db149eeb" providerId="AD" clId="Web-{A412F8DB-C4DA-46F2-8746-C138DFC593DC}" dt="2022-04-10T04:03:11.504" v="1"/>
          <pc:sldLayoutMkLst>
            <pc:docMk/>
            <pc:sldMasterMk cId="1665442090" sldId="2147483660"/>
            <pc:sldLayoutMk cId="746574822" sldId="2147483667"/>
          </pc:sldLayoutMkLst>
        </pc:sldLayoutChg>
        <pc:sldLayoutChg chg="mod">
          <pc:chgData name="김민주" userId="S::minjukim12@hanyang.ac.kr::ccb22d04-1de4-442a-8df2-c735db149eeb" providerId="AD" clId="Web-{A412F8DB-C4DA-46F2-8746-C138DFC593DC}" dt="2022-04-10T04:03:11.504" v="1"/>
          <pc:sldLayoutMkLst>
            <pc:docMk/>
            <pc:sldMasterMk cId="1665442090" sldId="2147483660"/>
            <pc:sldLayoutMk cId="2556447855" sldId="2147483668"/>
          </pc:sldLayoutMkLst>
        </pc:sldLayoutChg>
        <pc:sldLayoutChg chg="mod">
          <pc:chgData name="김민주" userId="S::minjukim12@hanyang.ac.kr::ccb22d04-1de4-442a-8df2-c735db149eeb" providerId="AD" clId="Web-{A412F8DB-C4DA-46F2-8746-C138DFC593DC}" dt="2022-04-10T04:03:11.504" v="1"/>
          <pc:sldLayoutMkLst>
            <pc:docMk/>
            <pc:sldMasterMk cId="1665442090" sldId="2147483660"/>
            <pc:sldLayoutMk cId="4004168607" sldId="2147483669"/>
          </pc:sldLayoutMkLst>
        </pc:sldLayoutChg>
        <pc:sldLayoutChg chg="mod">
          <pc:chgData name="김민주" userId="S::minjukim12@hanyang.ac.kr::ccb22d04-1de4-442a-8df2-c735db149eeb" providerId="AD" clId="Web-{A412F8DB-C4DA-46F2-8746-C138DFC593DC}" dt="2022-04-10T04:03:11.504" v="1"/>
          <pc:sldLayoutMkLst>
            <pc:docMk/>
            <pc:sldMasterMk cId="1665442090" sldId="2147483660"/>
            <pc:sldLayoutMk cId="2886045123" sldId="2147483670"/>
          </pc:sldLayoutMkLst>
        </pc:sldLayoutChg>
        <pc:sldLayoutChg chg="mod">
          <pc:chgData name="김민주" userId="S::minjukim12@hanyang.ac.kr::ccb22d04-1de4-442a-8df2-c735db149eeb" providerId="AD" clId="Web-{A412F8DB-C4DA-46F2-8746-C138DFC593DC}" dt="2022-04-10T04:03:11.504" v="1"/>
          <pc:sldLayoutMkLst>
            <pc:docMk/>
            <pc:sldMasterMk cId="1665442090" sldId="2147483660"/>
            <pc:sldLayoutMk cId="2769660914" sldId="2147483671"/>
          </pc:sldLayoutMkLst>
        </pc:sldLayoutChg>
      </pc:sldMasterChg>
    </pc:docChg>
  </pc:docChgLst>
  <pc:docChgLst>
    <pc:chgData name="강경돈" userId="S::kgd981013@hanyang.ac.kr::c5ef1500-9f83-4ca8-914d-e7f071ad291d" providerId="AD" clId="Web-{68F1D9BE-44DF-41FC-8811-5938D28F5917}"/>
    <pc:docChg chg="modSld sldOrd">
      <pc:chgData name="강경돈" userId="S::kgd981013@hanyang.ac.kr::c5ef1500-9f83-4ca8-914d-e7f071ad291d" providerId="AD" clId="Web-{68F1D9BE-44DF-41FC-8811-5938D28F5917}" dt="2022-04-03T11:13:53.818" v="52" actId="1076"/>
      <pc:docMkLst>
        <pc:docMk/>
      </pc:docMkLst>
      <pc:sldChg chg="modSp">
        <pc:chgData name="강경돈" userId="S::kgd981013@hanyang.ac.kr::c5ef1500-9f83-4ca8-914d-e7f071ad291d" providerId="AD" clId="Web-{68F1D9BE-44DF-41FC-8811-5938D28F5917}" dt="2022-04-03T11:06:43.992" v="23" actId="20577"/>
        <pc:sldMkLst>
          <pc:docMk/>
          <pc:sldMk cId="1980538540" sldId="256"/>
        </pc:sldMkLst>
        <pc:spChg chg="mod">
          <ac:chgData name="강경돈" userId="S::kgd981013@hanyang.ac.kr::c5ef1500-9f83-4ca8-914d-e7f071ad291d" providerId="AD" clId="Web-{68F1D9BE-44DF-41FC-8811-5938D28F5917}" dt="2022-04-03T11:06:43.992" v="23" actId="20577"/>
          <ac:spMkLst>
            <pc:docMk/>
            <pc:sldMk cId="1980538540" sldId="256"/>
            <ac:spMk id="3" creationId="{00000000-0000-0000-0000-000000000000}"/>
          </ac:spMkLst>
        </pc:spChg>
      </pc:sldChg>
      <pc:sldChg chg="addSp modSp ord">
        <pc:chgData name="강경돈" userId="S::kgd981013@hanyang.ac.kr::c5ef1500-9f83-4ca8-914d-e7f071ad291d" providerId="AD" clId="Web-{68F1D9BE-44DF-41FC-8811-5938D28F5917}" dt="2022-04-03T11:13:53.818" v="52" actId="1076"/>
        <pc:sldMkLst>
          <pc:docMk/>
          <pc:sldMk cId="3073629616" sldId="260"/>
        </pc:sldMkLst>
        <pc:spChg chg="mod">
          <ac:chgData name="강경돈" userId="S::kgd981013@hanyang.ac.kr::c5ef1500-9f83-4ca8-914d-e7f071ad291d" providerId="AD" clId="Web-{68F1D9BE-44DF-41FC-8811-5938D28F5917}" dt="2022-04-03T11:12:16.284" v="44" actId="20577"/>
          <ac:spMkLst>
            <pc:docMk/>
            <pc:sldMk cId="3073629616" sldId="260"/>
            <ac:spMk id="2" creationId="{00000000-0000-0000-0000-000000000000}"/>
          </ac:spMkLst>
        </pc:spChg>
        <pc:spChg chg="mod">
          <ac:chgData name="강경돈" userId="S::kgd981013@hanyang.ac.kr::c5ef1500-9f83-4ca8-914d-e7f071ad291d" providerId="AD" clId="Web-{68F1D9BE-44DF-41FC-8811-5938D28F5917}" dt="2022-04-03T11:13:53.818" v="52" actId="1076"/>
          <ac:spMkLst>
            <pc:docMk/>
            <pc:sldMk cId="3073629616" sldId="260"/>
            <ac:spMk id="6" creationId="{00000000-0000-0000-0000-000000000000}"/>
          </ac:spMkLst>
        </pc:spChg>
        <pc:picChg chg="add mod">
          <ac:chgData name="강경돈" userId="S::kgd981013@hanyang.ac.kr::c5ef1500-9f83-4ca8-914d-e7f071ad291d" providerId="AD" clId="Web-{68F1D9BE-44DF-41FC-8811-5938D28F5917}" dt="2022-04-03T11:12:04.815" v="33" actId="14100"/>
          <ac:picMkLst>
            <pc:docMk/>
            <pc:sldMk cId="3073629616" sldId="260"/>
            <ac:picMk id="3" creationId="{68C80707-E4FD-3BAF-5FF7-C8C6DF8CCB5C}"/>
          </ac:picMkLst>
        </pc:picChg>
        <pc:picChg chg="add mod">
          <ac:chgData name="강경돈" userId="S::kgd981013@hanyang.ac.kr::c5ef1500-9f83-4ca8-914d-e7f071ad291d" providerId="AD" clId="Web-{68F1D9BE-44DF-41FC-8811-5938D28F5917}" dt="2022-04-03T11:13:05.926" v="47" actId="14100"/>
          <ac:picMkLst>
            <pc:docMk/>
            <pc:sldMk cId="3073629616" sldId="260"/>
            <ac:picMk id="4" creationId="{AAB45E9F-D2D3-92D4-C1EA-2285992A67B8}"/>
          </ac:picMkLst>
        </pc:picChg>
      </pc:sldChg>
      <pc:sldChg chg="addSp delSp modSp">
        <pc:chgData name="강경돈" userId="S::kgd981013@hanyang.ac.kr::c5ef1500-9f83-4ca8-914d-e7f071ad291d" providerId="AD" clId="Web-{68F1D9BE-44DF-41FC-8811-5938D28F5917}" dt="2022-04-03T11:07:16.727" v="27" actId="1076"/>
        <pc:sldMkLst>
          <pc:docMk/>
          <pc:sldMk cId="4077043005" sldId="264"/>
        </pc:sldMkLst>
        <pc:spChg chg="add del mod">
          <ac:chgData name="강경돈" userId="S::kgd981013@hanyang.ac.kr::c5ef1500-9f83-4ca8-914d-e7f071ad291d" providerId="AD" clId="Web-{68F1D9BE-44DF-41FC-8811-5938D28F5917}" dt="2022-04-03T11:07:07.555" v="25"/>
          <ac:spMkLst>
            <pc:docMk/>
            <pc:sldMk cId="4077043005" sldId="264"/>
            <ac:spMk id="6" creationId="{EDEC1663-A140-426F-F1BD-F56C77490A1C}"/>
          </ac:spMkLst>
        </pc:spChg>
        <pc:picChg chg="del">
          <ac:chgData name="강경돈" userId="S::kgd981013@hanyang.ac.kr::c5ef1500-9f83-4ca8-914d-e7f071ad291d" providerId="AD" clId="Web-{68F1D9BE-44DF-41FC-8811-5938D28F5917}" dt="2022-04-03T11:07:02.398" v="24"/>
          <ac:picMkLst>
            <pc:docMk/>
            <pc:sldMk cId="4077043005" sldId="264"/>
            <ac:picMk id="4" creationId="{00000000-0000-0000-0000-000000000000}"/>
          </ac:picMkLst>
        </pc:picChg>
        <pc:picChg chg="add mod ord">
          <ac:chgData name="강경돈" userId="S::kgd981013@hanyang.ac.kr::c5ef1500-9f83-4ca8-914d-e7f071ad291d" providerId="AD" clId="Web-{68F1D9BE-44DF-41FC-8811-5938D28F5917}" dt="2022-04-03T11:07:16.727" v="27" actId="1076"/>
          <ac:picMkLst>
            <pc:docMk/>
            <pc:sldMk cId="4077043005" sldId="264"/>
            <ac:picMk id="7" creationId="{920476EC-3E4E-21EC-2C5D-0078BF50F549}"/>
          </ac:picMkLst>
        </pc:picChg>
      </pc:sldChg>
      <pc:sldChg chg="addAnim delAnim modAnim">
        <pc:chgData name="강경돈" userId="S::kgd981013@hanyang.ac.kr::c5ef1500-9f83-4ca8-914d-e7f071ad291d" providerId="AD" clId="Web-{68F1D9BE-44DF-41FC-8811-5938D28F5917}" dt="2022-04-03T11:13:33.770" v="50"/>
        <pc:sldMkLst>
          <pc:docMk/>
          <pc:sldMk cId="3786905564" sldId="265"/>
        </pc:sldMkLst>
      </pc:sldChg>
    </pc:docChg>
  </pc:docChgLst>
  <pc:docChgLst>
    <pc:chgData name="강경돈" userId="S::kgd981013@hanyang.ac.kr::c5ef1500-9f83-4ca8-914d-e7f071ad291d" providerId="AD" clId="Web-{D754F9AE-D1C6-4620-A6E0-6553F615E4AA}"/>
    <pc:docChg chg="mod modSld modMainMaster">
      <pc:chgData name="강경돈" userId="S::kgd981013@hanyang.ac.kr::c5ef1500-9f83-4ca8-914d-e7f071ad291d" providerId="AD" clId="Web-{D754F9AE-D1C6-4620-A6E0-6553F615E4AA}" dt="2022-04-09T06:52:09.415" v="144"/>
      <pc:docMkLst>
        <pc:docMk/>
      </pc:docMkLst>
      <pc:sldChg chg="addSp delSp modSp">
        <pc:chgData name="강경돈" userId="S::kgd981013@hanyang.ac.kr::c5ef1500-9f83-4ca8-914d-e7f071ad291d" providerId="AD" clId="Web-{D754F9AE-D1C6-4620-A6E0-6553F615E4AA}" dt="2022-04-09T06:14:59.625" v="107"/>
        <pc:sldMkLst>
          <pc:docMk/>
          <pc:sldMk cId="1980538540" sldId="256"/>
        </pc:sldMkLst>
        <pc:spChg chg="mod">
          <ac:chgData name="강경돈" userId="S::kgd981013@hanyang.ac.kr::c5ef1500-9f83-4ca8-914d-e7f071ad291d" providerId="AD" clId="Web-{D754F9AE-D1C6-4620-A6E0-6553F615E4AA}" dt="2022-04-09T06:10:08.039" v="36" actId="1076"/>
          <ac:spMkLst>
            <pc:docMk/>
            <pc:sldMk cId="1980538540" sldId="256"/>
            <ac:spMk id="4" creationId="{6E327FA9-45E5-83B2-1296-6F4089BB6357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2:45.948" v="61"/>
          <ac:spMkLst>
            <pc:docMk/>
            <pc:sldMk cId="1980538540" sldId="256"/>
            <ac:spMk id="5" creationId="{41F2FDE4-0CEB-6619-E2E8-AFBC86B003BE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2:18.167" v="47"/>
          <ac:spMkLst>
            <pc:docMk/>
            <pc:sldMk cId="1980538540" sldId="256"/>
            <ac:spMk id="6" creationId="{B6522F83-15B3-E331-CDFF-E2CA2CFFF145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2:16.979" v="46"/>
          <ac:spMkLst>
            <pc:docMk/>
            <pc:sldMk cId="1980538540" sldId="256"/>
            <ac:spMk id="7" creationId="{6E6E3687-48CF-5875-E39F-8946D8664DAE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2:23.354" v="50"/>
          <ac:spMkLst>
            <pc:docMk/>
            <pc:sldMk cId="1980538540" sldId="256"/>
            <ac:spMk id="8" creationId="{C293A15B-7578-66E4-C615-3411602CC201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2:23.354" v="50"/>
          <ac:spMkLst>
            <pc:docMk/>
            <pc:sldMk cId="1980538540" sldId="256"/>
            <ac:spMk id="9" creationId="{7EE67795-CB57-DDD9-09FD-718A29766B05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3:30.576" v="73"/>
          <ac:spMkLst>
            <pc:docMk/>
            <pc:sldMk cId="1980538540" sldId="256"/>
            <ac:spMk id="10" creationId="{05ED7D0F-64F4-5E27-9F0D-C8FD18E2871F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3:59.561" v="80"/>
          <ac:spMkLst>
            <pc:docMk/>
            <pc:sldMk cId="1980538540" sldId="256"/>
            <ac:spMk id="11" creationId="{83FBBD75-6D22-7985-C821-951108F8227F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4:59.625" v="107"/>
          <ac:spMkLst>
            <pc:docMk/>
            <pc:sldMk cId="1980538540" sldId="256"/>
            <ac:spMk id="12" creationId="{8B1959CB-BADD-267A-CE84-F26F43E42CD8}"/>
          </ac:spMkLst>
        </pc:spChg>
      </pc:sldChg>
      <pc:sldChg chg="addSp delSp modSp">
        <pc:chgData name="강경돈" userId="S::kgd981013@hanyang.ac.kr::c5ef1500-9f83-4ca8-914d-e7f071ad291d" providerId="AD" clId="Web-{D754F9AE-D1C6-4620-A6E0-6553F615E4AA}" dt="2022-04-09T06:14:54.031" v="104"/>
        <pc:sldMkLst>
          <pc:docMk/>
          <pc:sldMk cId="1419841371" sldId="257"/>
        </pc:sldMkLst>
        <pc:spChg chg="del">
          <ac:chgData name="강경돈" userId="S::kgd981013@hanyang.ac.kr::c5ef1500-9f83-4ca8-914d-e7f071ad291d" providerId="AD" clId="Web-{D754F9AE-D1C6-4620-A6E0-6553F615E4AA}" dt="2022-04-09T06:12:25.339" v="51"/>
          <ac:spMkLst>
            <pc:docMk/>
            <pc:sldMk cId="1419841371" sldId="257"/>
            <ac:spMk id="4" creationId="{6F099F45-71F7-F8C6-37BA-32A7EBE813A6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2:37.308" v="53"/>
          <ac:spMkLst>
            <pc:docMk/>
            <pc:sldMk cId="1419841371" sldId="257"/>
            <ac:spMk id="5" creationId="{324CE6E3-8C9B-E97A-E04A-EC558B2B9579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2:51.464" v="62"/>
          <ac:spMkLst>
            <pc:docMk/>
            <pc:sldMk cId="1419841371" sldId="257"/>
            <ac:spMk id="6" creationId="{33635A2E-E025-EEF3-045B-DF76F8780C12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2:54.652" v="63"/>
          <ac:spMkLst>
            <pc:docMk/>
            <pc:sldMk cId="1419841371" sldId="257"/>
            <ac:spMk id="7" creationId="{81CEA556-BBA8-CB7C-87A0-2D1E625AD817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3:33.170" v="74"/>
          <ac:spMkLst>
            <pc:docMk/>
            <pc:sldMk cId="1419841371" sldId="257"/>
            <ac:spMk id="9" creationId="{769461C6-BF39-443F-31B6-CD0E0E9AC943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4:38.812" v="97"/>
          <ac:spMkLst>
            <pc:docMk/>
            <pc:sldMk cId="1419841371" sldId="257"/>
            <ac:spMk id="11" creationId="{919CD26A-66BA-AE81-3AC6-165C83644A0B}"/>
          </ac:spMkLst>
        </pc:spChg>
        <pc:spChg chg="add mod">
          <ac:chgData name="강경돈" userId="S::kgd981013@hanyang.ac.kr::c5ef1500-9f83-4ca8-914d-e7f071ad291d" providerId="AD" clId="Web-{D754F9AE-D1C6-4620-A6E0-6553F615E4AA}" dt="2022-04-09T06:14:54.031" v="104"/>
          <ac:spMkLst>
            <pc:docMk/>
            <pc:sldMk cId="1419841371" sldId="257"/>
            <ac:spMk id="12" creationId="{55FF487E-E072-F439-1609-95A104C98447}"/>
          </ac:spMkLst>
        </pc:spChg>
      </pc:sldChg>
      <pc:sldChg chg="addSp delSp modSp">
        <pc:chgData name="강경돈" userId="S::kgd981013@hanyang.ac.kr::c5ef1500-9f83-4ca8-914d-e7f071ad291d" providerId="AD" clId="Web-{D754F9AE-D1C6-4620-A6E0-6553F615E4AA}" dt="2022-04-09T06:14:56.062" v="106"/>
        <pc:sldMkLst>
          <pc:docMk/>
          <pc:sldMk cId="106057850" sldId="258"/>
        </pc:sldMkLst>
        <pc:spChg chg="add del mod">
          <ac:chgData name="강경돈" userId="S::kgd981013@hanyang.ac.kr::c5ef1500-9f83-4ca8-914d-e7f071ad291d" providerId="AD" clId="Web-{D754F9AE-D1C6-4620-A6E0-6553F615E4AA}" dt="2022-04-09T06:12:37.308" v="53"/>
          <ac:spMkLst>
            <pc:docMk/>
            <pc:sldMk cId="106057850" sldId="258"/>
            <ac:spMk id="4" creationId="{C0A63DD3-433E-7221-E139-BF0C8A7ED6E8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2:51.464" v="62"/>
          <ac:spMkLst>
            <pc:docMk/>
            <pc:sldMk cId="106057850" sldId="258"/>
            <ac:spMk id="5" creationId="{39076AEA-D16D-49EC-0758-AB2F3DCDF207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2:58.011" v="66"/>
          <ac:spMkLst>
            <pc:docMk/>
            <pc:sldMk cId="106057850" sldId="258"/>
            <ac:spMk id="6" creationId="{12E30992-6085-42A6-EC39-9FC8B12BB59E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3:33.170" v="74"/>
          <ac:spMkLst>
            <pc:docMk/>
            <pc:sldMk cId="106057850" sldId="258"/>
            <ac:spMk id="7" creationId="{569CFE45-4B28-3BC6-1AC3-05B8E263D791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4:38.812" v="97"/>
          <ac:spMkLst>
            <pc:docMk/>
            <pc:sldMk cId="106057850" sldId="258"/>
            <ac:spMk id="9" creationId="{0DFAF633-570D-8765-11A4-01C23718F8D2}"/>
          </ac:spMkLst>
        </pc:spChg>
        <pc:spChg chg="add mod">
          <ac:chgData name="강경돈" userId="S::kgd981013@hanyang.ac.kr::c5ef1500-9f83-4ca8-914d-e7f071ad291d" providerId="AD" clId="Web-{D754F9AE-D1C6-4620-A6E0-6553F615E4AA}" dt="2022-04-09T06:14:56.062" v="106"/>
          <ac:spMkLst>
            <pc:docMk/>
            <pc:sldMk cId="106057850" sldId="258"/>
            <ac:spMk id="11" creationId="{E02294EC-8CCC-52B5-C97C-75BC973A997C}"/>
          </ac:spMkLst>
        </pc:spChg>
      </pc:sldChg>
      <pc:sldChg chg="addSp delSp modSp">
        <pc:chgData name="강경돈" userId="S::kgd981013@hanyang.ac.kr::c5ef1500-9f83-4ca8-914d-e7f071ad291d" providerId="AD" clId="Web-{D754F9AE-D1C6-4620-A6E0-6553F615E4AA}" dt="2022-04-09T06:15:06.437" v="111"/>
        <pc:sldMkLst>
          <pc:docMk/>
          <pc:sldMk cId="630574328" sldId="259"/>
        </pc:sldMkLst>
        <pc:spChg chg="add del mod">
          <ac:chgData name="강경돈" userId="S::kgd981013@hanyang.ac.kr::c5ef1500-9f83-4ca8-914d-e7f071ad291d" providerId="AD" clId="Web-{D754F9AE-D1C6-4620-A6E0-6553F615E4AA}" dt="2022-04-09T06:12:37.308" v="53"/>
          <ac:spMkLst>
            <pc:docMk/>
            <pc:sldMk cId="630574328" sldId="259"/>
            <ac:spMk id="4" creationId="{AD8FC55F-9B44-1A7A-209E-1CEF89E70284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2:51.464" v="62"/>
          <ac:spMkLst>
            <pc:docMk/>
            <pc:sldMk cId="630574328" sldId="259"/>
            <ac:spMk id="5" creationId="{4AEB88E0-0F6F-6BFF-7C9F-639D496F6BD0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2:58.011" v="66"/>
          <ac:spMkLst>
            <pc:docMk/>
            <pc:sldMk cId="630574328" sldId="259"/>
            <ac:spMk id="6" creationId="{68F77984-C1DF-E085-234B-A2323B0DB5DC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3:33.170" v="74"/>
          <ac:spMkLst>
            <pc:docMk/>
            <pc:sldMk cId="630574328" sldId="259"/>
            <ac:spMk id="7" creationId="{01C60D02-8E98-7C76-7DC3-653EEA8705A9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4:38.812" v="97"/>
          <ac:spMkLst>
            <pc:docMk/>
            <pc:sldMk cId="630574328" sldId="259"/>
            <ac:spMk id="9" creationId="{B92A5A1D-AC97-D02D-DD0E-05DBC62EDE75}"/>
          </ac:spMkLst>
        </pc:spChg>
        <pc:spChg chg="add mod">
          <ac:chgData name="강경돈" userId="S::kgd981013@hanyang.ac.kr::c5ef1500-9f83-4ca8-914d-e7f071ad291d" providerId="AD" clId="Web-{D754F9AE-D1C6-4620-A6E0-6553F615E4AA}" dt="2022-04-09T06:15:06.437" v="111"/>
          <ac:spMkLst>
            <pc:docMk/>
            <pc:sldMk cId="630574328" sldId="259"/>
            <ac:spMk id="11" creationId="{F7C2C5C7-8241-9CB3-B920-D1EC0C5C58B1}"/>
          </ac:spMkLst>
        </pc:spChg>
      </pc:sldChg>
      <pc:sldChg chg="addSp delSp modSp">
        <pc:chgData name="강경돈" userId="S::kgd981013@hanyang.ac.kr::c5ef1500-9f83-4ca8-914d-e7f071ad291d" providerId="AD" clId="Web-{D754F9AE-D1C6-4620-A6E0-6553F615E4AA}" dt="2022-04-09T06:15:14.453" v="117"/>
        <pc:sldMkLst>
          <pc:docMk/>
          <pc:sldMk cId="3073629616" sldId="260"/>
        </pc:sldMkLst>
        <pc:spChg chg="add del mod">
          <ac:chgData name="강경돈" userId="S::kgd981013@hanyang.ac.kr::c5ef1500-9f83-4ca8-914d-e7f071ad291d" providerId="AD" clId="Web-{D754F9AE-D1C6-4620-A6E0-6553F615E4AA}" dt="2022-04-09T06:12:37.308" v="53"/>
          <ac:spMkLst>
            <pc:docMk/>
            <pc:sldMk cId="3073629616" sldId="260"/>
            <ac:spMk id="3" creationId="{9B94D465-3A1B-6A5D-9A6A-D06C8731CAF7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2:51.464" v="62"/>
          <ac:spMkLst>
            <pc:docMk/>
            <pc:sldMk cId="3073629616" sldId="260"/>
            <ac:spMk id="4" creationId="{27F49C12-D365-EE62-0D6A-F21B04604AC2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2:58.011" v="66"/>
          <ac:spMkLst>
            <pc:docMk/>
            <pc:sldMk cId="3073629616" sldId="260"/>
            <ac:spMk id="5" creationId="{8FEB3E7B-89FD-66E9-0160-8499BBF01AAC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3:22.044" v="69"/>
          <ac:spMkLst>
            <pc:docMk/>
            <pc:sldMk cId="3073629616" sldId="260"/>
            <ac:spMk id="9" creationId="{28C408FC-D941-15C9-7589-192CA89CB5CB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4:38.812" v="97"/>
          <ac:spMkLst>
            <pc:docMk/>
            <pc:sldMk cId="3073629616" sldId="260"/>
            <ac:spMk id="10" creationId="{FC3784A9-D5B6-63EB-48BD-1BA2287BA57B}"/>
          </ac:spMkLst>
        </pc:spChg>
        <pc:spChg chg="add mod">
          <ac:chgData name="강경돈" userId="S::kgd981013@hanyang.ac.kr::c5ef1500-9f83-4ca8-914d-e7f071ad291d" providerId="AD" clId="Web-{D754F9AE-D1C6-4620-A6E0-6553F615E4AA}" dt="2022-04-09T06:15:14.453" v="117"/>
          <ac:spMkLst>
            <pc:docMk/>
            <pc:sldMk cId="3073629616" sldId="260"/>
            <ac:spMk id="11" creationId="{6F21E37F-A655-FFC0-A63C-0DE782EAB6D5}"/>
          </ac:spMkLst>
        </pc:spChg>
      </pc:sldChg>
      <pc:sldChg chg="addSp delSp modSp">
        <pc:chgData name="강경돈" userId="S::kgd981013@hanyang.ac.kr::c5ef1500-9f83-4ca8-914d-e7f071ad291d" providerId="AD" clId="Web-{D754F9AE-D1C6-4620-A6E0-6553F615E4AA}" dt="2022-04-09T06:15:22.359" v="128"/>
        <pc:sldMkLst>
          <pc:docMk/>
          <pc:sldMk cId="1970421735" sldId="261"/>
        </pc:sldMkLst>
        <pc:spChg chg="add del mod">
          <ac:chgData name="강경돈" userId="S::kgd981013@hanyang.ac.kr::c5ef1500-9f83-4ca8-914d-e7f071ad291d" providerId="AD" clId="Web-{D754F9AE-D1C6-4620-A6E0-6553F615E4AA}" dt="2022-04-09T06:12:37.308" v="53"/>
          <ac:spMkLst>
            <pc:docMk/>
            <pc:sldMk cId="1970421735" sldId="261"/>
            <ac:spMk id="4" creationId="{852DC33C-F3A1-B464-91FF-7570884B8076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2:51.464" v="62"/>
          <ac:spMkLst>
            <pc:docMk/>
            <pc:sldMk cId="1970421735" sldId="261"/>
            <ac:spMk id="5" creationId="{EF9A317A-B6C2-F687-F600-C5E7C9563802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2:58.011" v="66"/>
          <ac:spMkLst>
            <pc:docMk/>
            <pc:sldMk cId="1970421735" sldId="261"/>
            <ac:spMk id="6" creationId="{C644BA89-92C2-7FA6-8D6F-AEA182A3DE92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3:33.170" v="74"/>
          <ac:spMkLst>
            <pc:docMk/>
            <pc:sldMk cId="1970421735" sldId="261"/>
            <ac:spMk id="7" creationId="{7F26C8E0-34FA-BE9C-DC0C-12B81FD5AE48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4:38.812" v="97"/>
          <ac:spMkLst>
            <pc:docMk/>
            <pc:sldMk cId="1970421735" sldId="261"/>
            <ac:spMk id="9" creationId="{FBB4AB6E-F4AA-EE24-3BB8-E48AFF98DCB1}"/>
          </ac:spMkLst>
        </pc:spChg>
        <pc:spChg chg="add mod">
          <ac:chgData name="강경돈" userId="S::kgd981013@hanyang.ac.kr::c5ef1500-9f83-4ca8-914d-e7f071ad291d" providerId="AD" clId="Web-{D754F9AE-D1C6-4620-A6E0-6553F615E4AA}" dt="2022-04-09T06:15:22.359" v="128"/>
          <ac:spMkLst>
            <pc:docMk/>
            <pc:sldMk cId="1970421735" sldId="261"/>
            <ac:spMk id="11" creationId="{D6A048D0-333B-7295-EF10-F8ABE0627E76}"/>
          </ac:spMkLst>
        </pc:spChg>
      </pc:sldChg>
      <pc:sldChg chg="addSp delSp modSp">
        <pc:chgData name="강경돈" userId="S::kgd981013@hanyang.ac.kr::c5ef1500-9f83-4ca8-914d-e7f071ad291d" providerId="AD" clId="Web-{D754F9AE-D1C6-4620-A6E0-6553F615E4AA}" dt="2022-04-09T06:14:36.437" v="95"/>
        <pc:sldMkLst>
          <pc:docMk/>
          <pc:sldMk cId="1493209806" sldId="262"/>
        </pc:sldMkLst>
        <pc:spChg chg="add del mod">
          <ac:chgData name="강경돈" userId="S::kgd981013@hanyang.ac.kr::c5ef1500-9f83-4ca8-914d-e7f071ad291d" providerId="AD" clId="Web-{D754F9AE-D1C6-4620-A6E0-6553F615E4AA}" dt="2022-04-09T06:12:37.308" v="53"/>
          <ac:spMkLst>
            <pc:docMk/>
            <pc:sldMk cId="1493209806" sldId="262"/>
            <ac:spMk id="2" creationId="{AE922DDF-7E83-E007-0EAC-B76D83464F71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2:51.464" v="62"/>
          <ac:spMkLst>
            <pc:docMk/>
            <pc:sldMk cId="1493209806" sldId="262"/>
            <ac:spMk id="4" creationId="{C48FF1C2-BEBB-9656-4CDC-50CF154C3CDF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2:58.011" v="66"/>
          <ac:spMkLst>
            <pc:docMk/>
            <pc:sldMk cId="1493209806" sldId="262"/>
            <ac:spMk id="5" creationId="{9FACC127-A75E-3F8C-AA85-A22ED7F5A036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3:33.170" v="74"/>
          <ac:spMkLst>
            <pc:docMk/>
            <pc:sldMk cId="1493209806" sldId="262"/>
            <ac:spMk id="6" creationId="{601A0410-F675-5676-2A26-F2A66585F927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4:36.437" v="95"/>
          <ac:spMkLst>
            <pc:docMk/>
            <pc:sldMk cId="1493209806" sldId="262"/>
            <ac:spMk id="8" creationId="{1D15100F-F9D5-7F5A-8DC8-5A8D43FD31A7}"/>
          </ac:spMkLst>
        </pc:spChg>
      </pc:sldChg>
      <pc:sldChg chg="addSp delSp modSp">
        <pc:chgData name="강경돈" userId="S::kgd981013@hanyang.ac.kr::c5ef1500-9f83-4ca8-914d-e7f071ad291d" providerId="AD" clId="Web-{D754F9AE-D1C6-4620-A6E0-6553F615E4AA}" dt="2022-04-09T06:52:09.415" v="144"/>
        <pc:sldMkLst>
          <pc:docMk/>
          <pc:sldMk cId="4077043005" sldId="264"/>
        </pc:sldMkLst>
        <pc:spChg chg="add del mod">
          <ac:chgData name="강경돈" userId="S::kgd981013@hanyang.ac.kr::c5ef1500-9f83-4ca8-914d-e7f071ad291d" providerId="AD" clId="Web-{D754F9AE-D1C6-4620-A6E0-6553F615E4AA}" dt="2022-04-09T06:12:37.308" v="53"/>
          <ac:spMkLst>
            <pc:docMk/>
            <pc:sldMk cId="4077043005" sldId="264"/>
            <ac:spMk id="3" creationId="{491E19C6-9F29-59A9-E7D7-4FA26D8C3E7B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2:51.464" v="62"/>
          <ac:spMkLst>
            <pc:docMk/>
            <pc:sldMk cId="4077043005" sldId="264"/>
            <ac:spMk id="4" creationId="{9F826A94-6E0D-9ED9-DC21-815DEFC18251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2:58.011" v="66"/>
          <ac:spMkLst>
            <pc:docMk/>
            <pc:sldMk cId="4077043005" sldId="264"/>
            <ac:spMk id="6" creationId="{02367804-9D7F-8828-3BCA-BD8253B66111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3:33.170" v="74"/>
          <ac:spMkLst>
            <pc:docMk/>
            <pc:sldMk cId="4077043005" sldId="264"/>
            <ac:spMk id="8" creationId="{79763953-12DD-75DA-814A-D09368F595C3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4:38.812" v="97"/>
          <ac:spMkLst>
            <pc:docMk/>
            <pc:sldMk cId="4077043005" sldId="264"/>
            <ac:spMk id="9" creationId="{C73A61AA-F108-E391-B970-84338A8A3947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4:42.874" v="99"/>
          <ac:spMkLst>
            <pc:docMk/>
            <pc:sldMk cId="4077043005" sldId="264"/>
            <ac:spMk id="10" creationId="{3AB6447D-8BBF-0977-5A86-70073ADD2766}"/>
          </ac:spMkLst>
        </pc:spChg>
        <pc:spChg chg="add mod">
          <ac:chgData name="강경돈" userId="S::kgd981013@hanyang.ac.kr::c5ef1500-9f83-4ca8-914d-e7f071ad291d" providerId="AD" clId="Web-{D754F9AE-D1C6-4620-A6E0-6553F615E4AA}" dt="2022-04-09T06:15:25.016" v="130"/>
          <ac:spMkLst>
            <pc:docMk/>
            <pc:sldMk cId="4077043005" sldId="264"/>
            <ac:spMk id="11" creationId="{57A14F99-49D4-A4AC-424C-FCD7781C81C3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50:15.647" v="132"/>
          <ac:spMkLst>
            <pc:docMk/>
            <pc:sldMk cId="4077043005" sldId="264"/>
            <ac:spMk id="13" creationId="{68CFA9E0-37F8-6BBF-70EE-08D666763787}"/>
          </ac:spMkLst>
        </pc:spChg>
        <pc:spChg chg="add del">
          <ac:chgData name="강경돈" userId="S::kgd981013@hanyang.ac.kr::c5ef1500-9f83-4ca8-914d-e7f071ad291d" providerId="AD" clId="Web-{D754F9AE-D1C6-4620-A6E0-6553F615E4AA}" dt="2022-04-09T06:52:09.415" v="144"/>
          <ac:spMkLst>
            <pc:docMk/>
            <pc:sldMk cId="4077043005" sldId="264"/>
            <ac:spMk id="16" creationId="{5C1B2D20-1063-A611-3238-9B99E0F44BD8}"/>
          </ac:spMkLst>
        </pc:spChg>
        <pc:picChg chg="del">
          <ac:chgData name="강경돈" userId="S::kgd981013@hanyang.ac.kr::c5ef1500-9f83-4ca8-914d-e7f071ad291d" providerId="AD" clId="Web-{D754F9AE-D1C6-4620-A6E0-6553F615E4AA}" dt="2022-04-09T06:19:39.178" v="131"/>
          <ac:picMkLst>
            <pc:docMk/>
            <pc:sldMk cId="4077043005" sldId="264"/>
            <ac:picMk id="7" creationId="{920476EC-3E4E-21EC-2C5D-0078BF50F549}"/>
          </ac:picMkLst>
        </pc:picChg>
        <pc:picChg chg="add mod ord">
          <ac:chgData name="강경돈" userId="S::kgd981013@hanyang.ac.kr::c5ef1500-9f83-4ca8-914d-e7f071ad291d" providerId="AD" clId="Web-{D754F9AE-D1C6-4620-A6E0-6553F615E4AA}" dt="2022-04-09T06:50:50.694" v="137" actId="1076"/>
          <ac:picMkLst>
            <pc:docMk/>
            <pc:sldMk cId="4077043005" sldId="264"/>
            <ac:picMk id="14" creationId="{79358B5A-4CFA-203A-E649-37B6348B4D7B}"/>
          </ac:picMkLst>
        </pc:picChg>
        <pc:picChg chg="add mod">
          <ac:chgData name="강경돈" userId="S::kgd981013@hanyang.ac.kr::c5ef1500-9f83-4ca8-914d-e7f071ad291d" providerId="AD" clId="Web-{D754F9AE-D1C6-4620-A6E0-6553F615E4AA}" dt="2022-04-09T06:52:04.602" v="142" actId="1076"/>
          <ac:picMkLst>
            <pc:docMk/>
            <pc:sldMk cId="4077043005" sldId="264"/>
            <ac:picMk id="15" creationId="{6DBD0B76-8CD5-B667-B065-0F93678A41F5}"/>
          </ac:picMkLst>
        </pc:picChg>
      </pc:sldChg>
      <pc:sldChg chg="addSp delSp modSp">
        <pc:chgData name="강경돈" userId="S::kgd981013@hanyang.ac.kr::c5ef1500-9f83-4ca8-914d-e7f071ad291d" providerId="AD" clId="Web-{D754F9AE-D1C6-4620-A6E0-6553F615E4AA}" dt="2022-04-09T06:15:16.266" v="119"/>
        <pc:sldMkLst>
          <pc:docMk/>
          <pc:sldMk cId="666891705" sldId="268"/>
        </pc:sldMkLst>
        <pc:spChg chg="add del mod">
          <ac:chgData name="강경돈" userId="S::kgd981013@hanyang.ac.kr::c5ef1500-9f83-4ca8-914d-e7f071ad291d" providerId="AD" clId="Web-{D754F9AE-D1C6-4620-A6E0-6553F615E4AA}" dt="2022-04-09T06:12:37.308" v="53"/>
          <ac:spMkLst>
            <pc:docMk/>
            <pc:sldMk cId="666891705" sldId="268"/>
            <ac:spMk id="3" creationId="{C4C8DFB2-C2E0-FE62-D82A-F18CC42309F2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2:51.464" v="62"/>
          <ac:spMkLst>
            <pc:docMk/>
            <pc:sldMk cId="666891705" sldId="268"/>
            <ac:spMk id="4" creationId="{A7128552-11C7-2CA0-E694-9E286BD4EE5A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2:58.011" v="66"/>
          <ac:spMkLst>
            <pc:docMk/>
            <pc:sldMk cId="666891705" sldId="268"/>
            <ac:spMk id="7" creationId="{5714E782-4805-BD46-3493-3AC5F380E823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3:33.170" v="74"/>
          <ac:spMkLst>
            <pc:docMk/>
            <pc:sldMk cId="666891705" sldId="268"/>
            <ac:spMk id="9" creationId="{3E9D53B0-640E-BAF4-D174-F5F90854EEEA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4:38.812" v="97"/>
          <ac:spMkLst>
            <pc:docMk/>
            <pc:sldMk cId="666891705" sldId="268"/>
            <ac:spMk id="10" creationId="{D3654775-223D-7586-63DC-224D33A7300F}"/>
          </ac:spMkLst>
        </pc:spChg>
        <pc:spChg chg="add mod">
          <ac:chgData name="강경돈" userId="S::kgd981013@hanyang.ac.kr::c5ef1500-9f83-4ca8-914d-e7f071ad291d" providerId="AD" clId="Web-{D754F9AE-D1C6-4620-A6E0-6553F615E4AA}" dt="2022-04-09T06:15:16.266" v="119"/>
          <ac:spMkLst>
            <pc:docMk/>
            <pc:sldMk cId="666891705" sldId="268"/>
            <ac:spMk id="11" creationId="{CF039E8D-96CD-1D77-9477-133A92D4627D}"/>
          </ac:spMkLst>
        </pc:spChg>
      </pc:sldChg>
      <pc:sldChg chg="addSp delSp modSp">
        <pc:chgData name="강경돈" userId="S::kgd981013@hanyang.ac.kr::c5ef1500-9f83-4ca8-914d-e7f071ad291d" providerId="AD" clId="Web-{D754F9AE-D1C6-4620-A6E0-6553F615E4AA}" dt="2022-04-09T06:15:12.641" v="115"/>
        <pc:sldMkLst>
          <pc:docMk/>
          <pc:sldMk cId="2475967410" sldId="271"/>
        </pc:sldMkLst>
        <pc:spChg chg="add del mod">
          <ac:chgData name="강경돈" userId="S::kgd981013@hanyang.ac.kr::c5ef1500-9f83-4ca8-914d-e7f071ad291d" providerId="AD" clId="Web-{D754F9AE-D1C6-4620-A6E0-6553F615E4AA}" dt="2022-04-09T06:13:33.170" v="74"/>
          <ac:spMkLst>
            <pc:docMk/>
            <pc:sldMk cId="2475967410" sldId="271"/>
            <ac:spMk id="5" creationId="{7631774E-0027-158F-5323-D3BC8A5EE482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2:37.308" v="53"/>
          <ac:spMkLst>
            <pc:docMk/>
            <pc:sldMk cId="2475967410" sldId="271"/>
            <ac:spMk id="7" creationId="{05E85AEA-2441-9DEB-922D-2A4DF1931E85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4:38.812" v="97"/>
          <ac:spMkLst>
            <pc:docMk/>
            <pc:sldMk cId="2475967410" sldId="271"/>
            <ac:spMk id="7" creationId="{726710DD-D82E-E4B8-7582-7A0AF8544EC9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2:51.464" v="62"/>
          <ac:spMkLst>
            <pc:docMk/>
            <pc:sldMk cId="2475967410" sldId="271"/>
            <ac:spMk id="9" creationId="{A178DC30-350D-3B9F-3B34-32257E2DCE8C}"/>
          </ac:spMkLst>
        </pc:spChg>
        <pc:spChg chg="add mod">
          <ac:chgData name="강경돈" userId="S::kgd981013@hanyang.ac.kr::c5ef1500-9f83-4ca8-914d-e7f071ad291d" providerId="AD" clId="Web-{D754F9AE-D1C6-4620-A6E0-6553F615E4AA}" dt="2022-04-09T06:15:12.641" v="115"/>
          <ac:spMkLst>
            <pc:docMk/>
            <pc:sldMk cId="2475967410" sldId="271"/>
            <ac:spMk id="9" creationId="{E2A7CF22-1651-900F-A356-17393E0019B4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2:58.011" v="66"/>
          <ac:spMkLst>
            <pc:docMk/>
            <pc:sldMk cId="2475967410" sldId="271"/>
            <ac:spMk id="10" creationId="{6F217502-DC61-EBCB-1003-899F23341221}"/>
          </ac:spMkLst>
        </pc:spChg>
      </pc:sldChg>
      <pc:sldChg chg="addSp delSp modSp">
        <pc:chgData name="강경돈" userId="S::kgd981013@hanyang.ac.kr::c5ef1500-9f83-4ca8-914d-e7f071ad291d" providerId="AD" clId="Web-{D754F9AE-D1C6-4620-A6E0-6553F615E4AA}" dt="2022-04-09T06:15:08.922" v="113"/>
        <pc:sldMkLst>
          <pc:docMk/>
          <pc:sldMk cId="732992680" sldId="272"/>
        </pc:sldMkLst>
        <pc:spChg chg="add del mod">
          <ac:chgData name="강경돈" userId="S::kgd981013@hanyang.ac.kr::c5ef1500-9f83-4ca8-914d-e7f071ad291d" providerId="AD" clId="Web-{D754F9AE-D1C6-4620-A6E0-6553F615E4AA}" dt="2022-04-09T06:12:37.308" v="53"/>
          <ac:spMkLst>
            <pc:docMk/>
            <pc:sldMk cId="732992680" sldId="272"/>
            <ac:spMk id="3" creationId="{505473CC-62B8-9920-F968-788DC915BEBC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2:51.464" v="62"/>
          <ac:spMkLst>
            <pc:docMk/>
            <pc:sldMk cId="732992680" sldId="272"/>
            <ac:spMk id="9" creationId="{F6577C56-6DA4-72EC-CF78-4C0DD6E63226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2:58.011" v="66"/>
          <ac:spMkLst>
            <pc:docMk/>
            <pc:sldMk cId="732992680" sldId="272"/>
            <ac:spMk id="10" creationId="{56A0D3E7-6214-8EC9-69E3-5631AF8FB34A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3:33.170" v="74"/>
          <ac:spMkLst>
            <pc:docMk/>
            <pc:sldMk cId="732992680" sldId="272"/>
            <ac:spMk id="12" creationId="{4B37ED23-9A52-E153-8CC3-B576DF84DD77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4:38.812" v="97"/>
          <ac:spMkLst>
            <pc:docMk/>
            <pc:sldMk cId="732992680" sldId="272"/>
            <ac:spMk id="14" creationId="{FCCE8A6B-DAAA-6386-0A1B-C1808529A4C9}"/>
          </ac:spMkLst>
        </pc:spChg>
        <pc:spChg chg="add mod">
          <ac:chgData name="강경돈" userId="S::kgd981013@hanyang.ac.kr::c5ef1500-9f83-4ca8-914d-e7f071ad291d" providerId="AD" clId="Web-{D754F9AE-D1C6-4620-A6E0-6553F615E4AA}" dt="2022-04-09T06:15:08.922" v="113"/>
          <ac:spMkLst>
            <pc:docMk/>
            <pc:sldMk cId="732992680" sldId="272"/>
            <ac:spMk id="16" creationId="{14CE0F11-B022-5B43-DA2D-75A61D6B98D8}"/>
          </ac:spMkLst>
        </pc:spChg>
      </pc:sldChg>
      <pc:sldChg chg="addSp delSp modSp">
        <pc:chgData name="강경돈" userId="S::kgd981013@hanyang.ac.kr::c5ef1500-9f83-4ca8-914d-e7f071ad291d" providerId="AD" clId="Web-{D754F9AE-D1C6-4620-A6E0-6553F615E4AA}" dt="2022-04-09T06:15:20.484" v="125"/>
        <pc:sldMkLst>
          <pc:docMk/>
          <pc:sldMk cId="2343306223" sldId="275"/>
        </pc:sldMkLst>
        <pc:spChg chg="add del mod">
          <ac:chgData name="강경돈" userId="S::kgd981013@hanyang.ac.kr::c5ef1500-9f83-4ca8-914d-e7f071ad291d" providerId="AD" clId="Web-{D754F9AE-D1C6-4620-A6E0-6553F615E4AA}" dt="2022-04-09T06:12:37.308" v="53"/>
          <ac:spMkLst>
            <pc:docMk/>
            <pc:sldMk cId="2343306223" sldId="275"/>
            <ac:spMk id="5" creationId="{2AE2FBCB-31AB-9AEF-151E-E6F9AD51F59A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2:51.464" v="62"/>
          <ac:spMkLst>
            <pc:docMk/>
            <pc:sldMk cId="2343306223" sldId="275"/>
            <ac:spMk id="7" creationId="{1F89A15D-D306-9C34-2D7D-E538F191D78C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2:58.011" v="66"/>
          <ac:spMkLst>
            <pc:docMk/>
            <pc:sldMk cId="2343306223" sldId="275"/>
            <ac:spMk id="9" creationId="{F6CE5A7A-95CB-389A-F8BD-97A54357F5C5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3:33.170" v="74"/>
          <ac:spMkLst>
            <pc:docMk/>
            <pc:sldMk cId="2343306223" sldId="275"/>
            <ac:spMk id="10" creationId="{479D4331-0478-46FE-E43B-A38C2AD89D10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4:38.812" v="97"/>
          <ac:spMkLst>
            <pc:docMk/>
            <pc:sldMk cId="2343306223" sldId="275"/>
            <ac:spMk id="11" creationId="{02DA3BF0-1B87-18AF-A123-A3C9CF81D3A9}"/>
          </ac:spMkLst>
        </pc:spChg>
        <pc:spChg chg="add mod">
          <ac:chgData name="강경돈" userId="S::kgd981013@hanyang.ac.kr::c5ef1500-9f83-4ca8-914d-e7f071ad291d" providerId="AD" clId="Web-{D754F9AE-D1C6-4620-A6E0-6553F615E4AA}" dt="2022-04-09T06:15:20.484" v="125"/>
          <ac:spMkLst>
            <pc:docMk/>
            <pc:sldMk cId="2343306223" sldId="275"/>
            <ac:spMk id="12" creationId="{DDC27816-DFC4-DD6B-CC22-E23A5F0C60F8}"/>
          </ac:spMkLst>
        </pc:spChg>
      </pc:sldChg>
      <pc:sldChg chg="addSp delSp modSp">
        <pc:chgData name="강경돈" userId="S::kgd981013@hanyang.ac.kr::c5ef1500-9f83-4ca8-914d-e7f071ad291d" providerId="AD" clId="Web-{D754F9AE-D1C6-4620-A6E0-6553F615E4AA}" dt="2022-04-09T06:15:17.953" v="122"/>
        <pc:sldMkLst>
          <pc:docMk/>
          <pc:sldMk cId="2057233421" sldId="276"/>
        </pc:sldMkLst>
        <pc:spChg chg="add del mod">
          <ac:chgData name="강경돈" userId="S::kgd981013@hanyang.ac.kr::c5ef1500-9f83-4ca8-914d-e7f071ad291d" providerId="AD" clId="Web-{D754F9AE-D1C6-4620-A6E0-6553F615E4AA}" dt="2022-04-09T06:12:37.308" v="53"/>
          <ac:spMkLst>
            <pc:docMk/>
            <pc:sldMk cId="2057233421" sldId="276"/>
            <ac:spMk id="4" creationId="{D27796F3-E740-7CD6-07AE-E45D469AAB53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2:51.464" v="62"/>
          <ac:spMkLst>
            <pc:docMk/>
            <pc:sldMk cId="2057233421" sldId="276"/>
            <ac:spMk id="5" creationId="{C46E1BFC-CC04-0188-637C-B9CE69C06B76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2:58.011" v="66"/>
          <ac:spMkLst>
            <pc:docMk/>
            <pc:sldMk cId="2057233421" sldId="276"/>
            <ac:spMk id="7" creationId="{7829F3A8-F078-8256-48C8-3ACF8E9263A3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3:33.170" v="74"/>
          <ac:spMkLst>
            <pc:docMk/>
            <pc:sldMk cId="2057233421" sldId="276"/>
            <ac:spMk id="9" creationId="{87BBFC29-E6AB-02FE-5216-7ABFE3E9726B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4:38.812" v="97"/>
          <ac:spMkLst>
            <pc:docMk/>
            <pc:sldMk cId="2057233421" sldId="276"/>
            <ac:spMk id="10" creationId="{DCAEB140-1BC2-47D6-26D7-DD042DAF1B08}"/>
          </ac:spMkLst>
        </pc:spChg>
        <pc:spChg chg="add mod">
          <ac:chgData name="강경돈" userId="S::kgd981013@hanyang.ac.kr::c5ef1500-9f83-4ca8-914d-e7f071ad291d" providerId="AD" clId="Web-{D754F9AE-D1C6-4620-A6E0-6553F615E4AA}" dt="2022-04-09T06:15:17.953" v="122"/>
          <ac:spMkLst>
            <pc:docMk/>
            <pc:sldMk cId="2057233421" sldId="276"/>
            <ac:spMk id="11" creationId="{3118D1A0-E377-F1B9-563C-0381B60A7CEB}"/>
          </ac:spMkLst>
        </pc:spChg>
      </pc:sldChg>
      <pc:sldChg chg="addSp delSp modSp">
        <pc:chgData name="강경돈" userId="S::kgd981013@hanyang.ac.kr::c5ef1500-9f83-4ca8-914d-e7f071ad291d" providerId="AD" clId="Web-{D754F9AE-D1C6-4620-A6E0-6553F615E4AA}" dt="2022-04-09T06:15:04.797" v="109"/>
        <pc:sldMkLst>
          <pc:docMk/>
          <pc:sldMk cId="1336841689" sldId="277"/>
        </pc:sldMkLst>
        <pc:spChg chg="add del mod">
          <ac:chgData name="강경돈" userId="S::kgd981013@hanyang.ac.kr::c5ef1500-9f83-4ca8-914d-e7f071ad291d" providerId="AD" clId="Web-{D754F9AE-D1C6-4620-A6E0-6553F615E4AA}" dt="2022-04-09T06:12:51.464" v="62"/>
          <ac:spMkLst>
            <pc:docMk/>
            <pc:sldMk cId="1336841689" sldId="277"/>
            <ac:spMk id="3" creationId="{BD7212E6-117A-3FF9-1F72-E9603AC146BF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2:58.011" v="66"/>
          <ac:spMkLst>
            <pc:docMk/>
            <pc:sldMk cId="1336841689" sldId="277"/>
            <ac:spMk id="4" creationId="{F24DF260-C520-2CC6-E83C-9C54F8AF838A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3:33.170" v="74"/>
          <ac:spMkLst>
            <pc:docMk/>
            <pc:sldMk cId="1336841689" sldId="277"/>
            <ac:spMk id="8" creationId="{E16A0504-DB60-0B29-882E-9AE3BA3E6275}"/>
          </ac:spMkLst>
        </pc:spChg>
        <pc:spChg chg="add del mod">
          <ac:chgData name="강경돈" userId="S::kgd981013@hanyang.ac.kr::c5ef1500-9f83-4ca8-914d-e7f071ad291d" providerId="AD" clId="Web-{D754F9AE-D1C6-4620-A6E0-6553F615E4AA}" dt="2022-04-09T06:14:38.812" v="97"/>
          <ac:spMkLst>
            <pc:docMk/>
            <pc:sldMk cId="1336841689" sldId="277"/>
            <ac:spMk id="10" creationId="{1BF95C6F-4E3D-175E-3895-5F144193EF67}"/>
          </ac:spMkLst>
        </pc:spChg>
        <pc:spChg chg="del">
          <ac:chgData name="강경돈" userId="S::kgd981013@hanyang.ac.kr::c5ef1500-9f83-4ca8-914d-e7f071ad291d" providerId="AD" clId="Web-{D754F9AE-D1C6-4620-A6E0-6553F615E4AA}" dt="2022-04-09T06:13:47.623" v="78"/>
          <ac:spMkLst>
            <pc:docMk/>
            <pc:sldMk cId="1336841689" sldId="277"/>
            <ac:spMk id="11" creationId="{7BA3EA71-785C-B781-EC66-A911BCB40CFD}"/>
          </ac:spMkLst>
        </pc:spChg>
        <pc:spChg chg="add mod">
          <ac:chgData name="강경돈" userId="S::kgd981013@hanyang.ac.kr::c5ef1500-9f83-4ca8-914d-e7f071ad291d" providerId="AD" clId="Web-{D754F9AE-D1C6-4620-A6E0-6553F615E4AA}" dt="2022-04-09T06:15:04.797" v="109"/>
          <ac:spMkLst>
            <pc:docMk/>
            <pc:sldMk cId="1336841689" sldId="277"/>
            <ac:spMk id="12" creationId="{A5A71FA8-8859-D293-69D7-ACF6A0814A8A}"/>
          </ac:spMkLst>
        </pc:spChg>
      </pc:sldChg>
      <pc:sldMasterChg chg="modSp mod modSldLayout">
        <pc:chgData name="강경돈" userId="S::kgd981013@hanyang.ac.kr::c5ef1500-9f83-4ca8-914d-e7f071ad291d" providerId="AD" clId="Web-{D754F9AE-D1C6-4620-A6E0-6553F615E4AA}" dt="2022-04-09T06:14:38.812" v="97"/>
        <pc:sldMasterMkLst>
          <pc:docMk/>
          <pc:sldMasterMk cId="1665442090" sldId="2147483648"/>
        </pc:sldMasterMkLst>
        <pc:spChg chg="mod">
          <ac:chgData name="강경돈" userId="S::kgd981013@hanyang.ac.kr::c5ef1500-9f83-4ca8-914d-e7f071ad291d" providerId="AD" clId="Web-{D754F9AE-D1C6-4620-A6E0-6553F615E4AA}" dt="2022-04-09T06:13:33.170" v="74"/>
          <ac:spMkLst>
            <pc:docMk/>
            <pc:sldMasterMk cId="1665442090" sldId="2147483648"/>
            <ac:spMk id="5" creationId="{00000000-0000-0000-0000-000000000000}"/>
          </ac:spMkLst>
        </pc:spChg>
        <pc:sldLayoutChg chg="modSp mod">
          <pc:chgData name="강경돈" userId="S::kgd981013@hanyang.ac.kr::c5ef1500-9f83-4ca8-914d-e7f071ad291d" providerId="AD" clId="Web-{D754F9AE-D1C6-4620-A6E0-6553F615E4AA}" dt="2022-04-09T06:14:38.812" v="97"/>
          <pc:sldLayoutMkLst>
            <pc:docMk/>
            <pc:sldMasterMk cId="1665442090" sldId="2147483648"/>
            <pc:sldLayoutMk cId="2013377991" sldId="2147483649"/>
          </pc:sldLayoutMkLst>
          <pc:spChg chg="mod">
            <ac:chgData name="강경돈" userId="S::kgd981013@hanyang.ac.kr::c5ef1500-9f83-4ca8-914d-e7f071ad291d" providerId="AD" clId="Web-{D754F9AE-D1C6-4620-A6E0-6553F615E4AA}" dt="2022-04-09T06:13:33.170" v="74"/>
            <ac:spMkLst>
              <pc:docMk/>
              <pc:sldMasterMk cId="1665442090" sldId="2147483648"/>
              <pc:sldLayoutMk cId="2013377991" sldId="2147483649"/>
              <ac:spMk id="5" creationId="{00000000-0000-0000-0000-000000000000}"/>
            </ac:spMkLst>
          </pc:spChg>
        </pc:sldLayoutChg>
        <pc:sldLayoutChg chg="modSp mod">
          <pc:chgData name="강경돈" userId="S::kgd981013@hanyang.ac.kr::c5ef1500-9f83-4ca8-914d-e7f071ad291d" providerId="AD" clId="Web-{D754F9AE-D1C6-4620-A6E0-6553F615E4AA}" dt="2022-04-09T06:14:38.812" v="97"/>
          <pc:sldLayoutMkLst>
            <pc:docMk/>
            <pc:sldMasterMk cId="1665442090" sldId="2147483648"/>
            <pc:sldLayoutMk cId="2950978228" sldId="2147483650"/>
          </pc:sldLayoutMkLst>
          <pc:spChg chg="mod">
            <ac:chgData name="강경돈" userId="S::kgd981013@hanyang.ac.kr::c5ef1500-9f83-4ca8-914d-e7f071ad291d" providerId="AD" clId="Web-{D754F9AE-D1C6-4620-A6E0-6553F615E4AA}" dt="2022-04-09T06:13:33.170" v="74"/>
            <ac:spMkLst>
              <pc:docMk/>
              <pc:sldMasterMk cId="1665442090" sldId="2147483648"/>
              <pc:sldLayoutMk cId="2950978228" sldId="2147483650"/>
              <ac:spMk id="5" creationId="{00000000-0000-0000-0000-000000000000}"/>
            </ac:spMkLst>
          </pc:spChg>
        </pc:sldLayoutChg>
        <pc:sldLayoutChg chg="modSp mod">
          <pc:chgData name="강경돈" userId="S::kgd981013@hanyang.ac.kr::c5ef1500-9f83-4ca8-914d-e7f071ad291d" providerId="AD" clId="Web-{D754F9AE-D1C6-4620-A6E0-6553F615E4AA}" dt="2022-04-09T06:14:38.812" v="97"/>
          <pc:sldLayoutMkLst>
            <pc:docMk/>
            <pc:sldMasterMk cId="1665442090" sldId="2147483648"/>
            <pc:sldLayoutMk cId="3028944695" sldId="2147483651"/>
          </pc:sldLayoutMkLst>
          <pc:spChg chg="mod">
            <ac:chgData name="강경돈" userId="S::kgd981013@hanyang.ac.kr::c5ef1500-9f83-4ca8-914d-e7f071ad291d" providerId="AD" clId="Web-{D754F9AE-D1C6-4620-A6E0-6553F615E4AA}" dt="2022-04-09T06:13:33.170" v="74"/>
            <ac:spMkLst>
              <pc:docMk/>
              <pc:sldMasterMk cId="1665442090" sldId="2147483648"/>
              <pc:sldLayoutMk cId="3028944695" sldId="2147483651"/>
              <ac:spMk id="5" creationId="{00000000-0000-0000-0000-000000000000}"/>
            </ac:spMkLst>
          </pc:spChg>
        </pc:sldLayoutChg>
        <pc:sldLayoutChg chg="modSp mod">
          <pc:chgData name="강경돈" userId="S::kgd981013@hanyang.ac.kr::c5ef1500-9f83-4ca8-914d-e7f071ad291d" providerId="AD" clId="Web-{D754F9AE-D1C6-4620-A6E0-6553F615E4AA}" dt="2022-04-09T06:14:38.812" v="97"/>
          <pc:sldLayoutMkLst>
            <pc:docMk/>
            <pc:sldMasterMk cId="1665442090" sldId="2147483648"/>
            <pc:sldLayoutMk cId="2763228479" sldId="2147483652"/>
          </pc:sldLayoutMkLst>
          <pc:spChg chg="mod">
            <ac:chgData name="강경돈" userId="S::kgd981013@hanyang.ac.kr::c5ef1500-9f83-4ca8-914d-e7f071ad291d" providerId="AD" clId="Web-{D754F9AE-D1C6-4620-A6E0-6553F615E4AA}" dt="2022-04-09T06:13:33.170" v="74"/>
            <ac:spMkLst>
              <pc:docMk/>
              <pc:sldMasterMk cId="1665442090" sldId="2147483648"/>
              <pc:sldLayoutMk cId="2763228479" sldId="2147483652"/>
              <ac:spMk id="6" creationId="{00000000-0000-0000-0000-000000000000}"/>
            </ac:spMkLst>
          </pc:spChg>
        </pc:sldLayoutChg>
        <pc:sldLayoutChg chg="modSp mod">
          <pc:chgData name="강경돈" userId="S::kgd981013@hanyang.ac.kr::c5ef1500-9f83-4ca8-914d-e7f071ad291d" providerId="AD" clId="Web-{D754F9AE-D1C6-4620-A6E0-6553F615E4AA}" dt="2022-04-09T06:14:38.812" v="97"/>
          <pc:sldLayoutMkLst>
            <pc:docMk/>
            <pc:sldMasterMk cId="1665442090" sldId="2147483648"/>
            <pc:sldLayoutMk cId="1396084699" sldId="2147483653"/>
          </pc:sldLayoutMkLst>
          <pc:spChg chg="mod">
            <ac:chgData name="강경돈" userId="S::kgd981013@hanyang.ac.kr::c5ef1500-9f83-4ca8-914d-e7f071ad291d" providerId="AD" clId="Web-{D754F9AE-D1C6-4620-A6E0-6553F615E4AA}" dt="2022-04-09T06:13:33.170" v="74"/>
            <ac:spMkLst>
              <pc:docMk/>
              <pc:sldMasterMk cId="1665442090" sldId="2147483648"/>
              <pc:sldLayoutMk cId="1396084699" sldId="2147483653"/>
              <ac:spMk id="8" creationId="{00000000-0000-0000-0000-000000000000}"/>
            </ac:spMkLst>
          </pc:spChg>
        </pc:sldLayoutChg>
        <pc:sldLayoutChg chg="modSp mod">
          <pc:chgData name="강경돈" userId="S::kgd981013@hanyang.ac.kr::c5ef1500-9f83-4ca8-914d-e7f071ad291d" providerId="AD" clId="Web-{D754F9AE-D1C6-4620-A6E0-6553F615E4AA}" dt="2022-04-09T06:14:38.812" v="97"/>
          <pc:sldLayoutMkLst>
            <pc:docMk/>
            <pc:sldMasterMk cId="1665442090" sldId="2147483648"/>
            <pc:sldLayoutMk cId="2436394211" sldId="2147483654"/>
          </pc:sldLayoutMkLst>
          <pc:spChg chg="mod">
            <ac:chgData name="강경돈" userId="S::kgd981013@hanyang.ac.kr::c5ef1500-9f83-4ca8-914d-e7f071ad291d" providerId="AD" clId="Web-{D754F9AE-D1C6-4620-A6E0-6553F615E4AA}" dt="2022-04-09T06:13:33.170" v="74"/>
            <ac:spMkLst>
              <pc:docMk/>
              <pc:sldMasterMk cId="1665442090" sldId="2147483648"/>
              <pc:sldLayoutMk cId="2436394211" sldId="2147483654"/>
              <ac:spMk id="4" creationId="{00000000-0000-0000-0000-000000000000}"/>
            </ac:spMkLst>
          </pc:spChg>
        </pc:sldLayoutChg>
        <pc:sldLayoutChg chg="modSp mod">
          <pc:chgData name="강경돈" userId="S::kgd981013@hanyang.ac.kr::c5ef1500-9f83-4ca8-914d-e7f071ad291d" providerId="AD" clId="Web-{D754F9AE-D1C6-4620-A6E0-6553F615E4AA}" dt="2022-04-09T06:14:38.812" v="97"/>
          <pc:sldLayoutMkLst>
            <pc:docMk/>
            <pc:sldMasterMk cId="1665442090" sldId="2147483648"/>
            <pc:sldLayoutMk cId="746574822" sldId="2147483655"/>
          </pc:sldLayoutMkLst>
          <pc:spChg chg="mod">
            <ac:chgData name="강경돈" userId="S::kgd981013@hanyang.ac.kr::c5ef1500-9f83-4ca8-914d-e7f071ad291d" providerId="AD" clId="Web-{D754F9AE-D1C6-4620-A6E0-6553F615E4AA}" dt="2022-04-09T06:13:33.170" v="74"/>
            <ac:spMkLst>
              <pc:docMk/>
              <pc:sldMasterMk cId="1665442090" sldId="2147483648"/>
              <pc:sldLayoutMk cId="746574822" sldId="2147483655"/>
              <ac:spMk id="3" creationId="{00000000-0000-0000-0000-000000000000}"/>
            </ac:spMkLst>
          </pc:spChg>
        </pc:sldLayoutChg>
        <pc:sldLayoutChg chg="modSp mod">
          <pc:chgData name="강경돈" userId="S::kgd981013@hanyang.ac.kr::c5ef1500-9f83-4ca8-914d-e7f071ad291d" providerId="AD" clId="Web-{D754F9AE-D1C6-4620-A6E0-6553F615E4AA}" dt="2022-04-09T06:14:38.812" v="97"/>
          <pc:sldLayoutMkLst>
            <pc:docMk/>
            <pc:sldMasterMk cId="1665442090" sldId="2147483648"/>
            <pc:sldLayoutMk cId="2556447855" sldId="2147483656"/>
          </pc:sldLayoutMkLst>
          <pc:spChg chg="mod">
            <ac:chgData name="강경돈" userId="S::kgd981013@hanyang.ac.kr::c5ef1500-9f83-4ca8-914d-e7f071ad291d" providerId="AD" clId="Web-{D754F9AE-D1C6-4620-A6E0-6553F615E4AA}" dt="2022-04-09T06:13:33.170" v="74"/>
            <ac:spMkLst>
              <pc:docMk/>
              <pc:sldMasterMk cId="1665442090" sldId="2147483648"/>
              <pc:sldLayoutMk cId="2556447855" sldId="2147483656"/>
              <ac:spMk id="6" creationId="{00000000-0000-0000-0000-000000000000}"/>
            </ac:spMkLst>
          </pc:spChg>
        </pc:sldLayoutChg>
        <pc:sldLayoutChg chg="modSp mod">
          <pc:chgData name="강경돈" userId="S::kgd981013@hanyang.ac.kr::c5ef1500-9f83-4ca8-914d-e7f071ad291d" providerId="AD" clId="Web-{D754F9AE-D1C6-4620-A6E0-6553F615E4AA}" dt="2022-04-09T06:14:38.812" v="97"/>
          <pc:sldLayoutMkLst>
            <pc:docMk/>
            <pc:sldMasterMk cId="1665442090" sldId="2147483648"/>
            <pc:sldLayoutMk cId="4004168607" sldId="2147483657"/>
          </pc:sldLayoutMkLst>
          <pc:spChg chg="mod">
            <ac:chgData name="강경돈" userId="S::kgd981013@hanyang.ac.kr::c5ef1500-9f83-4ca8-914d-e7f071ad291d" providerId="AD" clId="Web-{D754F9AE-D1C6-4620-A6E0-6553F615E4AA}" dt="2022-04-09T06:13:33.170" v="74"/>
            <ac:spMkLst>
              <pc:docMk/>
              <pc:sldMasterMk cId="1665442090" sldId="2147483648"/>
              <pc:sldLayoutMk cId="4004168607" sldId="2147483657"/>
              <ac:spMk id="6" creationId="{00000000-0000-0000-0000-000000000000}"/>
            </ac:spMkLst>
          </pc:spChg>
        </pc:sldLayoutChg>
        <pc:sldLayoutChg chg="modSp mod">
          <pc:chgData name="강경돈" userId="S::kgd981013@hanyang.ac.kr::c5ef1500-9f83-4ca8-914d-e7f071ad291d" providerId="AD" clId="Web-{D754F9AE-D1C6-4620-A6E0-6553F615E4AA}" dt="2022-04-09T06:14:38.812" v="97"/>
          <pc:sldLayoutMkLst>
            <pc:docMk/>
            <pc:sldMasterMk cId="1665442090" sldId="2147483648"/>
            <pc:sldLayoutMk cId="2886045123" sldId="2147483658"/>
          </pc:sldLayoutMkLst>
          <pc:spChg chg="mod">
            <ac:chgData name="강경돈" userId="S::kgd981013@hanyang.ac.kr::c5ef1500-9f83-4ca8-914d-e7f071ad291d" providerId="AD" clId="Web-{D754F9AE-D1C6-4620-A6E0-6553F615E4AA}" dt="2022-04-09T06:13:33.170" v="74"/>
            <ac:spMkLst>
              <pc:docMk/>
              <pc:sldMasterMk cId="1665442090" sldId="2147483648"/>
              <pc:sldLayoutMk cId="2886045123" sldId="2147483658"/>
              <ac:spMk id="5" creationId="{00000000-0000-0000-0000-000000000000}"/>
            </ac:spMkLst>
          </pc:spChg>
        </pc:sldLayoutChg>
        <pc:sldLayoutChg chg="modSp mod">
          <pc:chgData name="강경돈" userId="S::kgd981013@hanyang.ac.kr::c5ef1500-9f83-4ca8-914d-e7f071ad291d" providerId="AD" clId="Web-{D754F9AE-D1C6-4620-A6E0-6553F615E4AA}" dt="2022-04-09T06:14:38.812" v="97"/>
          <pc:sldLayoutMkLst>
            <pc:docMk/>
            <pc:sldMasterMk cId="1665442090" sldId="2147483648"/>
            <pc:sldLayoutMk cId="2769660914" sldId="2147483659"/>
          </pc:sldLayoutMkLst>
          <pc:spChg chg="mod">
            <ac:chgData name="강경돈" userId="S::kgd981013@hanyang.ac.kr::c5ef1500-9f83-4ca8-914d-e7f071ad291d" providerId="AD" clId="Web-{D754F9AE-D1C6-4620-A6E0-6553F615E4AA}" dt="2022-04-09T06:13:33.170" v="74"/>
            <ac:spMkLst>
              <pc:docMk/>
              <pc:sldMasterMk cId="1665442090" sldId="2147483648"/>
              <pc:sldLayoutMk cId="2769660914" sldId="2147483659"/>
              <ac:spMk id="5" creationId="{00000000-0000-0000-0000-000000000000}"/>
            </ac:spMkLst>
          </pc:spChg>
        </pc:sldLayoutChg>
      </pc:sldMasterChg>
      <pc:sldMasterChg chg="modSp mod modSldLayout">
        <pc:chgData name="강경돈" userId="S::kgd981013@hanyang.ac.kr::c5ef1500-9f83-4ca8-914d-e7f071ad291d" providerId="AD" clId="Web-{D754F9AE-D1C6-4620-A6E0-6553F615E4AA}" dt="2022-04-09T06:14:38.812" v="97"/>
        <pc:sldMasterMkLst>
          <pc:docMk/>
          <pc:sldMasterMk cId="1665442090" sldId="2147483660"/>
        </pc:sldMasterMkLst>
        <pc:spChg chg="mod">
          <ac:chgData name="강경돈" userId="S::kgd981013@hanyang.ac.kr::c5ef1500-9f83-4ca8-914d-e7f071ad291d" providerId="AD" clId="Web-{D754F9AE-D1C6-4620-A6E0-6553F615E4AA}" dt="2022-04-09T06:13:33.170" v="74"/>
          <ac:spMkLst>
            <pc:docMk/>
            <pc:sldMasterMk cId="1665442090" sldId="2147483660"/>
            <ac:spMk id="5" creationId="{00000000-0000-0000-0000-000000000000}"/>
          </ac:spMkLst>
        </pc:spChg>
        <pc:sldLayoutChg chg="modSp mod">
          <pc:chgData name="강경돈" userId="S::kgd981013@hanyang.ac.kr::c5ef1500-9f83-4ca8-914d-e7f071ad291d" providerId="AD" clId="Web-{D754F9AE-D1C6-4620-A6E0-6553F615E4AA}" dt="2022-04-09T06:14:38.812" v="97"/>
          <pc:sldLayoutMkLst>
            <pc:docMk/>
            <pc:sldMasterMk cId="1665442090" sldId="2147483660"/>
            <pc:sldLayoutMk cId="2013377991" sldId="2147483661"/>
          </pc:sldLayoutMkLst>
          <pc:spChg chg="mod">
            <ac:chgData name="강경돈" userId="S::kgd981013@hanyang.ac.kr::c5ef1500-9f83-4ca8-914d-e7f071ad291d" providerId="AD" clId="Web-{D754F9AE-D1C6-4620-A6E0-6553F615E4AA}" dt="2022-04-09T06:13:33.170" v="74"/>
            <ac:spMkLst>
              <pc:docMk/>
              <pc:sldMasterMk cId="1665442090" sldId="2147483660"/>
              <pc:sldLayoutMk cId="2013377991" sldId="2147483661"/>
              <ac:spMk id="5" creationId="{00000000-0000-0000-0000-000000000000}"/>
            </ac:spMkLst>
          </pc:spChg>
        </pc:sldLayoutChg>
        <pc:sldLayoutChg chg="modSp mod">
          <pc:chgData name="강경돈" userId="S::kgd981013@hanyang.ac.kr::c5ef1500-9f83-4ca8-914d-e7f071ad291d" providerId="AD" clId="Web-{D754F9AE-D1C6-4620-A6E0-6553F615E4AA}" dt="2022-04-09T06:14:38.812" v="97"/>
          <pc:sldLayoutMkLst>
            <pc:docMk/>
            <pc:sldMasterMk cId="1665442090" sldId="2147483660"/>
            <pc:sldLayoutMk cId="2950978228" sldId="2147483662"/>
          </pc:sldLayoutMkLst>
          <pc:spChg chg="mod">
            <ac:chgData name="강경돈" userId="S::kgd981013@hanyang.ac.kr::c5ef1500-9f83-4ca8-914d-e7f071ad291d" providerId="AD" clId="Web-{D754F9AE-D1C6-4620-A6E0-6553F615E4AA}" dt="2022-04-09T06:13:33.170" v="74"/>
            <ac:spMkLst>
              <pc:docMk/>
              <pc:sldMasterMk cId="1665442090" sldId="2147483660"/>
              <pc:sldLayoutMk cId="2950978228" sldId="2147483662"/>
              <ac:spMk id="5" creationId="{00000000-0000-0000-0000-000000000000}"/>
            </ac:spMkLst>
          </pc:spChg>
        </pc:sldLayoutChg>
        <pc:sldLayoutChg chg="modSp mod">
          <pc:chgData name="강경돈" userId="S::kgd981013@hanyang.ac.kr::c5ef1500-9f83-4ca8-914d-e7f071ad291d" providerId="AD" clId="Web-{D754F9AE-D1C6-4620-A6E0-6553F615E4AA}" dt="2022-04-09T06:14:38.812" v="97"/>
          <pc:sldLayoutMkLst>
            <pc:docMk/>
            <pc:sldMasterMk cId="1665442090" sldId="2147483660"/>
            <pc:sldLayoutMk cId="3028944695" sldId="2147483663"/>
          </pc:sldLayoutMkLst>
          <pc:spChg chg="mod">
            <ac:chgData name="강경돈" userId="S::kgd981013@hanyang.ac.kr::c5ef1500-9f83-4ca8-914d-e7f071ad291d" providerId="AD" clId="Web-{D754F9AE-D1C6-4620-A6E0-6553F615E4AA}" dt="2022-04-09T06:13:33.170" v="74"/>
            <ac:spMkLst>
              <pc:docMk/>
              <pc:sldMasterMk cId="1665442090" sldId="2147483660"/>
              <pc:sldLayoutMk cId="3028944695" sldId="2147483663"/>
              <ac:spMk id="5" creationId="{00000000-0000-0000-0000-000000000000}"/>
            </ac:spMkLst>
          </pc:spChg>
        </pc:sldLayoutChg>
        <pc:sldLayoutChg chg="modSp mod">
          <pc:chgData name="강경돈" userId="S::kgd981013@hanyang.ac.kr::c5ef1500-9f83-4ca8-914d-e7f071ad291d" providerId="AD" clId="Web-{D754F9AE-D1C6-4620-A6E0-6553F615E4AA}" dt="2022-04-09T06:14:38.812" v="97"/>
          <pc:sldLayoutMkLst>
            <pc:docMk/>
            <pc:sldMasterMk cId="1665442090" sldId="2147483660"/>
            <pc:sldLayoutMk cId="2763228479" sldId="2147483664"/>
          </pc:sldLayoutMkLst>
          <pc:spChg chg="mod">
            <ac:chgData name="강경돈" userId="S::kgd981013@hanyang.ac.kr::c5ef1500-9f83-4ca8-914d-e7f071ad291d" providerId="AD" clId="Web-{D754F9AE-D1C6-4620-A6E0-6553F615E4AA}" dt="2022-04-09T06:13:33.170" v="74"/>
            <ac:spMkLst>
              <pc:docMk/>
              <pc:sldMasterMk cId="1665442090" sldId="2147483660"/>
              <pc:sldLayoutMk cId="2763228479" sldId="2147483664"/>
              <ac:spMk id="6" creationId="{00000000-0000-0000-0000-000000000000}"/>
            </ac:spMkLst>
          </pc:spChg>
        </pc:sldLayoutChg>
        <pc:sldLayoutChg chg="modSp mod">
          <pc:chgData name="강경돈" userId="S::kgd981013@hanyang.ac.kr::c5ef1500-9f83-4ca8-914d-e7f071ad291d" providerId="AD" clId="Web-{D754F9AE-D1C6-4620-A6E0-6553F615E4AA}" dt="2022-04-09T06:14:38.812" v="97"/>
          <pc:sldLayoutMkLst>
            <pc:docMk/>
            <pc:sldMasterMk cId="1665442090" sldId="2147483660"/>
            <pc:sldLayoutMk cId="1396084699" sldId="2147483665"/>
          </pc:sldLayoutMkLst>
          <pc:spChg chg="mod">
            <ac:chgData name="강경돈" userId="S::kgd981013@hanyang.ac.kr::c5ef1500-9f83-4ca8-914d-e7f071ad291d" providerId="AD" clId="Web-{D754F9AE-D1C6-4620-A6E0-6553F615E4AA}" dt="2022-04-09T06:13:33.170" v="74"/>
            <ac:spMkLst>
              <pc:docMk/>
              <pc:sldMasterMk cId="1665442090" sldId="2147483660"/>
              <pc:sldLayoutMk cId="1396084699" sldId="2147483665"/>
              <ac:spMk id="8" creationId="{00000000-0000-0000-0000-000000000000}"/>
            </ac:spMkLst>
          </pc:spChg>
        </pc:sldLayoutChg>
        <pc:sldLayoutChg chg="modSp mod">
          <pc:chgData name="강경돈" userId="S::kgd981013@hanyang.ac.kr::c5ef1500-9f83-4ca8-914d-e7f071ad291d" providerId="AD" clId="Web-{D754F9AE-D1C6-4620-A6E0-6553F615E4AA}" dt="2022-04-09T06:14:38.812" v="97"/>
          <pc:sldLayoutMkLst>
            <pc:docMk/>
            <pc:sldMasterMk cId="1665442090" sldId="2147483660"/>
            <pc:sldLayoutMk cId="2436394211" sldId="2147483666"/>
          </pc:sldLayoutMkLst>
          <pc:spChg chg="mod">
            <ac:chgData name="강경돈" userId="S::kgd981013@hanyang.ac.kr::c5ef1500-9f83-4ca8-914d-e7f071ad291d" providerId="AD" clId="Web-{D754F9AE-D1C6-4620-A6E0-6553F615E4AA}" dt="2022-04-09T06:13:33.170" v="74"/>
            <ac:spMkLst>
              <pc:docMk/>
              <pc:sldMasterMk cId="1665442090" sldId="2147483660"/>
              <pc:sldLayoutMk cId="2436394211" sldId="2147483666"/>
              <ac:spMk id="4" creationId="{00000000-0000-0000-0000-000000000000}"/>
            </ac:spMkLst>
          </pc:spChg>
        </pc:sldLayoutChg>
        <pc:sldLayoutChg chg="modSp mod">
          <pc:chgData name="강경돈" userId="S::kgd981013@hanyang.ac.kr::c5ef1500-9f83-4ca8-914d-e7f071ad291d" providerId="AD" clId="Web-{D754F9AE-D1C6-4620-A6E0-6553F615E4AA}" dt="2022-04-09T06:14:38.812" v="97"/>
          <pc:sldLayoutMkLst>
            <pc:docMk/>
            <pc:sldMasterMk cId="1665442090" sldId="2147483660"/>
            <pc:sldLayoutMk cId="746574822" sldId="2147483667"/>
          </pc:sldLayoutMkLst>
          <pc:spChg chg="mod">
            <ac:chgData name="강경돈" userId="S::kgd981013@hanyang.ac.kr::c5ef1500-9f83-4ca8-914d-e7f071ad291d" providerId="AD" clId="Web-{D754F9AE-D1C6-4620-A6E0-6553F615E4AA}" dt="2022-04-09T06:13:33.170" v="74"/>
            <ac:spMkLst>
              <pc:docMk/>
              <pc:sldMasterMk cId="1665442090" sldId="2147483660"/>
              <pc:sldLayoutMk cId="746574822" sldId="2147483667"/>
              <ac:spMk id="3" creationId="{00000000-0000-0000-0000-000000000000}"/>
            </ac:spMkLst>
          </pc:spChg>
        </pc:sldLayoutChg>
        <pc:sldLayoutChg chg="modSp mod">
          <pc:chgData name="강경돈" userId="S::kgd981013@hanyang.ac.kr::c5ef1500-9f83-4ca8-914d-e7f071ad291d" providerId="AD" clId="Web-{D754F9AE-D1C6-4620-A6E0-6553F615E4AA}" dt="2022-04-09T06:14:38.812" v="97"/>
          <pc:sldLayoutMkLst>
            <pc:docMk/>
            <pc:sldMasterMk cId="1665442090" sldId="2147483660"/>
            <pc:sldLayoutMk cId="2556447855" sldId="2147483668"/>
          </pc:sldLayoutMkLst>
          <pc:spChg chg="mod">
            <ac:chgData name="강경돈" userId="S::kgd981013@hanyang.ac.kr::c5ef1500-9f83-4ca8-914d-e7f071ad291d" providerId="AD" clId="Web-{D754F9AE-D1C6-4620-A6E0-6553F615E4AA}" dt="2022-04-09T06:13:33.170" v="74"/>
            <ac:spMkLst>
              <pc:docMk/>
              <pc:sldMasterMk cId="1665442090" sldId="2147483660"/>
              <pc:sldLayoutMk cId="2556447855" sldId="2147483668"/>
              <ac:spMk id="6" creationId="{00000000-0000-0000-0000-000000000000}"/>
            </ac:spMkLst>
          </pc:spChg>
        </pc:sldLayoutChg>
        <pc:sldLayoutChg chg="modSp mod">
          <pc:chgData name="강경돈" userId="S::kgd981013@hanyang.ac.kr::c5ef1500-9f83-4ca8-914d-e7f071ad291d" providerId="AD" clId="Web-{D754F9AE-D1C6-4620-A6E0-6553F615E4AA}" dt="2022-04-09T06:14:38.812" v="97"/>
          <pc:sldLayoutMkLst>
            <pc:docMk/>
            <pc:sldMasterMk cId="1665442090" sldId="2147483660"/>
            <pc:sldLayoutMk cId="4004168607" sldId="2147483669"/>
          </pc:sldLayoutMkLst>
          <pc:spChg chg="mod">
            <ac:chgData name="강경돈" userId="S::kgd981013@hanyang.ac.kr::c5ef1500-9f83-4ca8-914d-e7f071ad291d" providerId="AD" clId="Web-{D754F9AE-D1C6-4620-A6E0-6553F615E4AA}" dt="2022-04-09T06:13:33.170" v="74"/>
            <ac:spMkLst>
              <pc:docMk/>
              <pc:sldMasterMk cId="1665442090" sldId="2147483660"/>
              <pc:sldLayoutMk cId="4004168607" sldId="2147483669"/>
              <ac:spMk id="6" creationId="{00000000-0000-0000-0000-000000000000}"/>
            </ac:spMkLst>
          </pc:spChg>
        </pc:sldLayoutChg>
        <pc:sldLayoutChg chg="modSp mod">
          <pc:chgData name="강경돈" userId="S::kgd981013@hanyang.ac.kr::c5ef1500-9f83-4ca8-914d-e7f071ad291d" providerId="AD" clId="Web-{D754F9AE-D1C6-4620-A6E0-6553F615E4AA}" dt="2022-04-09T06:14:38.812" v="97"/>
          <pc:sldLayoutMkLst>
            <pc:docMk/>
            <pc:sldMasterMk cId="1665442090" sldId="2147483660"/>
            <pc:sldLayoutMk cId="2886045123" sldId="2147483670"/>
          </pc:sldLayoutMkLst>
          <pc:spChg chg="mod">
            <ac:chgData name="강경돈" userId="S::kgd981013@hanyang.ac.kr::c5ef1500-9f83-4ca8-914d-e7f071ad291d" providerId="AD" clId="Web-{D754F9AE-D1C6-4620-A6E0-6553F615E4AA}" dt="2022-04-09T06:13:33.170" v="74"/>
            <ac:spMkLst>
              <pc:docMk/>
              <pc:sldMasterMk cId="1665442090" sldId="2147483660"/>
              <pc:sldLayoutMk cId="2886045123" sldId="2147483670"/>
              <ac:spMk id="5" creationId="{00000000-0000-0000-0000-000000000000}"/>
            </ac:spMkLst>
          </pc:spChg>
        </pc:sldLayoutChg>
        <pc:sldLayoutChg chg="modSp mod">
          <pc:chgData name="강경돈" userId="S::kgd981013@hanyang.ac.kr::c5ef1500-9f83-4ca8-914d-e7f071ad291d" providerId="AD" clId="Web-{D754F9AE-D1C6-4620-A6E0-6553F615E4AA}" dt="2022-04-09T06:14:38.812" v="97"/>
          <pc:sldLayoutMkLst>
            <pc:docMk/>
            <pc:sldMasterMk cId="1665442090" sldId="2147483660"/>
            <pc:sldLayoutMk cId="2769660914" sldId="2147483671"/>
          </pc:sldLayoutMkLst>
          <pc:spChg chg="mod">
            <ac:chgData name="강경돈" userId="S::kgd981013@hanyang.ac.kr::c5ef1500-9f83-4ca8-914d-e7f071ad291d" providerId="AD" clId="Web-{D754F9AE-D1C6-4620-A6E0-6553F615E4AA}" dt="2022-04-09T06:13:33.170" v="74"/>
            <ac:spMkLst>
              <pc:docMk/>
              <pc:sldMasterMk cId="1665442090" sldId="2147483660"/>
              <pc:sldLayoutMk cId="2769660914" sldId="2147483671"/>
              <ac:spMk id="5" creationId="{00000000-0000-0000-0000-000000000000}"/>
            </ac:spMkLst>
          </pc:spChg>
        </pc:sldLayoutChg>
      </pc:sldMasterChg>
    </pc:docChg>
  </pc:docChgLst>
  <pc:docChgLst>
    <pc:chgData name="김민주" userId="S::minjukim12@hanyang.ac.kr::ccb22d04-1de4-442a-8df2-c735db149eeb" providerId="AD" clId="Web-{2328EC70-D89A-4277-AC2C-E6B85CA83620}"/>
    <pc:docChg chg="modSld">
      <pc:chgData name="김민주" userId="S::minjukim12@hanyang.ac.kr::ccb22d04-1de4-442a-8df2-c735db149eeb" providerId="AD" clId="Web-{2328EC70-D89A-4277-AC2C-E6B85CA83620}" dt="2022-04-03T05:39:34.432" v="60" actId="20577"/>
      <pc:docMkLst>
        <pc:docMk/>
      </pc:docMkLst>
      <pc:sldChg chg="modSp">
        <pc:chgData name="김민주" userId="S::minjukim12@hanyang.ac.kr::ccb22d04-1de4-442a-8df2-c735db149eeb" providerId="AD" clId="Web-{2328EC70-D89A-4277-AC2C-E6B85CA83620}" dt="2022-04-03T05:39:34.432" v="60" actId="20577"/>
        <pc:sldMkLst>
          <pc:docMk/>
          <pc:sldMk cId="630574328" sldId="259"/>
        </pc:sldMkLst>
        <pc:spChg chg="mod">
          <ac:chgData name="김민주" userId="S::minjukim12@hanyang.ac.kr::ccb22d04-1de4-442a-8df2-c735db149eeb" providerId="AD" clId="Web-{2328EC70-D89A-4277-AC2C-E6B85CA83620}" dt="2022-04-03T05:39:34.432" v="60" actId="20577"/>
          <ac:spMkLst>
            <pc:docMk/>
            <pc:sldMk cId="630574328" sldId="259"/>
            <ac:spMk id="3" creationId="{00000000-0000-0000-0000-000000000000}"/>
          </ac:spMkLst>
        </pc:spChg>
      </pc:sldChg>
    </pc:docChg>
  </pc:docChgLst>
  <pc:docChgLst>
    <pc:chgData name="김정훈" userId="S::dan05006@hanyang.ac.kr::ab8f8b5d-b736-43df-9a0e-6523b7c87c43" providerId="AD" clId="Web-{1295ED6F-66E3-4D4B-A3D1-772B663D61BE}"/>
    <pc:docChg chg="addSld delSld modSld addMainMaster">
      <pc:chgData name="김정훈" userId="S::dan05006@hanyang.ac.kr::ab8f8b5d-b736-43df-9a0e-6523b7c87c43" providerId="AD" clId="Web-{1295ED6F-66E3-4D4B-A3D1-772B663D61BE}" dt="2022-04-09T06:18:39.426" v="124"/>
      <pc:docMkLst>
        <pc:docMk/>
      </pc:docMkLst>
      <pc:sldChg chg="addSp modSp">
        <pc:chgData name="김정훈" userId="S::dan05006@hanyang.ac.kr::ab8f8b5d-b736-43df-9a0e-6523b7c87c43" providerId="AD" clId="Web-{1295ED6F-66E3-4D4B-A3D1-772B663D61BE}" dt="2022-04-09T06:11:53.339" v="77"/>
        <pc:sldMkLst>
          <pc:docMk/>
          <pc:sldMk cId="1419841371" sldId="257"/>
        </pc:sldMkLst>
        <pc:spChg chg="add mod">
          <ac:chgData name="김정훈" userId="S::dan05006@hanyang.ac.kr::ab8f8b5d-b736-43df-9a0e-6523b7c87c43" providerId="AD" clId="Web-{1295ED6F-66E3-4D4B-A3D1-772B663D61BE}" dt="2022-04-09T06:11:53.339" v="77"/>
          <ac:spMkLst>
            <pc:docMk/>
            <pc:sldMk cId="1419841371" sldId="257"/>
            <ac:spMk id="4" creationId="{6F099F45-71F7-F8C6-37BA-32A7EBE813A6}"/>
          </ac:spMkLst>
        </pc:spChg>
      </pc:sldChg>
      <pc:sldChg chg="modSp">
        <pc:chgData name="김정훈" userId="S::dan05006@hanyang.ac.kr::ab8f8b5d-b736-43df-9a0e-6523b7c87c43" providerId="AD" clId="Web-{1295ED6F-66E3-4D4B-A3D1-772B663D61BE}" dt="2022-04-09T06:11:20.542" v="74" actId="20577"/>
        <pc:sldMkLst>
          <pc:docMk/>
          <pc:sldMk cId="106057850" sldId="258"/>
        </pc:sldMkLst>
        <pc:spChg chg="mod">
          <ac:chgData name="김정훈" userId="S::dan05006@hanyang.ac.kr::ab8f8b5d-b736-43df-9a0e-6523b7c87c43" providerId="AD" clId="Web-{1295ED6F-66E3-4D4B-A3D1-772B663D61BE}" dt="2022-04-09T06:11:20.542" v="74" actId="20577"/>
          <ac:spMkLst>
            <pc:docMk/>
            <pc:sldMk cId="106057850" sldId="258"/>
            <ac:spMk id="3" creationId="{00000000-0000-0000-0000-000000000000}"/>
          </ac:spMkLst>
        </pc:spChg>
      </pc:sldChg>
      <pc:sldChg chg="modSp">
        <pc:chgData name="김정훈" userId="S::dan05006@hanyang.ac.kr::ab8f8b5d-b736-43df-9a0e-6523b7c87c43" providerId="AD" clId="Web-{1295ED6F-66E3-4D4B-A3D1-772B663D61BE}" dt="2022-04-09T06:11:38.495" v="76" actId="20577"/>
        <pc:sldMkLst>
          <pc:docMk/>
          <pc:sldMk cId="630574328" sldId="259"/>
        </pc:sldMkLst>
        <pc:spChg chg="mod">
          <ac:chgData name="김정훈" userId="S::dan05006@hanyang.ac.kr::ab8f8b5d-b736-43df-9a0e-6523b7c87c43" providerId="AD" clId="Web-{1295ED6F-66E3-4D4B-A3D1-772B663D61BE}" dt="2022-04-09T06:11:38.495" v="76" actId="20577"/>
          <ac:spMkLst>
            <pc:docMk/>
            <pc:sldMk cId="630574328" sldId="259"/>
            <ac:spMk id="3" creationId="{00000000-0000-0000-0000-000000000000}"/>
          </ac:spMkLst>
        </pc:spChg>
      </pc:sldChg>
      <pc:sldChg chg="del">
        <pc:chgData name="김정훈" userId="S::dan05006@hanyang.ac.kr::ab8f8b5d-b736-43df-9a0e-6523b7c87c43" providerId="AD" clId="Web-{1295ED6F-66E3-4D4B-A3D1-772B663D61BE}" dt="2022-04-09T06:12:15.355" v="78"/>
        <pc:sldMkLst>
          <pc:docMk/>
          <pc:sldMk cId="1106636255" sldId="263"/>
        </pc:sldMkLst>
      </pc:sldChg>
      <pc:sldChg chg="del">
        <pc:chgData name="김정훈" userId="S::dan05006@hanyang.ac.kr::ab8f8b5d-b736-43df-9a0e-6523b7c87c43" providerId="AD" clId="Web-{1295ED6F-66E3-4D4B-A3D1-772B663D61BE}" dt="2022-04-09T06:12:27.246" v="79"/>
        <pc:sldMkLst>
          <pc:docMk/>
          <pc:sldMk cId="3846672623" sldId="269"/>
        </pc:sldMkLst>
      </pc:sldChg>
      <pc:sldChg chg="delSp delAnim">
        <pc:chgData name="김정훈" userId="S::dan05006@hanyang.ac.kr::ab8f8b5d-b736-43df-9a0e-6523b7c87c43" providerId="AD" clId="Web-{1295ED6F-66E3-4D4B-A3D1-772B663D61BE}" dt="2022-04-09T06:12:56.591" v="94"/>
        <pc:sldMkLst>
          <pc:docMk/>
          <pc:sldMk cId="2475967410" sldId="271"/>
        </pc:sldMkLst>
        <pc:picChg chg="del">
          <ac:chgData name="김정훈" userId="S::dan05006@hanyang.ac.kr::ab8f8b5d-b736-43df-9a0e-6523b7c87c43" providerId="AD" clId="Web-{1295ED6F-66E3-4D4B-A3D1-772B663D61BE}" dt="2022-04-09T06:12:56.591" v="94"/>
          <ac:picMkLst>
            <pc:docMk/>
            <pc:sldMk cId="2475967410" sldId="271"/>
            <ac:picMk id="5" creationId="{822453A1-4216-B4F9-D333-E56DC5BB7BFC}"/>
          </ac:picMkLst>
        </pc:picChg>
      </pc:sldChg>
      <pc:sldChg chg="delSp modSp">
        <pc:chgData name="김정훈" userId="S::dan05006@hanyang.ac.kr::ab8f8b5d-b736-43df-9a0e-6523b7c87c43" providerId="AD" clId="Web-{1295ED6F-66E3-4D4B-A3D1-772B663D61BE}" dt="2022-04-09T06:18:39.426" v="124"/>
        <pc:sldMkLst>
          <pc:docMk/>
          <pc:sldMk cId="732992680" sldId="272"/>
        </pc:sldMkLst>
        <pc:spChg chg="mod">
          <ac:chgData name="김정훈" userId="S::dan05006@hanyang.ac.kr::ab8f8b5d-b736-43df-9a0e-6523b7c87c43" providerId="AD" clId="Web-{1295ED6F-66E3-4D4B-A3D1-772B663D61BE}" dt="2022-04-09T06:15:49.594" v="117" actId="20577"/>
          <ac:spMkLst>
            <pc:docMk/>
            <pc:sldMk cId="732992680" sldId="272"/>
            <ac:spMk id="7" creationId="{D442D9DF-1656-0F5F-06B2-D524BC24653C}"/>
          </ac:spMkLst>
        </pc:spChg>
        <pc:spChg chg="mod">
          <ac:chgData name="김정훈" userId="S::dan05006@hanyang.ac.kr::ab8f8b5d-b736-43df-9a0e-6523b7c87c43" providerId="AD" clId="Web-{1295ED6F-66E3-4D4B-A3D1-772B663D61BE}" dt="2022-04-09T06:18:31.551" v="122" actId="20577"/>
          <ac:spMkLst>
            <pc:docMk/>
            <pc:sldMk cId="732992680" sldId="272"/>
            <ac:spMk id="11" creationId="{0774D765-8938-F8FB-8619-C1CD9E5DCACA}"/>
          </ac:spMkLst>
        </pc:spChg>
        <pc:picChg chg="del">
          <ac:chgData name="김정훈" userId="S::dan05006@hanyang.ac.kr::ab8f8b5d-b736-43df-9a0e-6523b7c87c43" providerId="AD" clId="Web-{1295ED6F-66E3-4D4B-A3D1-772B663D61BE}" dt="2022-04-09T06:18:39.426" v="124"/>
          <ac:picMkLst>
            <pc:docMk/>
            <pc:sldMk cId="732992680" sldId="272"/>
            <ac:picMk id="4" creationId="{618F3E88-D99A-A8A7-DAD1-0B0C56B8239B}"/>
          </ac:picMkLst>
        </pc:picChg>
        <pc:picChg chg="del">
          <ac:chgData name="김정훈" userId="S::dan05006@hanyang.ac.kr::ab8f8b5d-b736-43df-9a0e-6523b7c87c43" providerId="AD" clId="Web-{1295ED6F-66E3-4D4B-A3D1-772B663D61BE}" dt="2022-04-09T06:18:37.457" v="123"/>
          <ac:picMkLst>
            <pc:docMk/>
            <pc:sldMk cId="732992680" sldId="272"/>
            <ac:picMk id="5" creationId="{E4BAA8DB-518A-1EA2-99B2-C02A0B827756}"/>
          </ac:picMkLst>
        </pc:picChg>
      </pc:sldChg>
      <pc:sldChg chg="addSp delSp modSp add">
        <pc:chgData name="김정훈" userId="S::dan05006@hanyang.ac.kr::ab8f8b5d-b736-43df-9a0e-6523b7c87c43" providerId="AD" clId="Web-{1295ED6F-66E3-4D4B-A3D1-772B663D61BE}" dt="2022-04-09T06:14:37.343" v="107" actId="1076"/>
        <pc:sldMkLst>
          <pc:docMk/>
          <pc:sldMk cId="1336841689" sldId="277"/>
        </pc:sldMkLst>
        <pc:spChg chg="mod">
          <ac:chgData name="김정훈" userId="S::dan05006@hanyang.ac.kr::ab8f8b5d-b736-43df-9a0e-6523b7c87c43" providerId="AD" clId="Web-{1295ED6F-66E3-4D4B-A3D1-772B663D61BE}" dt="2022-04-09T06:14:24.952" v="102" actId="1076"/>
          <ac:spMkLst>
            <pc:docMk/>
            <pc:sldMk cId="1336841689" sldId="277"/>
            <ac:spMk id="2" creationId="{00000000-0000-0000-0000-000000000000}"/>
          </ac:spMkLst>
        </pc:spChg>
        <pc:spChg chg="add mod">
          <ac:chgData name="김정훈" userId="S::dan05006@hanyang.ac.kr::ab8f8b5d-b736-43df-9a0e-6523b7c87c43" providerId="AD" clId="Web-{1295ED6F-66E3-4D4B-A3D1-772B663D61BE}" dt="2022-04-09T06:13:37.951" v="97"/>
          <ac:spMkLst>
            <pc:docMk/>
            <pc:sldMk cId="1336841689" sldId="277"/>
            <ac:spMk id="11" creationId="{7BA3EA71-785C-B781-EC66-A911BCB40CFD}"/>
          </ac:spMkLst>
        </pc:spChg>
        <pc:spChg chg="del">
          <ac:chgData name="김정훈" userId="S::dan05006@hanyang.ac.kr::ab8f8b5d-b736-43df-9a0e-6523b7c87c43" providerId="AD" clId="Web-{1295ED6F-66E3-4D4B-A3D1-772B663D61BE}" dt="2022-04-09T06:12:49.122" v="91"/>
          <ac:spMkLst>
            <pc:docMk/>
            <pc:sldMk cId="1336841689" sldId="277"/>
            <ac:spMk id="21" creationId="{97E56C46-3D05-E289-A950-6520BF72F3AA}"/>
          </ac:spMkLst>
        </pc:spChg>
        <pc:picChg chg="del">
          <ac:chgData name="김정훈" userId="S::dan05006@hanyang.ac.kr::ab8f8b5d-b736-43df-9a0e-6523b7c87c43" providerId="AD" clId="Web-{1295ED6F-66E3-4D4B-A3D1-772B663D61BE}" dt="2022-04-09T06:12:50.653" v="92"/>
          <ac:picMkLst>
            <pc:docMk/>
            <pc:sldMk cId="1336841689" sldId="277"/>
            <ac:picMk id="5" creationId="{29D183BE-EA6D-4468-6B80-77D3E60A558C}"/>
          </ac:picMkLst>
        </pc:picChg>
        <pc:picChg chg="mod">
          <ac:chgData name="김정훈" userId="S::dan05006@hanyang.ac.kr::ab8f8b5d-b736-43df-9a0e-6523b7c87c43" providerId="AD" clId="Web-{1295ED6F-66E3-4D4B-A3D1-772B663D61BE}" dt="2022-04-09T06:14:11.420" v="98" actId="14100"/>
          <ac:picMkLst>
            <pc:docMk/>
            <pc:sldMk cId="1336841689" sldId="277"/>
            <ac:picMk id="7" creationId="{C306608B-A2B6-B919-9A2A-8F8F0F36AD2C}"/>
          </ac:picMkLst>
        </pc:picChg>
        <pc:picChg chg="add mod">
          <ac:chgData name="김정훈" userId="S::dan05006@hanyang.ac.kr::ab8f8b5d-b736-43df-9a0e-6523b7c87c43" providerId="AD" clId="Web-{1295ED6F-66E3-4D4B-A3D1-772B663D61BE}" dt="2022-04-09T06:14:37.343" v="107" actId="1076"/>
          <ac:picMkLst>
            <pc:docMk/>
            <pc:sldMk cId="1336841689" sldId="277"/>
            <ac:picMk id="9" creationId="{C0DFA5AA-6295-9433-7B44-AB4EFEF91D44}"/>
          </ac:picMkLst>
        </pc:picChg>
      </pc:sldChg>
      <pc:sldMasterChg chg="add addSldLayout">
        <pc:chgData name="김정훈" userId="S::dan05006@hanyang.ac.kr::ab8f8b5d-b736-43df-9a0e-6523b7c87c43" providerId="AD" clId="Web-{1295ED6F-66E3-4D4B-A3D1-772B663D61BE}" dt="2022-04-09T06:12:31.606" v="80"/>
        <pc:sldMasterMkLst>
          <pc:docMk/>
          <pc:sldMasterMk cId="1665442090" sldId="2147483660"/>
        </pc:sldMasterMkLst>
        <pc:sldLayoutChg chg="add">
          <pc:chgData name="김정훈" userId="S::dan05006@hanyang.ac.kr::ab8f8b5d-b736-43df-9a0e-6523b7c87c43" providerId="AD" clId="Web-{1295ED6F-66E3-4D4B-A3D1-772B663D61BE}" dt="2022-04-09T06:12:31.606" v="80"/>
          <pc:sldLayoutMkLst>
            <pc:docMk/>
            <pc:sldMasterMk cId="1665442090" sldId="2147483660"/>
            <pc:sldLayoutMk cId="2013377991" sldId="2147483661"/>
          </pc:sldLayoutMkLst>
        </pc:sldLayoutChg>
        <pc:sldLayoutChg chg="add">
          <pc:chgData name="김정훈" userId="S::dan05006@hanyang.ac.kr::ab8f8b5d-b736-43df-9a0e-6523b7c87c43" providerId="AD" clId="Web-{1295ED6F-66E3-4D4B-A3D1-772B663D61BE}" dt="2022-04-09T06:12:31.606" v="80"/>
          <pc:sldLayoutMkLst>
            <pc:docMk/>
            <pc:sldMasterMk cId="1665442090" sldId="2147483660"/>
            <pc:sldLayoutMk cId="2950978228" sldId="2147483662"/>
          </pc:sldLayoutMkLst>
        </pc:sldLayoutChg>
        <pc:sldLayoutChg chg="add">
          <pc:chgData name="김정훈" userId="S::dan05006@hanyang.ac.kr::ab8f8b5d-b736-43df-9a0e-6523b7c87c43" providerId="AD" clId="Web-{1295ED6F-66E3-4D4B-A3D1-772B663D61BE}" dt="2022-04-09T06:12:31.606" v="80"/>
          <pc:sldLayoutMkLst>
            <pc:docMk/>
            <pc:sldMasterMk cId="1665442090" sldId="2147483660"/>
            <pc:sldLayoutMk cId="3028944695" sldId="2147483663"/>
          </pc:sldLayoutMkLst>
        </pc:sldLayoutChg>
        <pc:sldLayoutChg chg="add">
          <pc:chgData name="김정훈" userId="S::dan05006@hanyang.ac.kr::ab8f8b5d-b736-43df-9a0e-6523b7c87c43" providerId="AD" clId="Web-{1295ED6F-66E3-4D4B-A3D1-772B663D61BE}" dt="2022-04-09T06:12:31.606" v="80"/>
          <pc:sldLayoutMkLst>
            <pc:docMk/>
            <pc:sldMasterMk cId="1665442090" sldId="2147483660"/>
            <pc:sldLayoutMk cId="2763228479" sldId="2147483664"/>
          </pc:sldLayoutMkLst>
        </pc:sldLayoutChg>
        <pc:sldLayoutChg chg="add">
          <pc:chgData name="김정훈" userId="S::dan05006@hanyang.ac.kr::ab8f8b5d-b736-43df-9a0e-6523b7c87c43" providerId="AD" clId="Web-{1295ED6F-66E3-4D4B-A3D1-772B663D61BE}" dt="2022-04-09T06:12:31.606" v="80"/>
          <pc:sldLayoutMkLst>
            <pc:docMk/>
            <pc:sldMasterMk cId="1665442090" sldId="2147483660"/>
            <pc:sldLayoutMk cId="1396084699" sldId="2147483665"/>
          </pc:sldLayoutMkLst>
        </pc:sldLayoutChg>
        <pc:sldLayoutChg chg="add">
          <pc:chgData name="김정훈" userId="S::dan05006@hanyang.ac.kr::ab8f8b5d-b736-43df-9a0e-6523b7c87c43" providerId="AD" clId="Web-{1295ED6F-66E3-4D4B-A3D1-772B663D61BE}" dt="2022-04-09T06:12:31.606" v="80"/>
          <pc:sldLayoutMkLst>
            <pc:docMk/>
            <pc:sldMasterMk cId="1665442090" sldId="2147483660"/>
            <pc:sldLayoutMk cId="2436394211" sldId="2147483666"/>
          </pc:sldLayoutMkLst>
        </pc:sldLayoutChg>
        <pc:sldLayoutChg chg="add">
          <pc:chgData name="김정훈" userId="S::dan05006@hanyang.ac.kr::ab8f8b5d-b736-43df-9a0e-6523b7c87c43" providerId="AD" clId="Web-{1295ED6F-66E3-4D4B-A3D1-772B663D61BE}" dt="2022-04-09T06:12:31.606" v="80"/>
          <pc:sldLayoutMkLst>
            <pc:docMk/>
            <pc:sldMasterMk cId="1665442090" sldId="2147483660"/>
            <pc:sldLayoutMk cId="746574822" sldId="2147483667"/>
          </pc:sldLayoutMkLst>
        </pc:sldLayoutChg>
        <pc:sldLayoutChg chg="add">
          <pc:chgData name="김정훈" userId="S::dan05006@hanyang.ac.kr::ab8f8b5d-b736-43df-9a0e-6523b7c87c43" providerId="AD" clId="Web-{1295ED6F-66E3-4D4B-A3D1-772B663D61BE}" dt="2022-04-09T06:12:31.606" v="80"/>
          <pc:sldLayoutMkLst>
            <pc:docMk/>
            <pc:sldMasterMk cId="1665442090" sldId="2147483660"/>
            <pc:sldLayoutMk cId="2556447855" sldId="2147483668"/>
          </pc:sldLayoutMkLst>
        </pc:sldLayoutChg>
        <pc:sldLayoutChg chg="add">
          <pc:chgData name="김정훈" userId="S::dan05006@hanyang.ac.kr::ab8f8b5d-b736-43df-9a0e-6523b7c87c43" providerId="AD" clId="Web-{1295ED6F-66E3-4D4B-A3D1-772B663D61BE}" dt="2022-04-09T06:12:31.606" v="80"/>
          <pc:sldLayoutMkLst>
            <pc:docMk/>
            <pc:sldMasterMk cId="1665442090" sldId="2147483660"/>
            <pc:sldLayoutMk cId="4004168607" sldId="2147483669"/>
          </pc:sldLayoutMkLst>
        </pc:sldLayoutChg>
        <pc:sldLayoutChg chg="add">
          <pc:chgData name="김정훈" userId="S::dan05006@hanyang.ac.kr::ab8f8b5d-b736-43df-9a0e-6523b7c87c43" providerId="AD" clId="Web-{1295ED6F-66E3-4D4B-A3D1-772B663D61BE}" dt="2022-04-09T06:12:31.606" v="80"/>
          <pc:sldLayoutMkLst>
            <pc:docMk/>
            <pc:sldMasterMk cId="1665442090" sldId="2147483660"/>
            <pc:sldLayoutMk cId="2886045123" sldId="2147483670"/>
          </pc:sldLayoutMkLst>
        </pc:sldLayoutChg>
        <pc:sldLayoutChg chg="add">
          <pc:chgData name="김정훈" userId="S::dan05006@hanyang.ac.kr::ab8f8b5d-b736-43df-9a0e-6523b7c87c43" providerId="AD" clId="Web-{1295ED6F-66E3-4D4B-A3D1-772B663D61BE}" dt="2022-04-09T06:12:31.606" v="80"/>
          <pc:sldLayoutMkLst>
            <pc:docMk/>
            <pc:sldMasterMk cId="1665442090" sldId="2147483660"/>
            <pc:sldLayoutMk cId="2769660914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6F5C-5DDA-4321-9ADE-746010000D24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BBC8-2CF6-42D8-BB17-D80E92AA3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7799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6F5C-5DDA-4321-9ADE-746010000D24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BBC8-2CF6-42D8-BB17-D80E92AA3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04512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6F5C-5DDA-4321-9ADE-746010000D24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BBC8-2CF6-42D8-BB17-D80E92AA3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66091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6F5C-5DDA-4321-9ADE-746010000D24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BBC8-2CF6-42D8-BB17-D80E92AA3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7799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6F5C-5DDA-4321-9ADE-746010000D24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BBC8-2CF6-42D8-BB17-D80E92AA3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97822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6F5C-5DDA-4321-9ADE-746010000D24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BBC8-2CF6-42D8-BB17-D80E92AA3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469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6F5C-5DDA-4321-9ADE-746010000D24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BBC8-2CF6-42D8-BB17-D80E92AA3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22847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6F5C-5DDA-4321-9ADE-746010000D24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BBC8-2CF6-42D8-BB17-D80E92AA3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08469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6F5C-5DDA-4321-9ADE-746010000D24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BBC8-2CF6-42D8-BB17-D80E92AA3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39421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6F5C-5DDA-4321-9ADE-746010000D24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BBC8-2CF6-42D8-BB17-D80E92AA3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574822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6F5C-5DDA-4321-9ADE-746010000D24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BBC8-2CF6-42D8-BB17-D80E92AA3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44785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6F5C-5DDA-4321-9ADE-746010000D24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BBC8-2CF6-42D8-BB17-D80E92AA3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978228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6F5C-5DDA-4321-9ADE-746010000D24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BBC8-2CF6-42D8-BB17-D80E92AA3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168607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6F5C-5DDA-4321-9ADE-746010000D24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BBC8-2CF6-42D8-BB17-D80E92AA3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045123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6F5C-5DDA-4321-9ADE-746010000D24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BBC8-2CF6-42D8-BB17-D80E92AA3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6609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6F5C-5DDA-4321-9ADE-746010000D24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BBC8-2CF6-42D8-BB17-D80E92AA3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469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6F5C-5DDA-4321-9ADE-746010000D24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BBC8-2CF6-42D8-BB17-D80E92AA3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22847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6F5C-5DDA-4321-9ADE-746010000D24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BBC8-2CF6-42D8-BB17-D80E92AA3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08469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6F5C-5DDA-4321-9ADE-746010000D24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BBC8-2CF6-42D8-BB17-D80E92AA3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39421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6F5C-5DDA-4321-9ADE-746010000D24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BBC8-2CF6-42D8-BB17-D80E92AA3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57482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6F5C-5DDA-4321-9ADE-746010000D24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BBC8-2CF6-42D8-BB17-D80E92AA3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44785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6F5C-5DDA-4321-9ADE-746010000D24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BBC8-2CF6-42D8-BB17-D80E92AA3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16860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76F5C-5DDA-4321-9ADE-746010000D24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ABBC8-2CF6-42D8-BB17-D80E92AA3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44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76F5C-5DDA-4321-9ADE-746010000D24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ABBC8-2CF6-42D8-BB17-D80E92AA3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44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0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1" name="Rectangle 1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2" name="Rectangle 1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/>
            <a:r>
              <a:rPr lang="en-US" altLang="ko-KR" sz="4000" b="1">
                <a:ea typeface="맑은 고딕"/>
              </a:rPr>
              <a:t>Programming for Engineering II</a:t>
            </a:r>
            <a:endParaRPr lang="en-US" altLang="ko-KR" sz="4000" b="1" kern="1200">
              <a:ea typeface="맑은 고딕"/>
            </a:endParaRPr>
          </a:p>
        </p:txBody>
      </p:sp>
      <p:sp>
        <p:nvSpPr>
          <p:cNvPr id="143" name="Rectangle 1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4219" y="3993244"/>
            <a:ext cx="4172981" cy="22830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latinLnBrk="0"/>
            <a:r>
              <a:rPr lang="en-US" altLang="ko-KR" sz="2200" b="1">
                <a:ea typeface="맑은 고딕"/>
              </a:rPr>
              <a:t>Team B2</a:t>
            </a:r>
            <a:endParaRPr lang="ko-KR" altLang="en-US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altLang="ko-KR" sz="2200">
                <a:ea typeface="맑은 고딕"/>
              </a:rPr>
              <a:t>2018046999 </a:t>
            </a:r>
            <a:r>
              <a:rPr lang="ko-KR" altLang="en-US" sz="2200" err="1">
                <a:ea typeface="맑은 고딕"/>
              </a:rPr>
              <a:t>강경돈</a:t>
            </a:r>
            <a:endParaRPr lang="en-US" altLang="ko-KR" sz="2200" err="1">
              <a:ea typeface="맑은 고딕"/>
            </a:endParaRPr>
          </a:p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en-US" altLang="ko-KR" sz="2200">
                <a:ea typeface="맑은 고딕"/>
              </a:rPr>
              <a:t>2018047083 </a:t>
            </a:r>
            <a:r>
              <a:rPr lang="ko-KR" altLang="en-US" sz="2200">
                <a:ea typeface="맑은 고딕"/>
              </a:rPr>
              <a:t>김정훈</a:t>
            </a:r>
            <a:endParaRPr lang="en-US" altLang="ko-KR" sz="2200">
              <a:ea typeface="맑은 고딕"/>
            </a:endParaRPr>
          </a:p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en-US" altLang="ko-KR" sz="2200">
                <a:ea typeface="맑은 고딕"/>
              </a:rPr>
              <a:t>2020010300 </a:t>
            </a:r>
            <a:r>
              <a:rPr lang="ko-KR" altLang="en-US" sz="2200">
                <a:ea typeface="맑은 고딕"/>
              </a:rPr>
              <a:t>김민주</a:t>
            </a:r>
            <a:endParaRPr lang="en-US" altLang="ko-KR" sz="2200">
              <a:ea typeface="맑은 고딕"/>
            </a:endParaRPr>
          </a:p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en-US" sz="2200"/>
              <a:t>9018920227 </a:t>
            </a:r>
            <a:r>
              <a:rPr lang="en-US" altLang="ko-KR" sz="2200">
                <a:ea typeface="맑은 고딕"/>
              </a:rPr>
              <a:t>Nhat Dong Tran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327FA9-45E5-83B2-1296-6F4089BB6357}"/>
              </a:ext>
            </a:extLst>
          </p:cNvPr>
          <p:cNvSpPr txBox="1"/>
          <p:nvPr/>
        </p:nvSpPr>
        <p:spPr>
          <a:xfrm>
            <a:off x="1150175" y="2192862"/>
            <a:ext cx="981924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 b="1" err="1">
                <a:ea typeface="맑은 고딕"/>
              </a:rPr>
              <a:t>Week</a:t>
            </a:r>
            <a:r>
              <a:rPr lang="ko-KR" altLang="en-US" sz="2400" b="1">
                <a:ea typeface="맑은 고딕"/>
              </a:rPr>
              <a:t> </a:t>
            </a:r>
            <a:r>
              <a:rPr lang="ko-KR" altLang="en-US" sz="2400" b="1">
                <a:ea typeface="+mn-lt"/>
                <a:cs typeface="+mn-lt"/>
              </a:rPr>
              <a:t>9 </a:t>
            </a:r>
            <a:r>
              <a:rPr lang="ko-KR" sz="2400" b="1">
                <a:ea typeface="+mn-lt"/>
                <a:cs typeface="+mn-lt"/>
              </a:rPr>
              <a:t>Project :</a:t>
            </a:r>
            <a:r>
              <a:rPr lang="ko-KR" altLang="en-US" sz="2400" b="1">
                <a:ea typeface="+mn-lt"/>
                <a:cs typeface="+mn-lt"/>
              </a:rPr>
              <a:t> </a:t>
            </a:r>
            <a:r>
              <a:rPr lang="ko-KR" altLang="en-US" sz="2400" err="1">
                <a:ea typeface="+mn-lt"/>
                <a:cs typeface="+mn-lt"/>
              </a:rPr>
              <a:t>Export</a:t>
            </a:r>
            <a:r>
              <a:rPr lang="ko-KR" altLang="en-US" sz="2400">
                <a:ea typeface="+mn-lt"/>
                <a:cs typeface="+mn-lt"/>
              </a:rPr>
              <a:t> </a:t>
            </a:r>
            <a:r>
              <a:rPr lang="ko-KR" altLang="en-US" sz="2400" err="1">
                <a:ea typeface="+mn-lt"/>
                <a:cs typeface="+mn-lt"/>
              </a:rPr>
              <a:t>csv</a:t>
            </a:r>
            <a:r>
              <a:rPr lang="ko-KR" altLang="en-US" sz="2400">
                <a:ea typeface="+mn-lt"/>
                <a:cs typeface="+mn-lt"/>
              </a:rPr>
              <a:t> </a:t>
            </a:r>
            <a:r>
              <a:rPr lang="ko-KR" altLang="en-US" sz="2400" err="1">
                <a:ea typeface="+mn-lt"/>
                <a:cs typeface="+mn-lt"/>
              </a:rPr>
              <a:t>spreadsheet</a:t>
            </a:r>
            <a:r>
              <a:rPr lang="ko-KR" altLang="en-US" sz="2400">
                <a:ea typeface="+mn-lt"/>
                <a:cs typeface="+mn-lt"/>
              </a:rPr>
              <a:t> </a:t>
            </a:r>
            <a:r>
              <a:rPr lang="ko-KR" altLang="en-US" sz="2400" err="1">
                <a:ea typeface="+mn-lt"/>
                <a:cs typeface="+mn-lt"/>
              </a:rPr>
              <a:t>using</a:t>
            </a:r>
            <a:r>
              <a:rPr lang="ko-KR" altLang="en-US" sz="2400">
                <a:ea typeface="+mn-lt"/>
                <a:cs typeface="+mn-lt"/>
              </a:rPr>
              <a:t> </a:t>
            </a:r>
            <a:r>
              <a:rPr lang="ko-KR" altLang="en-US" sz="2400" err="1">
                <a:ea typeface="+mn-lt"/>
                <a:cs typeface="+mn-lt"/>
              </a:rPr>
              <a:t>Pandas</a:t>
            </a:r>
            <a:endParaRPr lang="en-US" altLang="ko-KR" sz="24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80538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400" b="1" kern="1200">
                <a:latin typeface="+mj-lt"/>
                <a:ea typeface="맑은 고딕"/>
                <a:cs typeface="+mj-cs"/>
              </a:rPr>
              <a:t>Result</a:t>
            </a:r>
            <a:r>
              <a:rPr lang="en-US" altLang="ko-KR" sz="5400">
                <a:ea typeface="맑은 고딕"/>
              </a:rPr>
              <a:t> </a:t>
            </a:r>
            <a:endParaRPr lang="en-US" altLang="ko-KR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>
              <a:ea typeface="맑은 고딕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42D9DF-1656-0F5F-06B2-D524BC24653C}"/>
              </a:ext>
            </a:extLst>
          </p:cNvPr>
          <p:cNvSpPr txBox="1"/>
          <p:nvPr/>
        </p:nvSpPr>
        <p:spPr>
          <a:xfrm>
            <a:off x="4288004" y="1636862"/>
            <a:ext cx="43390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b="1" err="1">
                <a:ea typeface="맑은 고딕"/>
              </a:rPr>
              <a:t>Import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libraries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E4A742-5F52-2AB9-76C4-6AF52A61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BBC8-2CF6-42D8-BB17-D80E92AA37D1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1886982-417F-1712-E869-DE90ECFE2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842" y="2223156"/>
            <a:ext cx="6015317" cy="299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92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400" b="1" kern="1200">
                <a:latin typeface="+mj-lt"/>
                <a:ea typeface="맑은 고딕"/>
                <a:cs typeface="+mj-cs"/>
              </a:rPr>
              <a:t>Result</a:t>
            </a:r>
            <a:r>
              <a:rPr lang="en-US" altLang="ko-KR" sz="5400">
                <a:ea typeface="맑은 고딕"/>
              </a:rPr>
              <a:t> </a:t>
            </a:r>
            <a:endParaRPr lang="en-US" altLang="ko-KR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0936" y="2807208"/>
            <a:ext cx="4258235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b="1">
                <a:ea typeface="맑은 고딕"/>
              </a:rPr>
              <a:t>Save our figure as </a:t>
            </a:r>
            <a:r>
              <a:rPr lang="en-US" altLang="ko-KR" sz="2200" b="1" err="1">
                <a:ea typeface="맑은 고딕"/>
              </a:rPr>
              <a:t>png</a:t>
            </a:r>
            <a:r>
              <a:rPr lang="en-US" altLang="ko-KR" sz="2200" b="1">
                <a:ea typeface="맑은 고딕"/>
              </a:rPr>
              <a:t> file</a:t>
            </a:r>
            <a:endParaRPr lang="ko-KR" altLang="en-US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665593-82A0-C1E8-1B7B-475EA471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BBC8-2CF6-42D8-BB17-D80E92AA37D1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3" name="그림 6">
            <a:extLst>
              <a:ext uri="{FF2B5EF4-FFF2-40B4-BE49-F238E27FC236}">
                <a16:creationId xmlns:a16="http://schemas.microsoft.com/office/drawing/2014/main" id="{E70CDD37-2012-D802-B021-EF85B4C15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52" y="3569380"/>
            <a:ext cx="7360023" cy="638123"/>
          </a:xfrm>
          <a:prstGeom prst="rect">
            <a:avLst/>
          </a:prstGeom>
        </p:spPr>
      </p:pic>
      <p:pic>
        <p:nvPicPr>
          <p:cNvPr id="7" name="그림 8">
            <a:extLst>
              <a:ext uri="{FF2B5EF4-FFF2-40B4-BE49-F238E27FC236}">
                <a16:creationId xmlns:a16="http://schemas.microsoft.com/office/drawing/2014/main" id="{6BE864B1-9167-BE03-B1AF-2EB62ABBA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54" y="4358198"/>
            <a:ext cx="10934699" cy="45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62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400" b="1" kern="1200">
                <a:latin typeface="+mj-lt"/>
                <a:ea typeface="맑은 고딕"/>
                <a:cs typeface="+mj-cs"/>
              </a:rPr>
              <a:t>Result</a:t>
            </a:r>
            <a:r>
              <a:rPr lang="en-US" altLang="ko-KR" sz="5400">
                <a:ea typeface="맑은 고딕"/>
              </a:rPr>
              <a:t> </a:t>
            </a:r>
            <a:endParaRPr lang="en-US" altLang="ko-KR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b="1">
                <a:ea typeface="맑은 고딕"/>
              </a:rPr>
              <a:t>Extract the data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1E420-2DDF-D26C-EA0D-3630B92B6A20}"/>
              </a:ext>
            </a:extLst>
          </p:cNvPr>
          <p:cNvSpPr txBox="1"/>
          <p:nvPr/>
        </p:nvSpPr>
        <p:spPr>
          <a:xfrm>
            <a:off x="643003" y="336741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>
              <a:ea typeface="맑은 고딕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665593-82A0-C1E8-1B7B-475EA471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BBC8-2CF6-42D8-BB17-D80E92AA37D1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5071C75-5D3A-2562-2C32-CA404BAF6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930" y="1160596"/>
            <a:ext cx="6979023" cy="4536809"/>
          </a:xfrm>
          <a:prstGeom prst="rect">
            <a:avLst/>
          </a:prstGeom>
        </p:spPr>
      </p:pic>
      <p:pic>
        <p:nvPicPr>
          <p:cNvPr id="7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452FDA0-71E4-EA2A-B60A-6E9AF6892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23" y="1130685"/>
            <a:ext cx="11427758" cy="458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2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400" b="1" kern="1200">
                <a:latin typeface="+mj-lt"/>
                <a:ea typeface="맑은 고딕"/>
                <a:cs typeface="+mj-cs"/>
              </a:rPr>
              <a:t>Result</a:t>
            </a:r>
            <a:r>
              <a:rPr lang="en-US" altLang="ko-KR" sz="5400">
                <a:ea typeface="맑은 고딕"/>
              </a:rPr>
              <a:t> </a:t>
            </a:r>
            <a:endParaRPr lang="en-US" altLang="ko-KR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b="1">
                <a:ea typeface="맑은 고딕"/>
              </a:rPr>
              <a:t>Create a </a:t>
            </a:r>
            <a:r>
              <a:rPr lang="en-US" altLang="ko-KR" sz="2200" b="1" err="1">
                <a:ea typeface="맑은 고딕"/>
              </a:rPr>
              <a:t>dataFrame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1E420-2DDF-D26C-EA0D-3630B92B6A20}"/>
              </a:ext>
            </a:extLst>
          </p:cNvPr>
          <p:cNvSpPr txBox="1"/>
          <p:nvPr/>
        </p:nvSpPr>
        <p:spPr>
          <a:xfrm>
            <a:off x="643003" y="336741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>
              <a:ea typeface="맑은 고딕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665593-82A0-C1E8-1B7B-475EA471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BBC8-2CF6-42D8-BB17-D80E92AA37D1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5B8DB1B-5575-206F-75F3-F8A6BE7F5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88" y="1409334"/>
            <a:ext cx="11853582" cy="391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97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400" b="1" kern="1200">
                <a:latin typeface="+mj-lt"/>
                <a:ea typeface="맑은 고딕"/>
                <a:cs typeface="+mj-cs"/>
              </a:rPr>
              <a:t>Result</a:t>
            </a:r>
            <a:r>
              <a:rPr lang="en-US" altLang="ko-KR" sz="5400">
                <a:ea typeface="맑은 고딕"/>
              </a:rPr>
              <a:t> </a:t>
            </a:r>
            <a:endParaRPr lang="en-US" altLang="ko-KR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b="1">
                <a:ea typeface="맑은 고딕"/>
              </a:rPr>
              <a:t>Save as csv file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1E420-2DDF-D26C-EA0D-3630B92B6A20}"/>
              </a:ext>
            </a:extLst>
          </p:cNvPr>
          <p:cNvSpPr txBox="1"/>
          <p:nvPr/>
        </p:nvSpPr>
        <p:spPr>
          <a:xfrm>
            <a:off x="643003" y="336741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>
              <a:ea typeface="맑은 고딕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665593-82A0-C1E8-1B7B-475EA471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BBC8-2CF6-42D8-BB17-D80E92AA37D1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FE7A9E8-6808-5B8C-FDB3-E44DB0C43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165" y="2650006"/>
            <a:ext cx="6654052" cy="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92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7696" y="1311217"/>
            <a:ext cx="2494473" cy="11439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400" b="1" kern="1200">
                <a:latin typeface="+mj-lt"/>
                <a:ea typeface="맑은 고딕"/>
                <a:cs typeface="+mj-cs"/>
              </a:rPr>
              <a:t>Result</a:t>
            </a:r>
            <a:r>
              <a:rPr lang="en-US" altLang="ko-KR" sz="5400">
                <a:ea typeface="맑은 고딕"/>
              </a:rPr>
              <a:t> </a:t>
            </a:r>
            <a:endParaRPr lang="en-US" altLang="ko-KR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4774" y="2858396"/>
            <a:ext cx="3429000" cy="4293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2200" b="1">
                <a:ea typeface="맑은 고딕"/>
              </a:rPr>
              <a:t>AnalysisResult_B2.csv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665593-82A0-C1E8-1B7B-475EA471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BBC8-2CF6-42D8-BB17-D80E92AA37D1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" name="그림 4" descr="텍스트, 캐비닛, 스크린샷이(가) 표시된 사진&#10;&#10;자동 생성된 설명">
            <a:extLst>
              <a:ext uri="{FF2B5EF4-FFF2-40B4-BE49-F238E27FC236}">
                <a16:creationId xmlns:a16="http://schemas.microsoft.com/office/drawing/2014/main" id="{74A45788-2290-0303-C7DD-6AA7F5144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3659173"/>
            <a:ext cx="12056533" cy="119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61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8072" y="234875"/>
            <a:ext cx="3727860" cy="747478"/>
          </a:xfrm>
        </p:spPr>
        <p:txBody>
          <a:bodyPr>
            <a:normAutofit fontScale="90000"/>
          </a:bodyPr>
          <a:lstStyle/>
          <a:p>
            <a:r>
              <a:rPr lang="en-US" altLang="ko-KR" sz="5400" b="1">
                <a:ea typeface="맑은 고딕"/>
              </a:rPr>
              <a:t>Discussion</a:t>
            </a:r>
            <a:endParaRPr lang="ko-KR" altLang="en-US" sz="5400" b="1">
              <a:ea typeface="맑은 고딕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endParaRPr lang="ko-KR" altLang="en-US" sz="2200">
              <a:ea typeface="+mn-lt"/>
              <a:cs typeface="+mn-lt"/>
            </a:endParaRPr>
          </a:p>
          <a:p>
            <a:endParaRPr lang="ko-KR" altLang="en-US" sz="2200">
              <a:ea typeface="+mn-lt"/>
              <a:cs typeface="+mn-lt"/>
            </a:endParaRPr>
          </a:p>
          <a:p>
            <a:endParaRPr lang="ko-KR" altLang="en-US" sz="2200">
              <a:ea typeface="맑은 고딕"/>
            </a:endParaRPr>
          </a:p>
          <a:p>
            <a:endParaRPr lang="ko-KR" altLang="en-US" sz="2200">
              <a:ea typeface="맑은 고딕"/>
            </a:endParaRPr>
          </a:p>
          <a:p>
            <a:endParaRPr lang="ko-KR" sz="2200">
              <a:ea typeface="+mn-lt"/>
              <a:cs typeface="+mn-lt"/>
            </a:endParaRPr>
          </a:p>
          <a:p>
            <a:endParaRPr lang="ko-KR" altLang="en-US" sz="2200">
              <a:ea typeface="맑은 고딕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942AAD-C5CB-DE3E-F45A-B5FD907E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BBC8-2CF6-42D8-BB17-D80E92AA37D1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6325F329-BABF-0747-32C6-1778EA54F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95" y="978808"/>
            <a:ext cx="10151533" cy="536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21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질문">
            <a:extLst>
              <a:ext uri="{FF2B5EF4-FFF2-40B4-BE49-F238E27FC236}">
                <a16:creationId xmlns:a16="http://schemas.microsoft.com/office/drawing/2014/main" id="{78CE6489-374E-F843-FDDB-9100C8E58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9600">
                <a:ea typeface="맑은 고딕"/>
              </a:rPr>
              <a:t>Q </a:t>
            </a:r>
            <a:r>
              <a:rPr lang="en-US" altLang="ko-KR" sz="4800">
                <a:ea typeface="맑은 고딕"/>
              </a:rPr>
              <a:t>&amp;</a:t>
            </a:r>
            <a:r>
              <a:rPr lang="en-US" altLang="ko-KR" sz="9600">
                <a:ea typeface="맑은 고딕"/>
              </a:rPr>
              <a:t> A</a:t>
            </a:r>
            <a:endParaRPr lang="ko-KR" altLang="en-US" sz="9600">
              <a:ea typeface="맑은 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551DD9-9D96-22C7-1A88-04FD8473E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BBC8-2CF6-42D8-BB17-D80E92AA37D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209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altLang="ko-KR" sz="5400" b="1">
                <a:ea typeface="맑은 고딕"/>
              </a:rPr>
              <a:t>Contents</a:t>
            </a:r>
            <a:endParaRPr lang="ko-KR" altLang="en-US" sz="5400" b="1">
              <a:ea typeface="맑은 고딕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2200">
                <a:ea typeface="맑은 고딕"/>
              </a:rPr>
              <a:t>Last week</a:t>
            </a:r>
          </a:p>
          <a:p>
            <a:endParaRPr lang="en-US" altLang="ko-KR" sz="2200">
              <a:ea typeface="맑은 고딕"/>
            </a:endParaRPr>
          </a:p>
          <a:p>
            <a:r>
              <a:rPr lang="en-US" altLang="ko-KR" sz="2200">
                <a:ea typeface="맑은 고딕"/>
              </a:rPr>
              <a:t>Feedback</a:t>
            </a:r>
          </a:p>
          <a:p>
            <a:endParaRPr lang="en-US" altLang="ko-KR" sz="2200">
              <a:ea typeface="맑은 고딕"/>
            </a:endParaRPr>
          </a:p>
          <a:p>
            <a:r>
              <a:rPr lang="en-US" altLang="ko-KR" sz="2200">
                <a:ea typeface="맑은 고딕"/>
              </a:rPr>
              <a:t>Mission</a:t>
            </a:r>
          </a:p>
          <a:p>
            <a:endParaRPr lang="en-US" altLang="ko-KR" sz="2200">
              <a:ea typeface="맑은 고딕"/>
            </a:endParaRPr>
          </a:p>
          <a:p>
            <a:r>
              <a:rPr lang="en-US" altLang="ko-KR" sz="2200">
                <a:ea typeface="맑은 고딕"/>
              </a:rPr>
              <a:t>Solutions</a:t>
            </a:r>
          </a:p>
          <a:p>
            <a:endParaRPr lang="en-US" altLang="ko-KR" sz="2200">
              <a:ea typeface="맑은 고딕"/>
            </a:endParaRPr>
          </a:p>
          <a:p>
            <a:r>
              <a:rPr lang="en-US" altLang="ko-KR" sz="2200">
                <a:ea typeface="맑은 고딕"/>
              </a:rPr>
              <a:t>Result</a:t>
            </a:r>
          </a:p>
          <a:p>
            <a:endParaRPr lang="en-US" altLang="ko-KR" sz="2200">
              <a:ea typeface="맑은 고딕"/>
            </a:endParaRPr>
          </a:p>
          <a:p>
            <a:r>
              <a:rPr lang="en-US" altLang="ko-KR" sz="2200">
                <a:ea typeface="맑은 고딕"/>
              </a:rPr>
              <a:t>Discussion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5915A1-2EB6-F870-3201-7043CC8E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BBC8-2CF6-42D8-BB17-D80E92AA37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84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163" y="1300518"/>
            <a:ext cx="8751755" cy="1129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400" b="1">
                <a:ea typeface="맑은 고딕"/>
              </a:rPr>
              <a:t>Last week</a:t>
            </a:r>
            <a:r>
              <a:rPr lang="en-US" altLang="ko-KR" sz="5400">
                <a:ea typeface="맑은 고딕"/>
              </a:rPr>
              <a:t> </a:t>
            </a:r>
            <a:r>
              <a:rPr lang="en-US" altLang="ko-KR" sz="2800">
                <a:ea typeface="맑은 고딕"/>
              </a:rPr>
              <a:t>-</a:t>
            </a:r>
            <a:r>
              <a:rPr lang="en-US" altLang="ko-KR" sz="5400">
                <a:ea typeface="맑은 고딕"/>
              </a:rPr>
              <a:t> </a:t>
            </a:r>
            <a:r>
              <a:rPr lang="en-US" altLang="ko-KR" sz="3600">
                <a:ea typeface="맑은 고딕"/>
              </a:rPr>
              <a:t>Data fitting </a:t>
            </a:r>
            <a:endParaRPr lang="en-US" altLang="ko-KR" sz="5400" kern="1200">
              <a:latin typeface="+mj-lt"/>
              <a:ea typeface="맑은 고딕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>
              <a:ea typeface="맑은 고딕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283273-30DA-4070-8B4D-0D257C0F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BBC8-2CF6-42D8-BB17-D80E92AA37D1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7" name="그림 8">
            <a:extLst>
              <a:ext uri="{FF2B5EF4-FFF2-40B4-BE49-F238E27FC236}">
                <a16:creationId xmlns:a16="http://schemas.microsoft.com/office/drawing/2014/main" id="{35AA4EED-B20B-7A01-AFC9-A145506D2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7" y="216662"/>
            <a:ext cx="11954435" cy="59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4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400" b="1">
                <a:ea typeface="맑은 고딕"/>
              </a:rPr>
              <a:t>Feedback</a:t>
            </a:r>
            <a:endParaRPr lang="en-US" altLang="ko-KR" sz="5400" kern="1200">
              <a:latin typeface="+mj-lt"/>
              <a:ea typeface="맑은 고딕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>
              <a:ea typeface="맑은 고딕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42D9DF-1656-0F5F-06B2-D524BC24653C}"/>
              </a:ext>
            </a:extLst>
          </p:cNvPr>
          <p:cNvSpPr txBox="1"/>
          <p:nvPr/>
        </p:nvSpPr>
        <p:spPr>
          <a:xfrm>
            <a:off x="641609" y="2805013"/>
            <a:ext cx="28711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b="1">
                <a:ea typeface="맑은 고딕"/>
              </a:rPr>
              <a:t>I-V </a:t>
            </a:r>
            <a:r>
              <a:rPr lang="ko-KR" altLang="en-US" b="1" err="1">
                <a:ea typeface="맑은 고딕"/>
              </a:rPr>
              <a:t>graph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fitting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E4A742-5F52-2AB9-76C4-6AF52A61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BBC8-2CF6-42D8-BB17-D80E92AA37D1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5981BAE-D974-6F3C-84CE-0007D3ED7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177" y="442357"/>
            <a:ext cx="6777317" cy="5965679"/>
          </a:xfrm>
          <a:prstGeom prst="rect">
            <a:avLst/>
          </a:prstGeom>
        </p:spPr>
      </p:pic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83E0796-BD75-4785-BD40-66D81EB70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665" y="4871980"/>
            <a:ext cx="5690347" cy="103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163" y="1300518"/>
            <a:ext cx="8751755" cy="1129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400">
                <a:ea typeface="맑은 고딕"/>
              </a:rPr>
              <a:t> </a:t>
            </a:r>
            <a:r>
              <a:rPr lang="en-US" altLang="ko-KR" sz="2800">
                <a:ea typeface="맑은 고딕"/>
              </a:rPr>
              <a:t>-</a:t>
            </a:r>
            <a:r>
              <a:rPr lang="en-US" altLang="ko-KR" sz="5400">
                <a:ea typeface="맑은 고딕"/>
              </a:rPr>
              <a:t> </a:t>
            </a:r>
            <a:r>
              <a:rPr lang="en-US" altLang="ko-KR" sz="3600">
                <a:ea typeface="맑은 고딕"/>
              </a:rPr>
              <a:t>Data fitting </a:t>
            </a:r>
            <a:endParaRPr lang="en-US" altLang="ko-KR" sz="5400" kern="1200">
              <a:latin typeface="+mj-lt"/>
              <a:ea typeface="맑은 고딕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>
              <a:ea typeface="맑은 고딕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283273-30DA-4070-8B4D-0D257C0F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BBC8-2CF6-42D8-BB17-D80E92AA37D1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9" name="그림 9">
            <a:extLst>
              <a:ext uri="{FF2B5EF4-FFF2-40B4-BE49-F238E27FC236}">
                <a16:creationId xmlns:a16="http://schemas.microsoft.com/office/drawing/2014/main" id="{741B5BBC-4A46-DE60-683B-E24F9385D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" y="1223740"/>
            <a:ext cx="5723964" cy="4495186"/>
          </a:xfrm>
          <a:prstGeom prst="rect">
            <a:avLst/>
          </a:prstGeom>
        </p:spPr>
      </p:pic>
      <p:pic>
        <p:nvPicPr>
          <p:cNvPr id="10" name="그림 10">
            <a:extLst>
              <a:ext uri="{FF2B5EF4-FFF2-40B4-BE49-F238E27FC236}">
                <a16:creationId xmlns:a16="http://schemas.microsoft.com/office/drawing/2014/main" id="{87F23C5C-F424-40B8-A907-05FCBD6B8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165" y="1054325"/>
            <a:ext cx="5393266" cy="450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8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400" b="1">
                <a:ea typeface="맑은 고딕"/>
              </a:rPr>
              <a:t>Feedback</a:t>
            </a:r>
            <a:endParaRPr lang="en-US" altLang="ko-KR" sz="5400" kern="1200">
              <a:latin typeface="+mj-lt"/>
              <a:ea typeface="맑은 고딕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>
              <a:ea typeface="맑은 고딕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42D9DF-1656-0F5F-06B2-D524BC24653C}"/>
              </a:ext>
            </a:extLst>
          </p:cNvPr>
          <p:cNvSpPr txBox="1"/>
          <p:nvPr/>
        </p:nvSpPr>
        <p:spPr>
          <a:xfrm>
            <a:off x="4059403" y="1986984"/>
            <a:ext cx="28711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b="1">
                <a:ea typeface="맑은 고딕"/>
              </a:rPr>
              <a:t>Spectra </a:t>
            </a:r>
            <a:r>
              <a:rPr lang="ko-KR" altLang="en-US" b="1" err="1">
                <a:ea typeface="맑은 고딕"/>
              </a:rPr>
              <a:t>graph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fitting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E4A742-5F52-2AB9-76C4-6AF52A61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BBC8-2CF6-42D8-BB17-D80E92AA37D1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2EF423B0-DC0A-1893-170E-056849365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03" y="2704008"/>
            <a:ext cx="8043581" cy="393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68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E05A62-84FC-D4EF-FB85-0C90B51C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BBC8-2CF6-42D8-BB17-D80E92AA37D1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0EC279BB-8000-D23C-787B-01ABE161B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758" y="1209252"/>
            <a:ext cx="5682876" cy="4442839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693FD5CB-B5B5-C7D8-EE93-152AA0589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4" y="1208491"/>
            <a:ext cx="5544671" cy="444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55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b="1">
                <a:ea typeface="맑은 고딕"/>
              </a:rPr>
              <a:t>Mission</a:t>
            </a:r>
            <a:endParaRPr lang="ko-KR" alt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26418" y="714016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altLang="ko-KR" sz="2200">
              <a:ea typeface="맑은 고딕"/>
            </a:endParaRPr>
          </a:p>
          <a:p>
            <a:pPr marL="514350" indent="-514350">
              <a:buAutoNum type="arabicPeriod"/>
            </a:pPr>
            <a:endParaRPr lang="en-US" altLang="ko-KR" sz="2200">
              <a:ea typeface="맑은 고딕"/>
            </a:endParaRPr>
          </a:p>
          <a:p>
            <a:pPr marL="514350" indent="-514350">
              <a:buAutoNum type="arabicPeriod"/>
            </a:pPr>
            <a:endParaRPr lang="en-US" altLang="ko-KR" sz="2200">
              <a:ea typeface="맑은 고딕"/>
            </a:endParaRPr>
          </a:p>
          <a:p>
            <a:pPr marL="0" indent="0">
              <a:buNone/>
            </a:pPr>
            <a:endParaRPr lang="en-US" altLang="ko-KR" sz="2200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B67710-0F5D-FAD5-9315-FCFA2A16E8E0}"/>
              </a:ext>
            </a:extLst>
          </p:cNvPr>
          <p:cNvSpPr txBox="1"/>
          <p:nvPr/>
        </p:nvSpPr>
        <p:spPr>
          <a:xfrm>
            <a:off x="4928043" y="1630619"/>
            <a:ext cx="6945403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Save data analysis figure file using </a:t>
            </a:r>
            <a:r>
              <a:rPr lang="en-US" sz="2800" i="1" err="1">
                <a:ea typeface="+mn-lt"/>
                <a:cs typeface="+mn-lt"/>
              </a:rPr>
              <a:t>plt.savefig</a:t>
            </a:r>
            <a:r>
              <a:rPr lang="en-US" sz="2800">
                <a:ea typeface="+mn-lt"/>
                <a:cs typeface="+mn-lt"/>
              </a:rPr>
              <a:t> </a:t>
            </a:r>
            <a:endParaRPr lang="en-US" altLang="ko-KR" sz="2800" b="1">
              <a:ea typeface="맑은 고딕"/>
            </a:endParaRPr>
          </a:p>
          <a:p>
            <a:pPr marL="457200" indent="-457200">
              <a:buFont typeface="Arial"/>
              <a:buChar char="•"/>
            </a:pPr>
            <a:endParaRPr lang="en-US" sz="280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Make a result table including analyzed data</a:t>
            </a:r>
            <a:endParaRPr lang="en-US" sz="2800">
              <a:ea typeface="맑은 고딕"/>
            </a:endParaRPr>
          </a:p>
          <a:p>
            <a:pPr marL="457200" indent="-457200">
              <a:buFont typeface="Arial"/>
              <a:buChar char="•"/>
            </a:pPr>
            <a:endParaRPr lang="en-US" sz="2800">
              <a:ea typeface="맑은 고딕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Save the result as a csv format using Pandas</a:t>
            </a:r>
            <a:endParaRPr lang="en-US" sz="2800">
              <a:ea typeface="맑은 고딕"/>
            </a:endParaRPr>
          </a:p>
          <a:p>
            <a:pPr marL="457200" indent="-457200">
              <a:buFont typeface="Arial"/>
              <a:buChar char="•"/>
            </a:pPr>
            <a:endParaRPr lang="en-US" sz="2400">
              <a:ea typeface="맑은 고딕"/>
            </a:endParaRPr>
          </a:p>
          <a:p>
            <a:pPr>
              <a:lnSpc>
                <a:spcPct val="150000"/>
              </a:lnSpc>
            </a:pPr>
            <a:endParaRPr lang="en-US" altLang="ko-KR" sz="2400">
              <a:ea typeface="맑은 고딕"/>
            </a:endParaRPr>
          </a:p>
          <a:p>
            <a:endParaRPr lang="ko-KR" altLang="en-US" sz="2800">
              <a:ea typeface="맑은 고딕"/>
            </a:endParaRPr>
          </a:p>
          <a:p>
            <a:endParaRPr lang="ko-KR" altLang="en-US" sz="2800">
              <a:ea typeface="맑은 고딕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7FF2F9-A011-23A3-D657-CD697F2A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BBC8-2CF6-42D8-BB17-D80E92AA37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5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altLang="ko-KR" sz="5400" b="1">
                <a:ea typeface="맑은 고딕"/>
              </a:rPr>
              <a:t>Solutions</a:t>
            </a:r>
            <a:endParaRPr lang="ko-KR" altLang="en-US" sz="5400" b="1">
              <a:ea typeface="맑은 고딕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36856" y="1021817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ko-KR" altLang="en-US" sz="2200" err="1">
                <a:ea typeface="+mn-lt"/>
                <a:cs typeface="+mn-lt"/>
              </a:rPr>
              <a:t>Save</a:t>
            </a:r>
            <a:r>
              <a:rPr lang="ko-KR" altLang="en-US" sz="2200">
                <a:ea typeface="+mn-lt"/>
                <a:cs typeface="+mn-lt"/>
              </a:rPr>
              <a:t> </a:t>
            </a:r>
            <a:r>
              <a:rPr lang="ko-KR" altLang="en-US" sz="2200" err="1">
                <a:ea typeface="+mn-lt"/>
                <a:cs typeface="+mn-lt"/>
              </a:rPr>
              <a:t>the</a:t>
            </a:r>
            <a:r>
              <a:rPr lang="ko-KR" altLang="en-US" sz="2200">
                <a:ea typeface="+mn-lt"/>
                <a:cs typeface="+mn-lt"/>
              </a:rPr>
              <a:t> </a:t>
            </a:r>
            <a:r>
              <a:rPr lang="ko-KR" altLang="en-US" sz="2200" err="1">
                <a:ea typeface="+mn-lt"/>
                <a:cs typeface="+mn-lt"/>
              </a:rPr>
              <a:t>graph</a:t>
            </a:r>
            <a:r>
              <a:rPr lang="ko-KR" altLang="en-US" sz="2200">
                <a:ea typeface="+mn-lt"/>
                <a:cs typeface="+mn-lt"/>
              </a:rPr>
              <a:t> </a:t>
            </a:r>
            <a:r>
              <a:rPr lang="ko-KR" altLang="en-US" sz="2200" err="1">
                <a:ea typeface="+mn-lt"/>
                <a:cs typeface="+mn-lt"/>
              </a:rPr>
              <a:t>as</a:t>
            </a:r>
            <a:r>
              <a:rPr lang="ko-KR" altLang="en-US" sz="2200">
                <a:ea typeface="+mn-lt"/>
                <a:cs typeface="+mn-lt"/>
              </a:rPr>
              <a:t> </a:t>
            </a:r>
            <a:r>
              <a:rPr lang="ko-KR" altLang="en-US" sz="2200" err="1">
                <a:ea typeface="+mn-lt"/>
                <a:cs typeface="+mn-lt"/>
              </a:rPr>
              <a:t>png</a:t>
            </a:r>
            <a:r>
              <a:rPr lang="ko-KR" altLang="en-US" sz="2200">
                <a:ea typeface="+mn-lt"/>
                <a:cs typeface="+mn-lt"/>
              </a:rPr>
              <a:t> </a:t>
            </a:r>
            <a:r>
              <a:rPr lang="ko-KR" altLang="en-US" sz="2200" err="1">
                <a:ea typeface="+mn-lt"/>
                <a:cs typeface="+mn-lt"/>
              </a:rPr>
              <a:t>file</a:t>
            </a:r>
            <a:r>
              <a:rPr lang="ko-KR" altLang="en-US" sz="2200">
                <a:ea typeface="+mn-lt"/>
                <a:cs typeface="+mn-lt"/>
              </a:rPr>
              <a:t> </a:t>
            </a:r>
            <a:r>
              <a:rPr lang="ko-KR" altLang="en-US" sz="2200" err="1">
                <a:ea typeface="+mn-lt"/>
                <a:cs typeface="+mn-lt"/>
              </a:rPr>
              <a:t>by</a:t>
            </a:r>
            <a:r>
              <a:rPr lang="ko-KR" altLang="en-US" sz="2200">
                <a:ea typeface="+mn-lt"/>
                <a:cs typeface="+mn-lt"/>
              </a:rPr>
              <a:t> plt.savefig</a:t>
            </a:r>
          </a:p>
          <a:p>
            <a:pPr algn="just"/>
            <a:endParaRPr lang="en-US" sz="2200">
              <a:ea typeface="+mn-lt"/>
              <a:cs typeface="+mn-lt"/>
            </a:endParaRPr>
          </a:p>
          <a:p>
            <a:pPr algn="just"/>
            <a:r>
              <a:rPr lang="en-US" sz="2200">
                <a:ea typeface="+mn-lt"/>
                <a:cs typeface="+mn-lt"/>
              </a:rPr>
              <a:t>Extract the data that we need</a:t>
            </a:r>
            <a:endParaRPr lang="en-US" altLang="ko-KR" sz="2200">
              <a:latin typeface="Malgun Gothic"/>
              <a:ea typeface="Malgun Gothic"/>
            </a:endParaRPr>
          </a:p>
          <a:p>
            <a:pPr algn="just"/>
            <a:endParaRPr lang="en-US" sz="2200">
              <a:latin typeface="맑은 고딕"/>
              <a:ea typeface="맑은 고딕"/>
            </a:endParaRPr>
          </a:p>
          <a:p>
            <a:pPr algn="just"/>
            <a:r>
              <a:rPr lang="en-US" sz="2200">
                <a:ea typeface="+mn-lt"/>
                <a:cs typeface="+mn-lt"/>
              </a:rPr>
              <a:t>Create a </a:t>
            </a:r>
            <a:r>
              <a:rPr lang="en-US" sz="2200" err="1">
                <a:ea typeface="+mn-lt"/>
                <a:cs typeface="+mn-lt"/>
              </a:rPr>
              <a:t>DataFrame</a:t>
            </a:r>
            <a:r>
              <a:rPr lang="en-US" sz="2200">
                <a:ea typeface="+mn-lt"/>
                <a:cs typeface="+mn-lt"/>
              </a:rPr>
              <a:t> with extracted data</a:t>
            </a:r>
            <a:endParaRPr lang="en-US" sz="2200">
              <a:latin typeface="맑은 고딕"/>
              <a:ea typeface="맑은 고딕"/>
            </a:endParaRPr>
          </a:p>
          <a:p>
            <a:pPr algn="just"/>
            <a:endParaRPr lang="en-US" sz="2200">
              <a:latin typeface="맑은 고딕"/>
              <a:ea typeface="맑은 고딕"/>
            </a:endParaRPr>
          </a:p>
          <a:p>
            <a:pPr algn="just"/>
            <a:r>
              <a:rPr lang="en-US" sz="2200">
                <a:ea typeface="+mn-lt"/>
                <a:cs typeface="+mn-lt"/>
              </a:rPr>
              <a:t>Save created </a:t>
            </a:r>
            <a:r>
              <a:rPr lang="en-US" sz="2200" err="1">
                <a:ea typeface="+mn-lt"/>
                <a:cs typeface="+mn-lt"/>
              </a:rPr>
              <a:t>DataFrames</a:t>
            </a:r>
            <a:r>
              <a:rPr lang="en-US" sz="2200">
                <a:ea typeface="+mn-lt"/>
                <a:cs typeface="+mn-lt"/>
              </a:rPr>
              <a:t> as csv files</a:t>
            </a:r>
            <a:endParaRPr lang="en-US" sz="2200">
              <a:latin typeface="맑은 고딕"/>
              <a:ea typeface="맑은 고딕"/>
            </a:endParaRPr>
          </a:p>
          <a:p>
            <a:pPr algn="just"/>
            <a:endParaRPr lang="en-US" sz="2200">
              <a:latin typeface="맑은 고딕"/>
              <a:ea typeface="맑은 고딕"/>
            </a:endParaRPr>
          </a:p>
          <a:p>
            <a:pPr algn="just"/>
            <a:endParaRPr lang="en-US" altLang="ko-KR" sz="2200">
              <a:latin typeface="Malgun Gothic"/>
              <a:ea typeface="Malgun Gothic"/>
            </a:endParaRPr>
          </a:p>
          <a:p>
            <a:endParaRPr lang="en-US" sz="2400">
              <a:latin typeface="맑은 고딕" panose="020F0502020204030204"/>
              <a:ea typeface="맑은 고딕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8AD9D2-484E-2377-0177-B6BC7B7B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BBC8-2CF6-42D8-BB17-D80E92AA37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574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21A5C00C2CD3C4B83E2C6D8D913EEF0" ma:contentTypeVersion="2" ma:contentTypeDescription="새 문서를 만듭니다." ma:contentTypeScope="" ma:versionID="e13c62917d03d9d492fa51131b2cf130">
  <xsd:schema xmlns:xsd="http://www.w3.org/2001/XMLSchema" xmlns:xs="http://www.w3.org/2001/XMLSchema" xmlns:p="http://schemas.microsoft.com/office/2006/metadata/properties" xmlns:ns2="9fa73347-41e0-47d2-a426-48d4d0905ee9" targetNamespace="http://schemas.microsoft.com/office/2006/metadata/properties" ma:root="true" ma:fieldsID="118d23fe9e39b8c4dd29180c2900ad69" ns2:_="">
    <xsd:import namespace="9fa73347-41e0-47d2-a426-48d4d0905e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a73347-41e0-47d2-a426-48d4d0905e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030873-9397-4014-8505-48D1970924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D76ACD-9F53-4927-B609-0FFC9B77F5A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0DDBA38-16D5-4F74-B66C-70D98A4580B8}">
  <ds:schemaRefs>
    <ds:schemaRef ds:uri="9fa73347-41e0-47d2-a426-48d4d0905ee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테마</vt:lpstr>
      <vt:lpstr>Office 테마</vt:lpstr>
      <vt:lpstr>Programming for Engineering II</vt:lpstr>
      <vt:lpstr>Contents</vt:lpstr>
      <vt:lpstr>Last week - Data fitting </vt:lpstr>
      <vt:lpstr>Feedback</vt:lpstr>
      <vt:lpstr> - Data fitting </vt:lpstr>
      <vt:lpstr>Feedback</vt:lpstr>
      <vt:lpstr>PowerPoint Presentation</vt:lpstr>
      <vt:lpstr>Mission</vt:lpstr>
      <vt:lpstr>Solutions</vt:lpstr>
      <vt:lpstr>Result </vt:lpstr>
      <vt:lpstr>Result </vt:lpstr>
      <vt:lpstr>Result </vt:lpstr>
      <vt:lpstr>Result </vt:lpstr>
      <vt:lpstr>Result </vt:lpstr>
      <vt:lpstr>Result </vt:lpstr>
      <vt:lpstr>Discussion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L05_B2</dc:title>
  <dc:creator>dan05006@naver.com</dc:creator>
  <cp:revision>1</cp:revision>
  <dcterms:created xsi:type="dcterms:W3CDTF">2022-04-03T04:50:27Z</dcterms:created>
  <dcterms:modified xsi:type="dcterms:W3CDTF">2022-05-01T13:29:38Z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0x010100921A5C00C2CD3C4B83E2C6D8D913EEF0</vt:lpwstr>
  </property>
</Properties>
</file>