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4" r:id="rId9"/>
    <p:sldId id="281" r:id="rId10"/>
    <p:sldId id="274" r:id="rId11"/>
    <p:sldId id="273" r:id="rId12"/>
    <p:sldId id="272" r:id="rId13"/>
    <p:sldId id="277" r:id="rId14"/>
    <p:sldId id="278" r:id="rId15"/>
    <p:sldId id="263" r:id="rId16"/>
    <p:sldId id="276" r:id="rId17"/>
    <p:sldId id="275" r:id="rId18"/>
    <p:sldId id="282" r:id="rId19"/>
    <p:sldId id="271" r:id="rId20"/>
    <p:sldId id="268" r:id="rId21"/>
    <p:sldId id="280" r:id="rId22"/>
    <p:sldId id="269" r:id="rId23"/>
    <p:sldId id="270" r:id="rId24"/>
    <p:sldId id="265" r:id="rId25"/>
    <p:sldId id="260" r:id="rId26"/>
    <p:sldId id="261" r:id="rId27"/>
    <p:sldId id="267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1C1CA-21ED-4A6A-A550-06328FBEE148}" v="391" dt="2022-05-28T12:57:37.605"/>
    <p1510:client id="{07124757-3E1A-40EA-B5F5-7BE29F65B430}" v="152" dt="2022-05-29T12:37:51.937"/>
    <p1510:client id="{2E3DFB10-7F55-4CE7-AB34-B4EAAE1CCA17}" v="305" dt="2022-05-29T11:03:39.407"/>
    <p1510:client id="{358DEA28-ED37-4603-98BD-75548FE5767B}" v="164" dt="2022-05-28T11:27:47.419"/>
    <p1510:client id="{4C3782D2-02AA-4F96-83ED-34334FB5A93B}" v="866" dt="2022-05-28T12:54:48.600"/>
    <p1510:client id="{684AA538-EFC3-4BE1-AD63-E48C5329F2D1}" v="167" dt="2022-05-29T07:20:38.862"/>
    <p1510:client id="{72820CC4-7B76-449E-B135-79D767E8A45F}" v="10" dt="2022-05-29T05:01:29.420"/>
    <p1510:client id="{8037AEC8-0CEC-409E-86E0-0AA53745F0B5}" v="726" dt="2022-05-29T09:02:30.661"/>
    <p1510:client id="{8568EE31-F604-4DE1-9453-7EB0C5B0248A}" v="116" dt="2022-05-29T12:48:51.212"/>
    <p1510:client id="{B0D53AAA-272C-4AED-B58F-6F180F748E3F}" v="12" dt="2022-05-29T05:20:20.886"/>
    <p1510:client id="{C1725FA7-F25C-44CB-997C-BDBECCF9A32E}" v="144" dt="2022-05-28T12:45:21.775"/>
    <p1510:client id="{D2C60720-890D-4C09-B587-7B9EA5AA256A}" v="33" dt="2022-05-29T09:43:26.973"/>
    <p1510:client id="{D3E432B4-16C0-4B0E-B06A-1450B8602D78}" v="51" dt="2022-05-29T05:49:21.539"/>
    <p1510:client id="{D48468FF-DE42-4A27-9B6F-DE5AD5C38946}" v="314" dt="2022-05-26T06:52:50.986"/>
    <p1510:client id="{F5837C0B-5743-49A5-9F5A-A1C56ACAEB10}" v="87" dt="2022-05-28T10:46:07.422"/>
    <p1510:client id="{FC2134FC-81C0-403C-AECE-56B851DD2708}" v="179" dt="2022-05-29T12:33:57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경돈" userId="S::kgd981013@hanyang.ac.kr::c5ef1500-9f83-4ca8-914d-e7f071ad291d" providerId="AD" clId="Web-{07124757-3E1A-40EA-B5F5-7BE29F65B430}"/>
    <pc:docChg chg="modSld sldOrd">
      <pc:chgData name="강경돈" userId="S::kgd981013@hanyang.ac.kr::c5ef1500-9f83-4ca8-914d-e7f071ad291d" providerId="AD" clId="Web-{07124757-3E1A-40EA-B5F5-7BE29F65B430}" dt="2022-05-29T12:37:51.937" v="144" actId="1076"/>
      <pc:docMkLst>
        <pc:docMk/>
      </pc:docMkLst>
      <pc:sldChg chg="modSp">
        <pc:chgData name="강경돈" userId="S::kgd981013@hanyang.ac.kr::c5ef1500-9f83-4ca8-914d-e7f071ad291d" providerId="AD" clId="Web-{07124757-3E1A-40EA-B5F5-7BE29F65B430}" dt="2022-05-29T11:04:05.569" v="37" actId="1076"/>
        <pc:sldMkLst>
          <pc:docMk/>
          <pc:sldMk cId="2358470256" sldId="260"/>
        </pc:sldMkLst>
        <pc:picChg chg="mod">
          <ac:chgData name="강경돈" userId="S::kgd981013@hanyang.ac.kr::c5ef1500-9f83-4ca8-914d-e7f071ad291d" providerId="AD" clId="Web-{07124757-3E1A-40EA-B5F5-7BE29F65B430}" dt="2022-05-29T11:04:05.569" v="37" actId="1076"/>
          <ac:picMkLst>
            <pc:docMk/>
            <pc:sldMk cId="2358470256" sldId="260"/>
            <ac:picMk id="3" creationId="{A4C989BD-5CD9-9F49-381F-23128FEFEA61}"/>
          </ac:picMkLst>
        </pc:picChg>
        <pc:picChg chg="mod ord">
          <ac:chgData name="강경돈" userId="S::kgd981013@hanyang.ac.kr::c5ef1500-9f83-4ca8-914d-e7f071ad291d" providerId="AD" clId="Web-{07124757-3E1A-40EA-B5F5-7BE29F65B430}" dt="2022-05-29T11:02:33.926" v="35" actId="1076"/>
          <ac:picMkLst>
            <pc:docMk/>
            <pc:sldMk cId="2358470256" sldId="260"/>
            <ac:picMk id="6" creationId="{6CD81453-06BE-AD61-3B48-49EB9AFE6B1E}"/>
          </ac:picMkLst>
        </pc:picChg>
      </pc:sldChg>
      <pc:sldChg chg="modSp">
        <pc:chgData name="강경돈" userId="S::kgd981013@hanyang.ac.kr::c5ef1500-9f83-4ca8-914d-e7f071ad291d" providerId="AD" clId="Web-{07124757-3E1A-40EA-B5F5-7BE29F65B430}" dt="2022-05-29T12:02:05.952" v="98" actId="20577"/>
        <pc:sldMkLst>
          <pc:docMk/>
          <pc:sldMk cId="718132009" sldId="267"/>
        </pc:sldMkLst>
        <pc:spChg chg="mod">
          <ac:chgData name="강경돈" userId="S::kgd981013@hanyang.ac.kr::c5ef1500-9f83-4ca8-914d-e7f071ad291d" providerId="AD" clId="Web-{07124757-3E1A-40EA-B5F5-7BE29F65B430}" dt="2022-05-29T12:02:05.952" v="98" actId="20577"/>
          <ac:spMkLst>
            <pc:docMk/>
            <pc:sldMk cId="718132009" sldId="267"/>
            <ac:spMk id="3" creationId="{043F8603-1F60-03FA-0A12-822C9F074ADC}"/>
          </ac:spMkLst>
        </pc:spChg>
      </pc:sldChg>
      <pc:sldChg chg="addSp delSp modSp">
        <pc:chgData name="강경돈" userId="S::kgd981013@hanyang.ac.kr::c5ef1500-9f83-4ca8-914d-e7f071ad291d" providerId="AD" clId="Web-{07124757-3E1A-40EA-B5F5-7BE29F65B430}" dt="2022-05-29T12:37:51.937" v="144" actId="1076"/>
        <pc:sldMkLst>
          <pc:docMk/>
          <pc:sldMk cId="2858136096" sldId="268"/>
        </pc:sldMkLst>
        <pc:spChg chg="mod">
          <ac:chgData name="강경돈" userId="S::kgd981013@hanyang.ac.kr::c5ef1500-9f83-4ca8-914d-e7f071ad291d" providerId="AD" clId="Web-{07124757-3E1A-40EA-B5F5-7BE29F65B430}" dt="2022-05-29T11:43:26.740" v="63" actId="20577"/>
          <ac:spMkLst>
            <pc:docMk/>
            <pc:sldMk cId="2858136096" sldId="268"/>
            <ac:spMk id="7" creationId="{6B46587B-0CA2-0178-2482-5B0ACAB5DA95}"/>
          </ac:spMkLst>
        </pc:spChg>
        <pc:grpChg chg="add del mod">
          <ac:chgData name="강경돈" userId="S::kgd981013@hanyang.ac.kr::c5ef1500-9f83-4ca8-914d-e7f071ad291d" providerId="AD" clId="Web-{07124757-3E1A-40EA-B5F5-7BE29F65B430}" dt="2022-05-29T12:35:18.855" v="130"/>
          <ac:grpSpMkLst>
            <pc:docMk/>
            <pc:sldMk cId="2858136096" sldId="268"/>
            <ac:grpSpMk id="4" creationId="{8EF17E92-05EB-071A-5604-953B7C9336DE}"/>
          </ac:grpSpMkLst>
        </pc:grpChg>
        <pc:grpChg chg="add mod">
          <ac:chgData name="강경돈" userId="S::kgd981013@hanyang.ac.kr::c5ef1500-9f83-4ca8-914d-e7f071ad291d" providerId="AD" clId="Web-{07124757-3E1A-40EA-B5F5-7BE29F65B430}" dt="2022-05-29T12:37:51.937" v="144" actId="1076"/>
          <ac:grpSpMkLst>
            <pc:docMk/>
            <pc:sldMk cId="2858136096" sldId="268"/>
            <ac:grpSpMk id="13" creationId="{55F2B560-0D0D-58B7-7041-74A030B11397}"/>
          </ac:grpSpMkLst>
        </pc:grpChg>
        <pc:picChg chg="add del mod topLvl">
          <ac:chgData name="강경돈" userId="S::kgd981013@hanyang.ac.kr::c5ef1500-9f83-4ca8-914d-e7f071ad291d" providerId="AD" clId="Web-{07124757-3E1A-40EA-B5F5-7BE29F65B430}" dt="2022-05-29T12:35:21.277" v="131"/>
          <ac:picMkLst>
            <pc:docMk/>
            <pc:sldMk cId="2858136096" sldId="268"/>
            <ac:picMk id="2" creationId="{886114DB-AA91-B664-A9B4-B094DCDC4BD4}"/>
          </ac:picMkLst>
        </pc:picChg>
        <pc:picChg chg="add mod topLvl">
          <ac:chgData name="강경돈" userId="S::kgd981013@hanyang.ac.kr::c5ef1500-9f83-4ca8-914d-e7f071ad291d" providerId="AD" clId="Web-{07124757-3E1A-40EA-B5F5-7BE29F65B430}" dt="2022-05-29T12:35:18.855" v="130"/>
          <ac:picMkLst>
            <pc:docMk/>
            <pc:sldMk cId="2858136096" sldId="268"/>
            <ac:picMk id="3" creationId="{F8C95A6D-CADB-940E-C198-2F1857F3C3BC}"/>
          </ac:picMkLst>
        </pc:picChg>
        <pc:picChg chg="add del mod">
          <ac:chgData name="강경돈" userId="S::kgd981013@hanyang.ac.kr::c5ef1500-9f83-4ca8-914d-e7f071ad291d" providerId="AD" clId="Web-{07124757-3E1A-40EA-B5F5-7BE29F65B430}" dt="2022-05-29T12:35:53.231" v="141"/>
          <ac:picMkLst>
            <pc:docMk/>
            <pc:sldMk cId="2858136096" sldId="268"/>
            <ac:picMk id="5" creationId="{48094AFF-B203-DF9C-08A1-47CB73757605}"/>
          </ac:picMkLst>
        </pc:picChg>
        <pc:picChg chg="add del mod">
          <ac:chgData name="강경돈" userId="S::kgd981013@hanyang.ac.kr::c5ef1500-9f83-4ca8-914d-e7f071ad291d" providerId="AD" clId="Web-{07124757-3E1A-40EA-B5F5-7BE29F65B430}" dt="2022-05-29T12:35:52.872" v="140"/>
          <ac:picMkLst>
            <pc:docMk/>
            <pc:sldMk cId="2858136096" sldId="268"/>
            <ac:picMk id="8" creationId="{3B02DBCB-0D4A-2DD2-80A2-3C636EC5B5F8}"/>
          </ac:picMkLst>
        </pc:picChg>
        <pc:picChg chg="add mod">
          <ac:chgData name="강경돈" userId="S::kgd981013@hanyang.ac.kr::c5ef1500-9f83-4ca8-914d-e7f071ad291d" providerId="AD" clId="Web-{07124757-3E1A-40EA-B5F5-7BE29F65B430}" dt="2022-05-29T12:35:43.090" v="138" actId="1076"/>
          <ac:picMkLst>
            <pc:docMk/>
            <pc:sldMk cId="2858136096" sldId="268"/>
            <ac:picMk id="10" creationId="{A62BC6D3-1CDA-1574-F3CD-CB0B037F4431}"/>
          </ac:picMkLst>
        </pc:picChg>
      </pc:sldChg>
      <pc:sldChg chg="modSp ord">
        <pc:chgData name="강경돈" userId="S::kgd981013@hanyang.ac.kr::c5ef1500-9f83-4ca8-914d-e7f071ad291d" providerId="AD" clId="Web-{07124757-3E1A-40EA-B5F5-7BE29F65B430}" dt="2022-05-29T11:36:55.560" v="39" actId="1076"/>
        <pc:sldMkLst>
          <pc:docMk/>
          <pc:sldMk cId="2452319477" sldId="270"/>
        </pc:sldMkLst>
        <pc:picChg chg="mod">
          <ac:chgData name="강경돈" userId="S::kgd981013@hanyang.ac.kr::c5ef1500-9f83-4ca8-914d-e7f071ad291d" providerId="AD" clId="Web-{07124757-3E1A-40EA-B5F5-7BE29F65B430}" dt="2022-05-29T11:36:55.560" v="39" actId="1076"/>
          <ac:picMkLst>
            <pc:docMk/>
            <pc:sldMk cId="2452319477" sldId="270"/>
            <ac:picMk id="5" creationId="{5DC70974-3C11-D073-61D0-060B6B03E183}"/>
          </ac:picMkLst>
        </pc:picChg>
      </pc:sldChg>
      <pc:sldChg chg="addSp modSp">
        <pc:chgData name="강경돈" userId="S::kgd981013@hanyang.ac.kr::c5ef1500-9f83-4ca8-914d-e7f071ad291d" providerId="AD" clId="Web-{07124757-3E1A-40EA-B5F5-7BE29F65B430}" dt="2022-05-29T11:48:32.841" v="88" actId="1076"/>
        <pc:sldMkLst>
          <pc:docMk/>
          <pc:sldMk cId="4180544809" sldId="271"/>
        </pc:sldMkLst>
        <pc:spChg chg="mod">
          <ac:chgData name="강경돈" userId="S::kgd981013@hanyang.ac.kr::c5ef1500-9f83-4ca8-914d-e7f071ad291d" providerId="AD" clId="Web-{07124757-3E1A-40EA-B5F5-7BE29F65B430}" dt="2022-05-29T11:47:43.168" v="77" actId="14100"/>
          <ac:spMkLst>
            <pc:docMk/>
            <pc:sldMk cId="4180544809" sldId="271"/>
            <ac:spMk id="7" creationId="{6B46587B-0CA2-0178-2482-5B0ACAB5DA95}"/>
          </ac:spMkLst>
        </pc:spChg>
        <pc:picChg chg="add mod">
          <ac:chgData name="강경돈" userId="S::kgd981013@hanyang.ac.kr::c5ef1500-9f83-4ca8-914d-e7f071ad291d" providerId="AD" clId="Web-{07124757-3E1A-40EA-B5F5-7BE29F65B430}" dt="2022-05-29T11:48:32.841" v="88" actId="1076"/>
          <ac:picMkLst>
            <pc:docMk/>
            <pc:sldMk cId="4180544809" sldId="271"/>
            <ac:picMk id="2" creationId="{DFBDE14D-6CE7-E146-7862-B877634E9CFE}"/>
          </ac:picMkLst>
        </pc:picChg>
      </pc:sldChg>
      <pc:sldChg chg="modSp">
        <pc:chgData name="강경돈" userId="S::kgd981013@hanyang.ac.kr::c5ef1500-9f83-4ca8-914d-e7f071ad291d" providerId="AD" clId="Web-{07124757-3E1A-40EA-B5F5-7BE29F65B430}" dt="2022-05-29T12:22:04.791" v="118" actId="20577"/>
        <pc:sldMkLst>
          <pc:docMk/>
          <pc:sldMk cId="681984357" sldId="273"/>
        </pc:sldMkLst>
        <pc:spChg chg="mod">
          <ac:chgData name="강경돈" userId="S::kgd981013@hanyang.ac.kr::c5ef1500-9f83-4ca8-914d-e7f071ad291d" providerId="AD" clId="Web-{07124757-3E1A-40EA-B5F5-7BE29F65B430}" dt="2022-05-29T12:22:04.791" v="118" actId="20577"/>
          <ac:spMkLst>
            <pc:docMk/>
            <pc:sldMk cId="681984357" sldId="273"/>
            <ac:spMk id="7" creationId="{6B46587B-0CA2-0178-2482-5B0ACAB5DA95}"/>
          </ac:spMkLst>
        </pc:spChg>
      </pc:sldChg>
      <pc:sldChg chg="modSp">
        <pc:chgData name="강경돈" userId="S::kgd981013@hanyang.ac.kr::c5ef1500-9f83-4ca8-914d-e7f071ad291d" providerId="AD" clId="Web-{07124757-3E1A-40EA-B5F5-7BE29F65B430}" dt="2022-05-29T10:52:47.890" v="3" actId="1076"/>
        <pc:sldMkLst>
          <pc:docMk/>
          <pc:sldMk cId="3023820529" sldId="275"/>
        </pc:sldMkLst>
        <pc:spChg chg="mod">
          <ac:chgData name="강경돈" userId="S::kgd981013@hanyang.ac.kr::c5ef1500-9f83-4ca8-914d-e7f071ad291d" providerId="AD" clId="Web-{07124757-3E1A-40EA-B5F5-7BE29F65B430}" dt="2022-05-29T10:52:45.483" v="2" actId="14100"/>
          <ac:spMkLst>
            <pc:docMk/>
            <pc:sldMk cId="3023820529" sldId="275"/>
            <ac:spMk id="7" creationId="{6B46587B-0CA2-0178-2482-5B0ACAB5DA95}"/>
          </ac:spMkLst>
        </pc:spChg>
        <pc:picChg chg="mod">
          <ac:chgData name="강경돈" userId="S::kgd981013@hanyang.ac.kr::c5ef1500-9f83-4ca8-914d-e7f071ad291d" providerId="AD" clId="Web-{07124757-3E1A-40EA-B5F5-7BE29F65B430}" dt="2022-05-29T10:52:47.890" v="3" actId="1076"/>
          <ac:picMkLst>
            <pc:docMk/>
            <pc:sldMk cId="3023820529" sldId="275"/>
            <ac:picMk id="4" creationId="{F442F6DF-BF23-AED7-652E-8D95EFE0267C}"/>
          </ac:picMkLst>
        </pc:picChg>
      </pc:sldChg>
      <pc:sldChg chg="modSp">
        <pc:chgData name="강경돈" userId="S::kgd981013@hanyang.ac.kr::c5ef1500-9f83-4ca8-914d-e7f071ad291d" providerId="AD" clId="Web-{07124757-3E1A-40EA-B5F5-7BE29F65B430}" dt="2022-05-29T12:15:03.172" v="100" actId="14100"/>
        <pc:sldMkLst>
          <pc:docMk/>
          <pc:sldMk cId="866728" sldId="282"/>
        </pc:sldMkLst>
        <pc:spChg chg="mod">
          <ac:chgData name="강경돈" userId="S::kgd981013@hanyang.ac.kr::c5ef1500-9f83-4ca8-914d-e7f071ad291d" providerId="AD" clId="Web-{07124757-3E1A-40EA-B5F5-7BE29F65B430}" dt="2022-05-29T12:15:03.172" v="100" actId="14100"/>
          <ac:spMkLst>
            <pc:docMk/>
            <pc:sldMk cId="866728" sldId="282"/>
            <ac:spMk id="7" creationId="{6B46587B-0CA2-0178-2482-5B0ACAB5DA95}"/>
          </ac:spMkLst>
        </pc:spChg>
      </pc:sldChg>
    </pc:docChg>
  </pc:docChgLst>
  <pc:docChgLst>
    <pc:chgData name="강경돈" userId="S::kgd981013@hanyang.ac.kr::c5ef1500-9f83-4ca8-914d-e7f071ad291d" providerId="AD" clId="Web-{8037AEC8-0CEC-409E-86E0-0AA53745F0B5}"/>
    <pc:docChg chg="addSld delSld modSld sldOrd">
      <pc:chgData name="강경돈" userId="S::kgd981013@hanyang.ac.kr::c5ef1500-9f83-4ca8-914d-e7f071ad291d" providerId="AD" clId="Web-{8037AEC8-0CEC-409E-86E0-0AA53745F0B5}" dt="2022-05-29T09:02:30.661" v="691" actId="1076"/>
      <pc:docMkLst>
        <pc:docMk/>
      </pc:docMkLst>
      <pc:sldChg chg="modSp">
        <pc:chgData name="강경돈" userId="S::kgd981013@hanyang.ac.kr::c5ef1500-9f83-4ca8-914d-e7f071ad291d" providerId="AD" clId="Web-{8037AEC8-0CEC-409E-86E0-0AA53745F0B5}" dt="2022-05-29T05:58:08.074" v="52" actId="20577"/>
        <pc:sldMkLst>
          <pc:docMk/>
          <pc:sldMk cId="3417895113" sldId="258"/>
        </pc:sldMkLst>
        <pc:spChg chg="mod">
          <ac:chgData name="강경돈" userId="S::kgd981013@hanyang.ac.kr::c5ef1500-9f83-4ca8-914d-e7f071ad291d" providerId="AD" clId="Web-{8037AEC8-0CEC-409E-86E0-0AA53745F0B5}" dt="2022-05-29T05:58:08.074" v="52" actId="20577"/>
          <ac:spMkLst>
            <pc:docMk/>
            <pc:sldMk cId="3417895113" sldId="258"/>
            <ac:spMk id="3" creationId="{4E97AE84-7E1E-1C4B-399A-A8AE2120D1B8}"/>
          </ac:spMkLst>
        </pc:spChg>
      </pc:sldChg>
      <pc:sldChg chg="addSp delSp modSp">
        <pc:chgData name="강경돈" userId="S::kgd981013@hanyang.ac.kr::c5ef1500-9f83-4ca8-914d-e7f071ad291d" providerId="AD" clId="Web-{8037AEC8-0CEC-409E-86E0-0AA53745F0B5}" dt="2022-05-29T08:49:17.558" v="675" actId="1076"/>
        <pc:sldMkLst>
          <pc:docMk/>
          <pc:sldMk cId="2358470256" sldId="260"/>
        </pc:sldMkLst>
        <pc:picChg chg="add mod">
          <ac:chgData name="강경돈" userId="S::kgd981013@hanyang.ac.kr::c5ef1500-9f83-4ca8-914d-e7f071ad291d" providerId="AD" clId="Web-{8037AEC8-0CEC-409E-86E0-0AA53745F0B5}" dt="2022-05-29T08:49:17.558" v="675" actId="1076"/>
          <ac:picMkLst>
            <pc:docMk/>
            <pc:sldMk cId="2358470256" sldId="260"/>
            <ac:picMk id="3" creationId="{A4C989BD-5CD9-9F49-381F-23128FEFEA61}"/>
          </ac:picMkLst>
        </pc:picChg>
        <pc:picChg chg="del">
          <ac:chgData name="강경돈" userId="S::kgd981013@hanyang.ac.kr::c5ef1500-9f83-4ca8-914d-e7f071ad291d" providerId="AD" clId="Web-{8037AEC8-0CEC-409E-86E0-0AA53745F0B5}" dt="2022-05-29T08:48:53.448" v="664"/>
          <ac:picMkLst>
            <pc:docMk/>
            <pc:sldMk cId="2358470256" sldId="260"/>
            <ac:picMk id="5" creationId="{145783B4-7F8E-2463-B3D4-5EAB6FE1AC95}"/>
          </ac:picMkLst>
        </pc:picChg>
        <pc:picChg chg="mod">
          <ac:chgData name="강경돈" userId="S::kgd981013@hanyang.ac.kr::c5ef1500-9f83-4ca8-914d-e7f071ad291d" providerId="AD" clId="Web-{8037AEC8-0CEC-409E-86E0-0AA53745F0B5}" dt="2022-05-29T08:49:14.433" v="673" actId="1076"/>
          <ac:picMkLst>
            <pc:docMk/>
            <pc:sldMk cId="2358470256" sldId="260"/>
            <ac:picMk id="6" creationId="{6CD81453-06BE-AD61-3B48-49EB9AFE6B1E}"/>
          </ac:picMkLst>
        </pc:picChg>
      </pc:sldChg>
      <pc:sldChg chg="addSp delSp modSp">
        <pc:chgData name="강경돈" userId="S::kgd981013@hanyang.ac.kr::c5ef1500-9f83-4ca8-914d-e7f071ad291d" providerId="AD" clId="Web-{8037AEC8-0CEC-409E-86E0-0AA53745F0B5}" dt="2022-05-29T08:30:09.442" v="602" actId="1076"/>
        <pc:sldMkLst>
          <pc:docMk/>
          <pc:sldMk cId="336454961" sldId="263"/>
        </pc:sldMkLst>
        <pc:spChg chg="mod">
          <ac:chgData name="강경돈" userId="S::kgd981013@hanyang.ac.kr::c5ef1500-9f83-4ca8-914d-e7f071ad291d" providerId="AD" clId="Web-{8037AEC8-0CEC-409E-86E0-0AA53745F0B5}" dt="2022-05-29T08:20:03.892" v="557" actId="20577"/>
          <ac:spMkLst>
            <pc:docMk/>
            <pc:sldMk cId="336454961" sldId="263"/>
            <ac:spMk id="2" creationId="{0606EA38-ADE7-29AE-CC1C-EDA20533446A}"/>
          </ac:spMkLst>
        </pc:spChg>
        <pc:spChg chg="mod">
          <ac:chgData name="강경돈" userId="S::kgd981013@hanyang.ac.kr::c5ef1500-9f83-4ca8-914d-e7f071ad291d" providerId="AD" clId="Web-{8037AEC8-0CEC-409E-86E0-0AA53745F0B5}" dt="2022-05-29T08:19:18.469" v="513" actId="1076"/>
          <ac:spMkLst>
            <pc:docMk/>
            <pc:sldMk cId="336454961" sldId="263"/>
            <ac:spMk id="7" creationId="{6B46587B-0CA2-0178-2482-5B0ACAB5DA95}"/>
          </ac:spMkLst>
        </pc:spChg>
        <pc:spChg chg="add del">
          <ac:chgData name="강경돈" userId="S::kgd981013@hanyang.ac.kr::c5ef1500-9f83-4ca8-914d-e7f071ad291d" providerId="AD" clId="Web-{8037AEC8-0CEC-409E-86E0-0AA53745F0B5}" dt="2022-05-29T08:11:33.455" v="485"/>
          <ac:spMkLst>
            <pc:docMk/>
            <pc:sldMk cId="336454961" sldId="263"/>
            <ac:spMk id="14" creationId="{D871E8A1-C980-FE8A-81E1-80B591197FE1}"/>
          </ac:spMkLst>
        </pc:spChg>
        <pc:picChg chg="add del mod">
          <ac:chgData name="강경돈" userId="S::kgd981013@hanyang.ac.kr::c5ef1500-9f83-4ca8-914d-e7f071ad291d" providerId="AD" clId="Web-{8037AEC8-0CEC-409E-86E0-0AA53745F0B5}" dt="2022-05-29T08:05:59.226" v="426"/>
          <ac:picMkLst>
            <pc:docMk/>
            <pc:sldMk cId="336454961" sldId="263"/>
            <ac:picMk id="3" creationId="{218ABFA5-7D9A-7BE4-04E1-B4C286C2762A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06:38.617" v="433"/>
          <ac:picMkLst>
            <pc:docMk/>
            <pc:sldMk cId="336454961" sldId="263"/>
            <ac:picMk id="4" creationId="{9973943B-9CFA-67BB-AEE8-7CC4986AEB36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11:16.173" v="476"/>
          <ac:picMkLst>
            <pc:docMk/>
            <pc:sldMk cId="336454961" sldId="263"/>
            <ac:picMk id="5" creationId="{0C9F1D78-5CF8-0E2E-8CDD-A11A242DB4D1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29:23.456" v="591"/>
          <ac:picMkLst>
            <pc:docMk/>
            <pc:sldMk cId="336454961" sldId="263"/>
            <ac:picMk id="8" creationId="{7EE49FEC-F054-57D5-37D7-A0750EA64396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29:23.815" v="592"/>
          <ac:picMkLst>
            <pc:docMk/>
            <pc:sldMk cId="336454961" sldId="263"/>
            <ac:picMk id="10" creationId="{674EB7E3-D769-1AFF-74F1-B8E29C332B3A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28:34.595" v="575"/>
          <ac:picMkLst>
            <pc:docMk/>
            <pc:sldMk cId="336454961" sldId="263"/>
            <ac:picMk id="12" creationId="{C5060549-FF1B-6529-ECAC-B6CB4D75C39A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11:02.360" v="466"/>
          <ac:picMkLst>
            <pc:docMk/>
            <pc:sldMk cId="336454961" sldId="263"/>
            <ac:picMk id="13" creationId="{A49AA61B-A978-5102-9D89-C885E46C700F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8:14:50.195" v="500"/>
          <ac:picMkLst>
            <pc:docMk/>
            <pc:sldMk cId="336454961" sldId="263"/>
            <ac:picMk id="15" creationId="{F0A634AA-B5F8-B2F3-7ED0-2312EF249590}"/>
          </ac:picMkLst>
        </pc:picChg>
        <pc:picChg chg="add mod">
          <ac:chgData name="강경돈" userId="S::kgd981013@hanyang.ac.kr::c5ef1500-9f83-4ca8-914d-e7f071ad291d" providerId="AD" clId="Web-{8037AEC8-0CEC-409E-86E0-0AA53745F0B5}" dt="2022-05-29T08:30:09.442" v="602" actId="1076"/>
          <ac:picMkLst>
            <pc:docMk/>
            <pc:sldMk cId="336454961" sldId="263"/>
            <ac:picMk id="16" creationId="{84B59005-28ED-3BC8-C427-516AD727462C}"/>
          </ac:picMkLst>
        </pc:picChg>
      </pc:sldChg>
      <pc:sldChg chg="del">
        <pc:chgData name="강경돈" userId="S::kgd981013@hanyang.ac.kr::c5ef1500-9f83-4ca8-914d-e7f071ad291d" providerId="AD" clId="Web-{8037AEC8-0CEC-409E-86E0-0AA53745F0B5}" dt="2022-05-29T05:49:30.673" v="0"/>
        <pc:sldMkLst>
          <pc:docMk/>
          <pc:sldMk cId="2482721020" sldId="268"/>
        </pc:sldMkLst>
      </pc:sldChg>
      <pc:sldChg chg="addSp delSp modSp add">
        <pc:chgData name="강경돈" userId="S::kgd981013@hanyang.ac.kr::c5ef1500-9f83-4ca8-914d-e7f071ad291d" providerId="AD" clId="Web-{8037AEC8-0CEC-409E-86E0-0AA53745F0B5}" dt="2022-05-29T06:17:42.287" v="209" actId="20577"/>
        <pc:sldMkLst>
          <pc:docMk/>
          <pc:sldMk cId="2858136096" sldId="268"/>
        </pc:sldMkLst>
        <pc:spChg chg="del mod">
          <ac:chgData name="강경돈" userId="S::kgd981013@hanyang.ac.kr::c5ef1500-9f83-4ca8-914d-e7f071ad291d" providerId="AD" clId="Web-{8037AEC8-0CEC-409E-86E0-0AA53745F0B5}" dt="2022-05-29T05:56:31.322" v="41"/>
          <ac:spMkLst>
            <pc:docMk/>
            <pc:sldMk cId="2858136096" sldId="268"/>
            <ac:spMk id="2" creationId="{0606EA38-ADE7-29AE-CC1C-EDA20533446A}"/>
          </ac:spMkLst>
        </pc:spChg>
        <pc:spChg chg="add del">
          <ac:chgData name="강경돈" userId="S::kgd981013@hanyang.ac.kr::c5ef1500-9f83-4ca8-914d-e7f071ad291d" providerId="AD" clId="Web-{8037AEC8-0CEC-409E-86E0-0AA53745F0B5}" dt="2022-05-29T05:56:29.166" v="40"/>
          <ac:spMkLst>
            <pc:docMk/>
            <pc:sldMk cId="2858136096" sldId="268"/>
            <ac:spMk id="4" creationId="{90AABB03-715A-1CCB-02F7-12C779740610}"/>
          </ac:spMkLst>
        </pc:spChg>
        <pc:spChg chg="mod">
          <ac:chgData name="강경돈" userId="S::kgd981013@hanyang.ac.kr::c5ef1500-9f83-4ca8-914d-e7f071ad291d" providerId="AD" clId="Web-{8037AEC8-0CEC-409E-86E0-0AA53745F0B5}" dt="2022-05-29T06:17:42.287" v="209" actId="20577"/>
          <ac:spMkLst>
            <pc:docMk/>
            <pc:sldMk cId="2858136096" sldId="268"/>
            <ac:spMk id="7" creationId="{6B46587B-0CA2-0178-2482-5B0ACAB5DA95}"/>
          </ac:spMkLst>
        </pc:spChg>
        <pc:spChg chg="add del mod">
          <ac:chgData name="강경돈" userId="S::kgd981013@hanyang.ac.kr::c5ef1500-9f83-4ca8-914d-e7f071ad291d" providerId="AD" clId="Web-{8037AEC8-0CEC-409E-86E0-0AA53745F0B5}" dt="2022-05-29T05:56:35.119" v="43"/>
          <ac:spMkLst>
            <pc:docMk/>
            <pc:sldMk cId="2858136096" sldId="268"/>
            <ac:spMk id="8" creationId="{8462626C-A33C-502F-F44D-F0C451AB4F19}"/>
          </ac:spMkLst>
        </pc:spChg>
        <pc:spChg chg="add mod">
          <ac:chgData name="강경돈" userId="S::kgd981013@hanyang.ac.kr::c5ef1500-9f83-4ca8-914d-e7f071ad291d" providerId="AD" clId="Web-{8037AEC8-0CEC-409E-86E0-0AA53745F0B5}" dt="2022-05-29T06:04:51.239" v="59" actId="20577"/>
          <ac:spMkLst>
            <pc:docMk/>
            <pc:sldMk cId="2858136096" sldId="268"/>
            <ac:spMk id="12" creationId="{B1B3BAD3-FF68-27CD-19B0-978A0A8A8C7C}"/>
          </ac:spMkLst>
        </pc:spChg>
      </pc:sldChg>
      <pc:sldChg chg="addSp delSp modSp add ord">
        <pc:chgData name="강경돈" userId="S::kgd981013@hanyang.ac.kr::c5ef1500-9f83-4ca8-914d-e7f071ad291d" providerId="AD" clId="Web-{8037AEC8-0CEC-409E-86E0-0AA53745F0B5}" dt="2022-05-29T06:47:57.950" v="297" actId="1076"/>
        <pc:sldMkLst>
          <pc:docMk/>
          <pc:sldMk cId="2339829950" sldId="269"/>
        </pc:sldMkLst>
        <pc:spChg chg="del">
          <ac:chgData name="강경돈" userId="S::kgd981013@hanyang.ac.kr::c5ef1500-9f83-4ca8-914d-e7f071ad291d" providerId="AD" clId="Web-{8037AEC8-0CEC-409E-86E0-0AA53745F0B5}" dt="2022-05-29T05:56:40.463" v="44"/>
          <ac:spMkLst>
            <pc:docMk/>
            <pc:sldMk cId="2339829950" sldId="269"/>
            <ac:spMk id="2" creationId="{0606EA38-ADE7-29AE-CC1C-EDA20533446A}"/>
          </ac:spMkLst>
        </pc:spChg>
        <pc:spChg chg="add del mod">
          <ac:chgData name="강경돈" userId="S::kgd981013@hanyang.ac.kr::c5ef1500-9f83-4ca8-914d-e7f071ad291d" providerId="AD" clId="Web-{8037AEC8-0CEC-409E-86E0-0AA53745F0B5}" dt="2022-05-29T05:56:45.463" v="46"/>
          <ac:spMkLst>
            <pc:docMk/>
            <pc:sldMk cId="2339829950" sldId="269"/>
            <ac:spMk id="4" creationId="{E2009998-647E-51F4-4790-BC8919C82E26}"/>
          </ac:spMkLst>
        </pc:spChg>
        <pc:spChg chg="mod">
          <ac:chgData name="강경돈" userId="S::kgd981013@hanyang.ac.kr::c5ef1500-9f83-4ca8-914d-e7f071ad291d" providerId="AD" clId="Web-{8037AEC8-0CEC-409E-86E0-0AA53745F0B5}" dt="2022-05-29T06:44:11.570" v="283" actId="14100"/>
          <ac:spMkLst>
            <pc:docMk/>
            <pc:sldMk cId="2339829950" sldId="269"/>
            <ac:spMk id="7" creationId="{6B46587B-0CA2-0178-2482-5B0ACAB5DA95}"/>
          </ac:spMkLst>
        </pc:spChg>
        <pc:spChg chg="add mod">
          <ac:chgData name="강경돈" userId="S::kgd981013@hanyang.ac.kr::c5ef1500-9f83-4ca8-914d-e7f071ad291d" providerId="AD" clId="Web-{8037AEC8-0CEC-409E-86E0-0AA53745F0B5}" dt="2022-05-29T06:05:02.317" v="66" actId="20577"/>
          <ac:spMkLst>
            <pc:docMk/>
            <pc:sldMk cId="2339829950" sldId="269"/>
            <ac:spMk id="8" creationId="{A0E5FCF7-0474-1E83-74FF-73242F3E1017}"/>
          </ac:spMkLst>
        </pc:spChg>
        <pc:picChg chg="add mod">
          <ac:chgData name="강경돈" userId="S::kgd981013@hanyang.ac.kr::c5ef1500-9f83-4ca8-914d-e7f071ad291d" providerId="AD" clId="Web-{8037AEC8-0CEC-409E-86E0-0AA53745F0B5}" dt="2022-05-29T06:47:57.950" v="297" actId="1076"/>
          <ac:picMkLst>
            <pc:docMk/>
            <pc:sldMk cId="2339829950" sldId="269"/>
            <ac:picMk id="10" creationId="{CF7D0C16-B20A-A014-E51F-5CA48892138A}"/>
          </ac:picMkLst>
        </pc:picChg>
      </pc:sldChg>
      <pc:sldChg chg="addSp delSp modSp add ord replId">
        <pc:chgData name="강경돈" userId="S::kgd981013@hanyang.ac.kr::c5ef1500-9f83-4ca8-914d-e7f071ad291d" providerId="AD" clId="Web-{8037AEC8-0CEC-409E-86E0-0AA53745F0B5}" dt="2022-05-29T07:03:27.954" v="396" actId="20577"/>
        <pc:sldMkLst>
          <pc:docMk/>
          <pc:sldMk cId="2452319477" sldId="270"/>
        </pc:sldMkLst>
        <pc:spChg chg="mod">
          <ac:chgData name="강경돈" userId="S::kgd981013@hanyang.ac.kr::c5ef1500-9f83-4ca8-914d-e7f071ad291d" providerId="AD" clId="Web-{8037AEC8-0CEC-409E-86E0-0AA53745F0B5}" dt="2022-05-29T07:03:27.954" v="396" actId="20577"/>
          <ac:spMkLst>
            <pc:docMk/>
            <pc:sldMk cId="2452319477" sldId="270"/>
            <ac:spMk id="7" creationId="{6B46587B-0CA2-0178-2482-5B0ACAB5DA95}"/>
          </ac:spMkLst>
        </pc:spChg>
        <pc:spChg chg="mod">
          <ac:chgData name="강경돈" userId="S::kgd981013@hanyang.ac.kr::c5ef1500-9f83-4ca8-914d-e7f071ad291d" providerId="AD" clId="Web-{8037AEC8-0CEC-409E-86E0-0AA53745F0B5}" dt="2022-05-29T06:05:13.380" v="76" actId="20577"/>
          <ac:spMkLst>
            <pc:docMk/>
            <pc:sldMk cId="2452319477" sldId="270"/>
            <ac:spMk id="8" creationId="{A0E5FCF7-0474-1E83-74FF-73242F3E1017}"/>
          </ac:spMkLst>
        </pc:spChg>
        <pc:picChg chg="add del mod">
          <ac:chgData name="강경돈" userId="S::kgd981013@hanyang.ac.kr::c5ef1500-9f83-4ca8-914d-e7f071ad291d" providerId="AD" clId="Web-{8037AEC8-0CEC-409E-86E0-0AA53745F0B5}" dt="2022-05-29T06:51:46.267" v="301"/>
          <ac:picMkLst>
            <pc:docMk/>
            <pc:sldMk cId="2452319477" sldId="270"/>
            <ac:picMk id="2" creationId="{C2B9CD79-502F-27C8-52C1-3E284A4BEF3A}"/>
          </ac:picMkLst>
        </pc:picChg>
        <pc:picChg chg="add mod">
          <ac:chgData name="강경돈" userId="S::kgd981013@hanyang.ac.kr::c5ef1500-9f83-4ca8-914d-e7f071ad291d" providerId="AD" clId="Web-{8037AEC8-0CEC-409E-86E0-0AA53745F0B5}" dt="2022-05-29T06:59:13.527" v="373" actId="1076"/>
          <ac:picMkLst>
            <pc:docMk/>
            <pc:sldMk cId="2452319477" sldId="270"/>
            <ac:picMk id="3" creationId="{C7495168-AB99-1F60-0BBA-48C80B66BBE5}"/>
          </ac:picMkLst>
        </pc:picChg>
        <pc:picChg chg="add del mod">
          <ac:chgData name="강경돈" userId="S::kgd981013@hanyang.ac.kr::c5ef1500-9f83-4ca8-914d-e7f071ad291d" providerId="AD" clId="Web-{8037AEC8-0CEC-409E-86E0-0AA53745F0B5}" dt="2022-05-29T07:02:57.110" v="385"/>
          <ac:picMkLst>
            <pc:docMk/>
            <pc:sldMk cId="2452319477" sldId="270"/>
            <ac:picMk id="4" creationId="{1CCCDB58-FD4E-7DB9-05B5-66771D8BA44F}"/>
          </ac:picMkLst>
        </pc:picChg>
        <pc:picChg chg="add mod">
          <ac:chgData name="강경돈" userId="S::kgd981013@hanyang.ac.kr::c5ef1500-9f83-4ca8-914d-e7f071ad291d" providerId="AD" clId="Web-{8037AEC8-0CEC-409E-86E0-0AA53745F0B5}" dt="2022-05-29T07:02:50.360" v="384" actId="14100"/>
          <ac:picMkLst>
            <pc:docMk/>
            <pc:sldMk cId="2452319477" sldId="270"/>
            <ac:picMk id="5" creationId="{5DC70974-3C11-D073-61D0-060B6B03E183}"/>
          </ac:picMkLst>
        </pc:picChg>
      </pc:sldChg>
      <pc:sldChg chg="add del">
        <pc:chgData name="강경돈" userId="S::kgd981013@hanyang.ac.kr::c5ef1500-9f83-4ca8-914d-e7f071ad291d" providerId="AD" clId="Web-{8037AEC8-0CEC-409E-86E0-0AA53745F0B5}" dt="2022-05-29T05:56:49.401" v="47"/>
        <pc:sldMkLst>
          <pc:docMk/>
          <pc:sldMk cId="2509057646" sldId="270"/>
        </pc:sldMkLst>
      </pc:sldChg>
      <pc:sldChg chg="modSp add replId">
        <pc:chgData name="강경돈" userId="S::kgd981013@hanyang.ac.kr::c5ef1500-9f83-4ca8-914d-e7f071ad291d" providerId="AD" clId="Web-{8037AEC8-0CEC-409E-86E0-0AA53745F0B5}" dt="2022-05-29T06:05:34.115" v="79" actId="20577"/>
        <pc:sldMkLst>
          <pc:docMk/>
          <pc:sldMk cId="4180544809" sldId="271"/>
        </pc:sldMkLst>
        <pc:spChg chg="mod">
          <ac:chgData name="강경돈" userId="S::kgd981013@hanyang.ac.kr::c5ef1500-9f83-4ca8-914d-e7f071ad291d" providerId="AD" clId="Web-{8037AEC8-0CEC-409E-86E0-0AA53745F0B5}" dt="2022-05-29T06:05:34.115" v="79" actId="20577"/>
          <ac:spMkLst>
            <pc:docMk/>
            <pc:sldMk cId="4180544809" sldId="271"/>
            <ac:spMk id="7" creationId="{6B46587B-0CA2-0178-2482-5B0ACAB5DA95}"/>
          </ac:spMkLst>
        </pc:spChg>
        <pc:spChg chg="mod">
          <ac:chgData name="강경돈" userId="S::kgd981013@hanyang.ac.kr::c5ef1500-9f83-4ca8-914d-e7f071ad291d" providerId="AD" clId="Web-{8037AEC8-0CEC-409E-86E0-0AA53745F0B5}" dt="2022-05-29T06:05:21.974" v="78" actId="20577"/>
          <ac:spMkLst>
            <pc:docMk/>
            <pc:sldMk cId="4180544809" sldId="271"/>
            <ac:spMk id="8" creationId="{A0E5FCF7-0474-1E83-74FF-73242F3E1017}"/>
          </ac:spMkLst>
        </pc:spChg>
      </pc:sldChg>
      <pc:sldChg chg="addSp modSp add replId">
        <pc:chgData name="강경돈" userId="S::kgd981013@hanyang.ac.kr::c5ef1500-9f83-4ca8-914d-e7f071ad291d" providerId="AD" clId="Web-{8037AEC8-0CEC-409E-86E0-0AA53745F0B5}" dt="2022-05-29T08:35:07.654" v="631" actId="1076"/>
        <pc:sldMkLst>
          <pc:docMk/>
          <pc:sldMk cId="1283244266" sldId="272"/>
        </pc:sldMkLst>
        <pc:spChg chg="mod">
          <ac:chgData name="강경돈" userId="S::kgd981013@hanyang.ac.kr::c5ef1500-9f83-4ca8-914d-e7f071ad291d" providerId="AD" clId="Web-{8037AEC8-0CEC-409E-86E0-0AA53745F0B5}" dt="2022-05-29T08:33:10.713" v="612" actId="1076"/>
          <ac:spMkLst>
            <pc:docMk/>
            <pc:sldMk cId="1283244266" sldId="272"/>
            <ac:spMk id="2" creationId="{0606EA38-ADE7-29AE-CC1C-EDA20533446A}"/>
          </ac:spMkLst>
        </pc:spChg>
        <pc:spChg chg="mod">
          <ac:chgData name="강경돈" userId="S::kgd981013@hanyang.ac.kr::c5ef1500-9f83-4ca8-914d-e7f071ad291d" providerId="AD" clId="Web-{8037AEC8-0CEC-409E-86E0-0AA53745F0B5}" dt="2022-05-29T08:33:16.651" v="613" actId="1076"/>
          <ac:spMkLst>
            <pc:docMk/>
            <pc:sldMk cId="1283244266" sldId="272"/>
            <ac:spMk id="7" creationId="{6B46587B-0CA2-0178-2482-5B0ACAB5DA95}"/>
          </ac:spMkLst>
        </pc:spChg>
        <pc:grpChg chg="add mod">
          <ac:chgData name="강경돈" userId="S::kgd981013@hanyang.ac.kr::c5ef1500-9f83-4ca8-914d-e7f071ad291d" providerId="AD" clId="Web-{8037AEC8-0CEC-409E-86E0-0AA53745F0B5}" dt="2022-05-29T08:35:07.654" v="631" actId="1076"/>
          <ac:grpSpMkLst>
            <pc:docMk/>
            <pc:sldMk cId="1283244266" sldId="272"/>
            <ac:grpSpMk id="5" creationId="{E6756E3D-71F9-8E91-23D0-4A2D83E9ED47}"/>
          </ac:grpSpMkLst>
        </pc:grpChg>
        <pc:picChg chg="add mod">
          <ac:chgData name="강경돈" userId="S::kgd981013@hanyang.ac.kr::c5ef1500-9f83-4ca8-914d-e7f071ad291d" providerId="AD" clId="Web-{8037AEC8-0CEC-409E-86E0-0AA53745F0B5}" dt="2022-05-29T08:33:28.792" v="617" actId="1076"/>
          <ac:picMkLst>
            <pc:docMk/>
            <pc:sldMk cId="1283244266" sldId="272"/>
            <ac:picMk id="3" creationId="{CF8D738B-6C9B-675A-888D-155C8CD13AB7}"/>
          </ac:picMkLst>
        </pc:picChg>
        <pc:picChg chg="add mod">
          <ac:chgData name="강경돈" userId="S::kgd981013@hanyang.ac.kr::c5ef1500-9f83-4ca8-914d-e7f071ad291d" providerId="AD" clId="Web-{8037AEC8-0CEC-409E-86E0-0AA53745F0B5}" dt="2022-05-29T08:34:27.153" v="624" actId="1076"/>
          <ac:picMkLst>
            <pc:docMk/>
            <pc:sldMk cId="1283244266" sldId="272"/>
            <ac:picMk id="4" creationId="{C798112A-B207-4458-C12B-20FAD9AAD885}"/>
          </ac:picMkLst>
        </pc:picChg>
      </pc:sldChg>
      <pc:sldChg chg="modSp add replId">
        <pc:chgData name="강경돈" userId="S::kgd981013@hanyang.ac.kr::c5ef1500-9f83-4ca8-914d-e7f071ad291d" providerId="AD" clId="Web-{8037AEC8-0CEC-409E-86E0-0AA53745F0B5}" dt="2022-05-29T06:27:34.237" v="259" actId="20577"/>
        <pc:sldMkLst>
          <pc:docMk/>
          <pc:sldMk cId="681984357" sldId="273"/>
        </pc:sldMkLst>
        <pc:spChg chg="mod">
          <ac:chgData name="강경돈" userId="S::kgd981013@hanyang.ac.kr::c5ef1500-9f83-4ca8-914d-e7f071ad291d" providerId="AD" clId="Web-{8037AEC8-0CEC-409E-86E0-0AA53745F0B5}" dt="2022-05-29T06:27:34.237" v="259" actId="20577"/>
          <ac:spMkLst>
            <pc:docMk/>
            <pc:sldMk cId="681984357" sldId="273"/>
            <ac:spMk id="7" creationId="{6B46587B-0CA2-0178-2482-5B0ACAB5DA95}"/>
          </ac:spMkLst>
        </pc:spChg>
      </pc:sldChg>
      <pc:sldChg chg="addSp modSp add replId">
        <pc:chgData name="강경돈" userId="S::kgd981013@hanyang.ac.kr::c5ef1500-9f83-4ca8-914d-e7f071ad291d" providerId="AD" clId="Web-{8037AEC8-0CEC-409E-86E0-0AA53745F0B5}" dt="2022-05-29T09:02:30.661" v="691" actId="1076"/>
        <pc:sldMkLst>
          <pc:docMk/>
          <pc:sldMk cId="402095762" sldId="274"/>
        </pc:sldMkLst>
        <pc:spChg chg="mod">
          <ac:chgData name="강경돈" userId="S::kgd981013@hanyang.ac.kr::c5ef1500-9f83-4ca8-914d-e7f071ad291d" providerId="AD" clId="Web-{8037AEC8-0CEC-409E-86E0-0AA53745F0B5}" dt="2022-05-29T09:01:54.769" v="682" actId="20577"/>
          <ac:spMkLst>
            <pc:docMk/>
            <pc:sldMk cId="402095762" sldId="274"/>
            <ac:spMk id="7" creationId="{6B46587B-0CA2-0178-2482-5B0ACAB5DA95}"/>
          </ac:spMkLst>
        </pc:spChg>
        <pc:picChg chg="add mod">
          <ac:chgData name="강경돈" userId="S::kgd981013@hanyang.ac.kr::c5ef1500-9f83-4ca8-914d-e7f071ad291d" providerId="AD" clId="Web-{8037AEC8-0CEC-409E-86E0-0AA53745F0B5}" dt="2022-05-29T09:02:02.926" v="687" actId="14100"/>
          <ac:picMkLst>
            <pc:docMk/>
            <pc:sldMk cId="402095762" sldId="274"/>
            <ac:picMk id="3" creationId="{820B3700-953E-CA16-EEB6-D1FE9FDC61F0}"/>
          </ac:picMkLst>
        </pc:picChg>
        <pc:picChg chg="add mod">
          <ac:chgData name="강경돈" userId="S::kgd981013@hanyang.ac.kr::c5ef1500-9f83-4ca8-914d-e7f071ad291d" providerId="AD" clId="Web-{8037AEC8-0CEC-409E-86E0-0AA53745F0B5}" dt="2022-05-29T09:02:30.661" v="691" actId="1076"/>
          <ac:picMkLst>
            <pc:docMk/>
            <pc:sldMk cId="402095762" sldId="274"/>
            <ac:picMk id="4" creationId="{63AF863D-5B2C-2131-D6C5-F8F2DE866F73}"/>
          </ac:picMkLst>
        </pc:picChg>
      </pc:sldChg>
      <pc:sldChg chg="modSp add replId">
        <pc:chgData name="강경돈" userId="S::kgd981013@hanyang.ac.kr::c5ef1500-9f83-4ca8-914d-e7f071ad291d" providerId="AD" clId="Web-{8037AEC8-0CEC-409E-86E0-0AA53745F0B5}" dt="2022-05-29T06:27:53.394" v="266" actId="20577"/>
        <pc:sldMkLst>
          <pc:docMk/>
          <pc:sldMk cId="3023820529" sldId="275"/>
        </pc:sldMkLst>
        <pc:spChg chg="mod">
          <ac:chgData name="강경돈" userId="S::kgd981013@hanyang.ac.kr::c5ef1500-9f83-4ca8-914d-e7f071ad291d" providerId="AD" clId="Web-{8037AEC8-0CEC-409E-86E0-0AA53745F0B5}" dt="2022-05-29T06:27:53.394" v="266" actId="20577"/>
          <ac:spMkLst>
            <pc:docMk/>
            <pc:sldMk cId="3023820529" sldId="275"/>
            <ac:spMk id="7" creationId="{6B46587B-0CA2-0178-2482-5B0ACAB5DA95}"/>
          </ac:spMkLst>
        </pc:spChg>
      </pc:sldChg>
      <pc:sldChg chg="addSp delSp modSp add replId">
        <pc:chgData name="강경돈" userId="S::kgd981013@hanyang.ac.kr::c5ef1500-9f83-4ca8-914d-e7f071ad291d" providerId="AD" clId="Web-{8037AEC8-0CEC-409E-86E0-0AA53745F0B5}" dt="2022-05-29T08:28:29.283" v="574" actId="1076"/>
        <pc:sldMkLst>
          <pc:docMk/>
          <pc:sldMk cId="3914451949" sldId="276"/>
        </pc:sldMkLst>
        <pc:picChg chg="add mod">
          <ac:chgData name="강경돈" userId="S::kgd981013@hanyang.ac.kr::c5ef1500-9f83-4ca8-914d-e7f071ad291d" providerId="AD" clId="Web-{8037AEC8-0CEC-409E-86E0-0AA53745F0B5}" dt="2022-05-29T08:28:29.283" v="574" actId="1076"/>
          <ac:picMkLst>
            <pc:docMk/>
            <pc:sldMk cId="3914451949" sldId="276"/>
            <ac:picMk id="4" creationId="{B3BE7FDC-BC9D-1D77-C4FE-71C24BDE8264}"/>
          </ac:picMkLst>
        </pc:picChg>
        <pc:picChg chg="del">
          <ac:chgData name="강경돈" userId="S::kgd981013@hanyang.ac.kr::c5ef1500-9f83-4ca8-914d-e7f071ad291d" providerId="AD" clId="Web-{8037AEC8-0CEC-409E-86E0-0AA53745F0B5}" dt="2022-05-29T08:27:50.984" v="562"/>
          <ac:picMkLst>
            <pc:docMk/>
            <pc:sldMk cId="3914451949" sldId="276"/>
            <ac:picMk id="8" creationId="{7EE49FEC-F054-57D5-37D7-A0750EA64396}"/>
          </ac:picMkLst>
        </pc:picChg>
        <pc:picChg chg="del">
          <ac:chgData name="강경돈" userId="S::kgd981013@hanyang.ac.kr::c5ef1500-9f83-4ca8-914d-e7f071ad291d" providerId="AD" clId="Web-{8037AEC8-0CEC-409E-86E0-0AA53745F0B5}" dt="2022-05-29T08:27:49.500" v="560"/>
          <ac:picMkLst>
            <pc:docMk/>
            <pc:sldMk cId="3914451949" sldId="276"/>
            <ac:picMk id="10" creationId="{674EB7E3-D769-1AFF-74F1-B8E29C332B3A}"/>
          </ac:picMkLst>
        </pc:picChg>
        <pc:picChg chg="del">
          <ac:chgData name="강경돈" userId="S::kgd981013@hanyang.ac.kr::c5ef1500-9f83-4ca8-914d-e7f071ad291d" providerId="AD" clId="Web-{8037AEC8-0CEC-409E-86E0-0AA53745F0B5}" dt="2022-05-29T08:27:50.188" v="561"/>
          <ac:picMkLst>
            <pc:docMk/>
            <pc:sldMk cId="3914451949" sldId="276"/>
            <ac:picMk id="12" creationId="{C5060549-FF1B-6529-ECAC-B6CB4D75C39A}"/>
          </ac:picMkLst>
        </pc:picChg>
      </pc:sldChg>
      <pc:sldChg chg="addSp delSp modSp add replId">
        <pc:chgData name="강경돈" userId="S::kgd981013@hanyang.ac.kr::c5ef1500-9f83-4ca8-914d-e7f071ad291d" providerId="AD" clId="Web-{8037AEC8-0CEC-409E-86E0-0AA53745F0B5}" dt="2022-05-29T08:39:18.194" v="650" actId="1076"/>
        <pc:sldMkLst>
          <pc:docMk/>
          <pc:sldMk cId="3025084656" sldId="277"/>
        </pc:sldMkLst>
        <pc:spChg chg="mod">
          <ac:chgData name="강경돈" userId="S::kgd981013@hanyang.ac.kr::c5ef1500-9f83-4ca8-914d-e7f071ad291d" providerId="AD" clId="Web-{8037AEC8-0CEC-409E-86E0-0AA53745F0B5}" dt="2022-05-29T08:39:04.475" v="640" actId="20577"/>
          <ac:spMkLst>
            <pc:docMk/>
            <pc:sldMk cId="3025084656" sldId="277"/>
            <ac:spMk id="7" creationId="{6B46587B-0CA2-0178-2482-5B0ACAB5DA95}"/>
          </ac:spMkLst>
        </pc:spChg>
        <pc:grpChg chg="del">
          <ac:chgData name="강경돈" userId="S::kgd981013@hanyang.ac.kr::c5ef1500-9f83-4ca8-914d-e7f071ad291d" providerId="AD" clId="Web-{8037AEC8-0CEC-409E-86E0-0AA53745F0B5}" dt="2022-05-29T08:39:05.460" v="641"/>
          <ac:grpSpMkLst>
            <pc:docMk/>
            <pc:sldMk cId="3025084656" sldId="277"/>
            <ac:grpSpMk id="5" creationId="{E6756E3D-71F9-8E91-23D0-4A2D83E9ED47}"/>
          </ac:grpSpMkLst>
        </pc:grpChg>
        <pc:picChg chg="add mod">
          <ac:chgData name="강경돈" userId="S::kgd981013@hanyang.ac.kr::c5ef1500-9f83-4ca8-914d-e7f071ad291d" providerId="AD" clId="Web-{8037AEC8-0CEC-409E-86E0-0AA53745F0B5}" dt="2022-05-29T08:39:18.194" v="650" actId="1076"/>
          <ac:picMkLst>
            <pc:docMk/>
            <pc:sldMk cId="3025084656" sldId="277"/>
            <ac:picMk id="8" creationId="{01F8FDB3-FA8D-CF5F-3650-6307FB773DA9}"/>
          </ac:picMkLst>
        </pc:picChg>
      </pc:sldChg>
      <pc:sldChg chg="addSp delSp modSp add replId">
        <pc:chgData name="강경돈" userId="S::kgd981013@hanyang.ac.kr::c5ef1500-9f83-4ca8-914d-e7f071ad291d" providerId="AD" clId="Web-{8037AEC8-0CEC-409E-86E0-0AA53745F0B5}" dt="2022-05-29T08:45:26.426" v="662" actId="1076"/>
        <pc:sldMkLst>
          <pc:docMk/>
          <pc:sldMk cId="627331337" sldId="278"/>
        </pc:sldMkLst>
        <pc:spChg chg="mod">
          <ac:chgData name="강경돈" userId="S::kgd981013@hanyang.ac.kr::c5ef1500-9f83-4ca8-914d-e7f071ad291d" providerId="AD" clId="Web-{8037AEC8-0CEC-409E-86E0-0AA53745F0B5}" dt="2022-05-29T08:43:42.548" v="658" actId="20577"/>
          <ac:spMkLst>
            <pc:docMk/>
            <pc:sldMk cId="627331337" sldId="278"/>
            <ac:spMk id="7" creationId="{6B46587B-0CA2-0178-2482-5B0ACAB5DA95}"/>
          </ac:spMkLst>
        </pc:spChg>
        <pc:grpChg chg="del">
          <ac:chgData name="강경돈" userId="S::kgd981013@hanyang.ac.kr::c5ef1500-9f83-4ca8-914d-e7f071ad291d" providerId="AD" clId="Web-{8037AEC8-0CEC-409E-86E0-0AA53745F0B5}" dt="2022-05-29T08:42:59.031" v="651"/>
          <ac:grpSpMkLst>
            <pc:docMk/>
            <pc:sldMk cId="627331337" sldId="278"/>
            <ac:grpSpMk id="5" creationId="{E6756E3D-71F9-8E91-23D0-4A2D83E9ED47}"/>
          </ac:grpSpMkLst>
        </pc:grpChg>
        <pc:picChg chg="add mod">
          <ac:chgData name="강경돈" userId="S::kgd981013@hanyang.ac.kr::c5ef1500-9f83-4ca8-914d-e7f071ad291d" providerId="AD" clId="Web-{8037AEC8-0CEC-409E-86E0-0AA53745F0B5}" dt="2022-05-29T08:45:26.426" v="662" actId="1076"/>
          <ac:picMkLst>
            <pc:docMk/>
            <pc:sldMk cId="627331337" sldId="278"/>
            <ac:picMk id="8" creationId="{2EB7E7B4-8EE0-05A7-AD9A-DF6B4656C18A}"/>
          </ac:picMkLst>
        </pc:picChg>
      </pc:sldChg>
      <pc:sldChg chg="add replId">
        <pc:chgData name="강경돈" userId="S::kgd981013@hanyang.ac.kr::c5ef1500-9f83-4ca8-914d-e7f071ad291d" providerId="AD" clId="Web-{8037AEC8-0CEC-409E-86E0-0AA53745F0B5}" dt="2022-05-29T08:45:29.286" v="663"/>
        <pc:sldMkLst>
          <pc:docMk/>
          <pc:sldMk cId="1149338773" sldId="279"/>
        </pc:sldMkLst>
      </pc:sldChg>
    </pc:docChg>
  </pc:docChgLst>
  <pc:docChgLst>
    <pc:chgData name="김민주" userId="S::minjukim12@hanyang.ac.kr::ccb22d04-1de4-442a-8df2-c735db149eeb" providerId="AD" clId="Web-{D2C60720-890D-4C09-B587-7B9EA5AA256A}"/>
    <pc:docChg chg="addSld delSld modSld sldOrd">
      <pc:chgData name="김민주" userId="S::minjukim12@hanyang.ac.kr::ccb22d04-1de4-442a-8df2-c735db149eeb" providerId="AD" clId="Web-{D2C60720-890D-4C09-B587-7B9EA5AA256A}" dt="2022-05-29T09:43:26.973" v="32" actId="1076"/>
      <pc:docMkLst>
        <pc:docMk/>
      </pc:docMkLst>
      <pc:sldChg chg="ord">
        <pc:chgData name="김민주" userId="S::minjukim12@hanyang.ac.kr::ccb22d04-1de4-442a-8df2-c735db149eeb" providerId="AD" clId="Web-{D2C60720-890D-4C09-B587-7B9EA5AA256A}" dt="2022-05-29T09:36:59.898" v="3"/>
        <pc:sldMkLst>
          <pc:docMk/>
          <pc:sldMk cId="2339829950" sldId="269"/>
        </pc:sldMkLst>
      </pc:sldChg>
      <pc:sldChg chg="new del">
        <pc:chgData name="김민주" userId="S::minjukim12@hanyang.ac.kr::ccb22d04-1de4-442a-8df2-c735db149eeb" providerId="AD" clId="Web-{D2C60720-890D-4C09-B587-7B9EA5AA256A}" dt="2022-05-29T09:36:57.632" v="1"/>
        <pc:sldMkLst>
          <pc:docMk/>
          <pc:sldMk cId="834846270" sldId="280"/>
        </pc:sldMkLst>
      </pc:sldChg>
      <pc:sldChg chg="addSp delSp modSp add mod replId setBg">
        <pc:chgData name="김민주" userId="S::minjukim12@hanyang.ac.kr::ccb22d04-1de4-442a-8df2-c735db149eeb" providerId="AD" clId="Web-{D2C60720-890D-4C09-B587-7B9EA5AA256A}" dt="2022-05-29T09:43:26.973" v="32" actId="1076"/>
        <pc:sldMkLst>
          <pc:docMk/>
          <pc:sldMk cId="2309317068" sldId="280"/>
        </pc:sldMkLst>
        <pc:spChg chg="mod ord">
          <ac:chgData name="김민주" userId="S::minjukim12@hanyang.ac.kr::ccb22d04-1de4-442a-8df2-c735db149eeb" providerId="AD" clId="Web-{D2C60720-890D-4C09-B587-7B9EA5AA256A}" dt="2022-05-29T09:43:26.973" v="32" actId="1076"/>
          <ac:spMkLst>
            <pc:docMk/>
            <pc:sldMk cId="2309317068" sldId="280"/>
            <ac:spMk id="6" creationId="{00E713A8-BD5C-6230-6FC4-098F03EA2790}"/>
          </ac:spMkLst>
        </pc:spChg>
        <pc:spChg chg="mod ord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7" creationId="{6B46587B-0CA2-0178-2482-5B0ACAB5DA95}"/>
          </ac:spMkLst>
        </pc:spChg>
        <pc:spChg chg="mod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8" creationId="{A0E5FCF7-0474-1E83-74FF-73242F3E1017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9" creationId="{FAA3B297-9683-4E38-89FA-062C53E13F85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11" creationId="{5B8D7907-8AB9-4E98-A576-1A13AECEDF3A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16" creationId="{34C0330F-1D4F-4552-B799-615DD237B6DE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18" creationId="{92BE0106-0C20-465B-A1BE-0BAC2737B1AD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2:01.424" v="28"/>
          <ac:spMkLst>
            <pc:docMk/>
            <pc:sldMk cId="2309317068" sldId="280"/>
            <ac:spMk id="20" creationId="{97B17300-4063-4FCF-8D7A-59C263BDAA2A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40.251" v="20"/>
          <ac:spMkLst>
            <pc:docMk/>
            <pc:sldMk cId="2309317068" sldId="280"/>
            <ac:spMk id="25" creationId="{9EE42DCE-4A4F-44C4-84E5-261B3BEEF1DA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40.251" v="20"/>
          <ac:spMkLst>
            <pc:docMk/>
            <pc:sldMk cId="2309317068" sldId="280"/>
            <ac:spMk id="27" creationId="{887F59F2-5FBC-40CD-AD35-376AECE49EA6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40.251" v="20"/>
          <ac:spMkLst>
            <pc:docMk/>
            <pc:sldMk cId="2309317068" sldId="280"/>
            <ac:spMk id="29" creationId="{02AF664E-956D-40D1-9B64-72A7857083AB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51.439" v="26"/>
          <ac:spMkLst>
            <pc:docMk/>
            <pc:sldMk cId="2309317068" sldId="280"/>
            <ac:spMk id="31" creationId="{9EE42DCE-4A4F-44C4-84E5-261B3BEEF1DA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51.439" v="26"/>
          <ac:spMkLst>
            <pc:docMk/>
            <pc:sldMk cId="2309317068" sldId="280"/>
            <ac:spMk id="32" creationId="{F1EDBAD4-CA8E-4A37-A91C-CF0FBC51CD32}"/>
          </ac:spMkLst>
        </pc:spChg>
        <pc:spChg chg="add del">
          <ac:chgData name="김민주" userId="S::minjukim12@hanyang.ac.kr::ccb22d04-1de4-442a-8df2-c735db149eeb" providerId="AD" clId="Web-{D2C60720-890D-4C09-B587-7B9EA5AA256A}" dt="2022-05-29T09:41:51.439" v="26"/>
          <ac:spMkLst>
            <pc:docMk/>
            <pc:sldMk cId="2309317068" sldId="280"/>
            <ac:spMk id="33" creationId="{887F59F2-5FBC-40CD-AD35-376AECE49EA6}"/>
          </ac:spMkLst>
        </pc:spChg>
        <pc:picChg chg="add del mod">
          <ac:chgData name="김민주" userId="S::minjukim12@hanyang.ac.kr::ccb22d04-1de4-442a-8df2-c735db149eeb" providerId="AD" clId="Web-{D2C60720-890D-4C09-B587-7B9EA5AA256A}" dt="2022-05-29T09:40:08.874" v="15"/>
          <ac:picMkLst>
            <pc:docMk/>
            <pc:sldMk cId="2309317068" sldId="280"/>
            <ac:picMk id="2" creationId="{3571121C-1360-A9E8-80C2-11794C89A5EE}"/>
          </ac:picMkLst>
        </pc:picChg>
        <pc:picChg chg="add del mod">
          <ac:chgData name="김민주" userId="S::minjukim12@hanyang.ac.kr::ccb22d04-1de4-442a-8df2-c735db149eeb" providerId="AD" clId="Web-{D2C60720-890D-4C09-B587-7B9EA5AA256A}" dt="2022-05-29T09:42:09.299" v="30" actId="1076"/>
          <ac:picMkLst>
            <pc:docMk/>
            <pc:sldMk cId="2309317068" sldId="280"/>
            <ac:picMk id="3" creationId="{407FB935-D3C3-3B13-0A0A-399E559287CB}"/>
          </ac:picMkLst>
        </pc:picChg>
        <pc:picChg chg="del">
          <ac:chgData name="김민주" userId="S::minjukim12@hanyang.ac.kr::ccb22d04-1de4-442a-8df2-c735db149eeb" providerId="AD" clId="Web-{D2C60720-890D-4C09-B587-7B9EA5AA256A}" dt="2022-05-29T09:37:22.023" v="5"/>
          <ac:picMkLst>
            <pc:docMk/>
            <pc:sldMk cId="2309317068" sldId="280"/>
            <ac:picMk id="10" creationId="{CF7D0C16-B20A-A014-E51F-5CA48892138A}"/>
          </ac:picMkLst>
        </pc:picChg>
      </pc:sldChg>
    </pc:docChg>
  </pc:docChgLst>
  <pc:docChgLst>
    <pc:chgData name="김민주" userId="S::minjukim12@hanyang.ac.kr::ccb22d04-1de4-442a-8df2-c735db149eeb" providerId="AD" clId="Web-{04B1C1CA-21ED-4A6A-A550-06328FBEE148}"/>
    <pc:docChg chg="addSld delSld modSld">
      <pc:chgData name="김민주" userId="S::minjukim12@hanyang.ac.kr::ccb22d04-1de4-442a-8df2-c735db149eeb" providerId="AD" clId="Web-{04B1C1CA-21ED-4A6A-A550-06328FBEE148}" dt="2022-05-28T12:57:37.059" v="394"/>
      <pc:docMkLst>
        <pc:docMk/>
      </pc:docMkLst>
      <pc:sldChg chg="modSp">
        <pc:chgData name="김민주" userId="S::minjukim12@hanyang.ac.kr::ccb22d04-1de4-442a-8df2-c735db149eeb" providerId="AD" clId="Web-{04B1C1CA-21ED-4A6A-A550-06328FBEE148}" dt="2022-05-28T11:39:36.835" v="136" actId="20577"/>
        <pc:sldMkLst>
          <pc:docMk/>
          <pc:sldMk cId="3417895113" sldId="258"/>
        </pc:sldMkLst>
        <pc:spChg chg="mod">
          <ac:chgData name="김민주" userId="S::minjukim12@hanyang.ac.kr::ccb22d04-1de4-442a-8df2-c735db149eeb" providerId="AD" clId="Web-{04B1C1CA-21ED-4A6A-A550-06328FBEE148}" dt="2022-05-28T11:39:36.835" v="136" actId="20577"/>
          <ac:spMkLst>
            <pc:docMk/>
            <pc:sldMk cId="3417895113" sldId="258"/>
            <ac:spMk id="3" creationId="{4E97AE84-7E1E-1C4B-399A-A8AE2120D1B8}"/>
          </ac:spMkLst>
        </pc:spChg>
      </pc:sldChg>
      <pc:sldChg chg="addSp delSp modSp mod setBg">
        <pc:chgData name="김민주" userId="S::minjukim12@hanyang.ac.kr::ccb22d04-1de4-442a-8df2-c735db149eeb" providerId="AD" clId="Web-{04B1C1CA-21ED-4A6A-A550-06328FBEE148}" dt="2022-05-28T12:04:17.049" v="192" actId="1076"/>
        <pc:sldMkLst>
          <pc:docMk/>
          <pc:sldMk cId="3212965143" sldId="259"/>
        </pc:sldMkLst>
        <pc:spChg chg="mod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2" creationId="{8A069C1B-AED5-6DDB-1E91-6EF8D6A8F948}"/>
          </ac:spMkLst>
        </pc:spChg>
        <pc:spChg chg="ord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4" creationId="{B5C2B479-E082-B973-3546-86741C5AE33C}"/>
          </ac:spMkLst>
        </pc:spChg>
        <pc:spChg chg="mod">
          <ac:chgData name="김민주" userId="S::minjukim12@hanyang.ac.kr::ccb22d04-1de4-442a-8df2-c735db149eeb" providerId="AD" clId="Web-{04B1C1CA-21ED-4A6A-A550-06328FBEE148}" dt="2022-05-28T12:04:17.049" v="192" actId="1076"/>
          <ac:spMkLst>
            <pc:docMk/>
            <pc:sldMk cId="3212965143" sldId="259"/>
            <ac:spMk id="21" creationId="{2D2F0F8B-58ED-196C-7DA0-5841EE846E0B}"/>
          </ac:spMkLst>
        </pc:spChg>
        <pc:spChg chg="del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26" creationId="{FAA3B297-9683-4E38-89FA-062C53E13F85}"/>
          </ac:spMkLst>
        </pc:spChg>
        <pc:spChg chg="del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28" creationId="{5B8D7907-8AB9-4E98-A576-1A13AECEDF3A}"/>
          </ac:spMkLst>
        </pc:spChg>
        <pc:spChg chg="add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33" creationId="{34C0330F-1D4F-4552-B799-615DD237B6DE}"/>
          </ac:spMkLst>
        </pc:spChg>
        <pc:spChg chg="add">
          <ac:chgData name="김민주" userId="S::minjukim12@hanyang.ac.kr::ccb22d04-1de4-442a-8df2-c735db149eeb" providerId="AD" clId="Web-{04B1C1CA-21ED-4A6A-A550-06328FBEE148}" dt="2022-05-28T12:04:08.940" v="191"/>
          <ac:spMkLst>
            <pc:docMk/>
            <pc:sldMk cId="3212965143" sldId="259"/>
            <ac:spMk id="35" creationId="{92BE0106-0C20-465B-A1BE-0BAC2737B1AD}"/>
          </ac:spMkLst>
        </pc:spChg>
        <pc:picChg chg="mod">
          <ac:chgData name="김민주" userId="S::minjukim12@hanyang.ac.kr::ccb22d04-1de4-442a-8df2-c735db149eeb" providerId="AD" clId="Web-{04B1C1CA-21ED-4A6A-A550-06328FBEE148}" dt="2022-05-28T11:33:22.904" v="72" actId="1076"/>
          <ac:picMkLst>
            <pc:docMk/>
            <pc:sldMk cId="3212965143" sldId="259"/>
            <ac:picMk id="3" creationId="{1F529658-59C5-389A-1954-09864E3CE379}"/>
          </ac:picMkLst>
        </pc:picChg>
        <pc:picChg chg="mod">
          <ac:chgData name="김민주" userId="S::minjukim12@hanyang.ac.kr::ccb22d04-1de4-442a-8df2-c735db149eeb" providerId="AD" clId="Web-{04B1C1CA-21ED-4A6A-A550-06328FBEE148}" dt="2022-05-28T12:04:08.940" v="191"/>
          <ac:picMkLst>
            <pc:docMk/>
            <pc:sldMk cId="3212965143" sldId="259"/>
            <ac:picMk id="5" creationId="{E535E098-0ED5-F217-2F27-26B6D14E297F}"/>
          </ac:picMkLst>
        </pc:picChg>
        <pc:picChg chg="add mod">
          <ac:chgData name="김민주" userId="S::minjukim12@hanyang.ac.kr::ccb22d04-1de4-442a-8df2-c735db149eeb" providerId="AD" clId="Web-{04B1C1CA-21ED-4A6A-A550-06328FBEE148}" dt="2022-05-28T12:04:08.940" v="191"/>
          <ac:picMkLst>
            <pc:docMk/>
            <pc:sldMk cId="3212965143" sldId="259"/>
            <ac:picMk id="6" creationId="{801BAC44-4E8C-E767-2ADC-6E111E653BE5}"/>
          </ac:picMkLst>
        </pc:picChg>
      </pc:sldChg>
      <pc:sldChg chg="modSp">
        <pc:chgData name="김민주" userId="S::minjukim12@hanyang.ac.kr::ccb22d04-1de4-442a-8df2-c735db149eeb" providerId="AD" clId="Web-{04B1C1CA-21ED-4A6A-A550-06328FBEE148}" dt="2022-05-28T12:57:19.121" v="392" actId="20577"/>
        <pc:sldMkLst>
          <pc:docMk/>
          <pc:sldMk cId="2373151836" sldId="261"/>
        </pc:sldMkLst>
        <pc:spChg chg="mod">
          <ac:chgData name="김민주" userId="S::minjukim12@hanyang.ac.kr::ccb22d04-1de4-442a-8df2-c735db149eeb" providerId="AD" clId="Web-{04B1C1CA-21ED-4A6A-A550-06328FBEE148}" dt="2022-05-28T12:45:05.617" v="259" actId="20577"/>
          <ac:spMkLst>
            <pc:docMk/>
            <pc:sldMk cId="2373151836" sldId="261"/>
            <ac:spMk id="2" creationId="{7AAC3276-ADE3-B4D9-A7BB-C27C45FA65D9}"/>
          </ac:spMkLst>
        </pc:spChg>
        <pc:spChg chg="mod">
          <ac:chgData name="김민주" userId="S::minjukim12@hanyang.ac.kr::ccb22d04-1de4-442a-8df2-c735db149eeb" providerId="AD" clId="Web-{04B1C1CA-21ED-4A6A-A550-06328FBEE148}" dt="2022-05-28T12:57:19.121" v="392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addSp delSp modSp del mod setBg">
        <pc:chgData name="김민주" userId="S::minjukim12@hanyang.ac.kr::ccb22d04-1de4-442a-8df2-c735db149eeb" providerId="AD" clId="Web-{04B1C1CA-21ED-4A6A-A550-06328FBEE148}" dt="2022-05-28T12:20:06.028" v="212"/>
        <pc:sldMkLst>
          <pc:docMk/>
          <pc:sldMk cId="4133151996" sldId="262"/>
        </pc:sldMkLst>
        <pc:spChg chg="mod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2" creationId="{290255FF-F0AC-2BDD-4AD0-A572257CD047}"/>
          </ac:spMkLst>
        </pc:spChg>
        <pc:spChg chg="mod">
          <ac:chgData name="김민주" userId="S::minjukim12@hanyang.ac.kr::ccb22d04-1de4-442a-8df2-c735db149eeb" providerId="AD" clId="Web-{04B1C1CA-21ED-4A6A-A550-06328FBEE148}" dt="2022-05-28T12:19:40.402" v="207" actId="14100"/>
          <ac:spMkLst>
            <pc:docMk/>
            <pc:sldMk cId="4133151996" sldId="262"/>
            <ac:spMk id="3" creationId="{4B0BA7B0-032F-574C-0D14-47179C6721D1}"/>
          </ac:spMkLst>
        </pc:spChg>
        <pc:spChg chg="mod ord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4" creationId="{C67DB0C8-E455-DF75-D7C2-BDF595FCF2A2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22" creationId="{FAA3B297-9683-4E38-89FA-062C53E13F85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24" creationId="{5B8D7907-8AB9-4E98-A576-1A13AECEDF3A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19:08.792" v="204"/>
          <ac:spMkLst>
            <pc:docMk/>
            <pc:sldMk cId="4133151996" sldId="262"/>
            <ac:spMk id="29" creationId="{9EE42DCE-4A4F-44C4-84E5-261B3BEEF1DA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19:08.792" v="204"/>
          <ac:spMkLst>
            <pc:docMk/>
            <pc:sldMk cId="4133151996" sldId="262"/>
            <ac:spMk id="31" creationId="{F1EDBAD4-CA8E-4A37-A91C-CF0FBC51CD32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19:08.792" v="204"/>
          <ac:spMkLst>
            <pc:docMk/>
            <pc:sldMk cId="4133151996" sldId="262"/>
            <ac:spMk id="33" creationId="{887F59F2-5FBC-40CD-AD35-376AECE49EA6}"/>
          </ac:spMkLst>
        </pc:spChg>
        <pc:spChg chg="add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35" creationId="{34C0330F-1D4F-4552-B799-615DD237B6DE}"/>
          </ac:spMkLst>
        </pc:spChg>
        <pc:spChg chg="add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36" creationId="{92BE0106-0C20-465B-A1BE-0BAC2737B1AD}"/>
          </ac:spMkLst>
        </pc:spChg>
        <pc:spChg chg="add">
          <ac:chgData name="김민주" userId="S::minjukim12@hanyang.ac.kr::ccb22d04-1de4-442a-8df2-c735db149eeb" providerId="AD" clId="Web-{04B1C1CA-21ED-4A6A-A550-06328FBEE148}" dt="2022-05-28T12:19:08.792" v="205"/>
          <ac:spMkLst>
            <pc:docMk/>
            <pc:sldMk cId="4133151996" sldId="262"/>
            <ac:spMk id="37" creationId="{97B17300-4063-4FCF-8D7A-59C263BDAA2A}"/>
          </ac:spMkLst>
        </pc:spChg>
        <pc:picChg chg="add mod">
          <ac:chgData name="김민주" userId="S::minjukim12@hanyang.ac.kr::ccb22d04-1de4-442a-8df2-c735db149eeb" providerId="AD" clId="Web-{04B1C1CA-21ED-4A6A-A550-06328FBEE148}" dt="2022-05-28T12:19:08.792" v="205"/>
          <ac:picMkLst>
            <pc:docMk/>
            <pc:sldMk cId="4133151996" sldId="262"/>
            <ac:picMk id="5" creationId="{F2A23202-42E1-ECE8-7F20-297A693A1836}"/>
          </ac:picMkLst>
        </pc:picChg>
      </pc:sldChg>
      <pc:sldChg chg="addSp delSp modSp add replId">
        <pc:chgData name="김민주" userId="S::minjukim12@hanyang.ac.kr::ccb22d04-1de4-442a-8df2-c735db149eeb" providerId="AD" clId="Web-{04B1C1CA-21ED-4A6A-A550-06328FBEE148}" dt="2022-05-28T12:34:07.974" v="256" actId="20577"/>
        <pc:sldMkLst>
          <pc:docMk/>
          <pc:sldMk cId="943763628" sldId="264"/>
        </pc:sldMkLst>
        <pc:spChg chg="mod">
          <ac:chgData name="김민주" userId="S::minjukim12@hanyang.ac.kr::ccb22d04-1de4-442a-8df2-c735db149eeb" providerId="AD" clId="Web-{04B1C1CA-21ED-4A6A-A550-06328FBEE148}" dt="2022-05-28T12:34:07.974" v="256" actId="20577"/>
          <ac:spMkLst>
            <pc:docMk/>
            <pc:sldMk cId="943763628" sldId="264"/>
            <ac:spMk id="21" creationId="{2D2F0F8B-58ED-196C-7DA0-5841EE846E0B}"/>
          </ac:spMkLst>
        </pc:spChg>
        <pc:picChg chg="add del">
          <ac:chgData name="김민주" userId="S::minjukim12@hanyang.ac.kr::ccb22d04-1de4-442a-8df2-c735db149eeb" providerId="AD" clId="Web-{04B1C1CA-21ED-4A6A-A550-06328FBEE148}" dt="2022-05-28T12:21:21.702" v="213"/>
          <ac:picMkLst>
            <pc:docMk/>
            <pc:sldMk cId="943763628" sldId="264"/>
            <ac:picMk id="3" creationId="{32992510-CB66-E64F-24F9-42F13C48E3FF}"/>
          </ac:picMkLst>
        </pc:picChg>
        <pc:picChg chg="del">
          <ac:chgData name="김민주" userId="S::minjukim12@hanyang.ac.kr::ccb22d04-1de4-442a-8df2-c735db149eeb" providerId="AD" clId="Web-{04B1C1CA-21ED-4A6A-A550-06328FBEE148}" dt="2022-05-28T12:20:02.043" v="209"/>
          <ac:picMkLst>
            <pc:docMk/>
            <pc:sldMk cId="943763628" sldId="264"/>
            <ac:picMk id="5" creationId="{E535E098-0ED5-F217-2F27-26B6D14E297F}"/>
          </ac:picMkLst>
        </pc:picChg>
        <pc:picChg chg="del">
          <ac:chgData name="김민주" userId="S::minjukim12@hanyang.ac.kr::ccb22d04-1de4-442a-8df2-c735db149eeb" providerId="AD" clId="Web-{04B1C1CA-21ED-4A6A-A550-06328FBEE148}" dt="2022-05-28T12:20:02.653" v="210"/>
          <ac:picMkLst>
            <pc:docMk/>
            <pc:sldMk cId="943763628" sldId="264"/>
            <ac:picMk id="6" creationId="{801BAC44-4E8C-E767-2ADC-6E111E653BE5}"/>
          </ac:picMkLst>
        </pc:picChg>
      </pc:sldChg>
      <pc:sldChg chg="addSp delSp modSp mod setBg">
        <pc:chgData name="김민주" userId="S::minjukim12@hanyang.ac.kr::ccb22d04-1de4-442a-8df2-c735db149eeb" providerId="AD" clId="Web-{04B1C1CA-21ED-4A6A-A550-06328FBEE148}" dt="2022-05-28T12:57:37.059" v="394"/>
        <pc:sldMkLst>
          <pc:docMk/>
          <pc:sldMk cId="405473314" sldId="266"/>
        </pc:sldMkLst>
        <pc:spChg chg="mod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2" creationId="{FD69C958-5294-B72E-A799-847409C7C690}"/>
          </ac:spMkLst>
        </pc:spChg>
        <pc:spChg chg="mod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3" creationId="{B6FC4411-DBDE-CA2A-AB41-1265EE68A203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9" creationId="{FAA3B297-9683-4E38-89FA-062C53E13F85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11" creationId="{5B8D7907-8AB9-4E98-A576-1A13AECEDF3A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18" creationId="{34C0330F-1D4F-4552-B799-615DD237B6DE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20" creationId="{92BE0106-0C20-465B-A1BE-0BAC2737B1AD}"/>
          </ac:spMkLst>
        </pc:spChg>
        <pc:spChg chg="add del">
          <ac:chgData name="김민주" userId="S::minjukim12@hanyang.ac.kr::ccb22d04-1de4-442a-8df2-c735db149eeb" providerId="AD" clId="Web-{04B1C1CA-21ED-4A6A-A550-06328FBEE148}" dt="2022-05-28T12:57:37.059" v="394"/>
          <ac:spMkLst>
            <pc:docMk/>
            <pc:sldMk cId="405473314" sldId="266"/>
            <ac:spMk id="22" creationId="{97B17300-4063-4FCF-8D7A-59C263BDAA2A}"/>
          </ac:spMkLst>
        </pc:spChg>
        <pc:picChg chg="add del">
          <ac:chgData name="김민주" userId="S::minjukim12@hanyang.ac.kr::ccb22d04-1de4-442a-8df2-c735db149eeb" providerId="AD" clId="Web-{04B1C1CA-21ED-4A6A-A550-06328FBEE148}" dt="2022-05-28T12:57:37.059" v="394"/>
          <ac:picMkLst>
            <pc:docMk/>
            <pc:sldMk cId="405473314" sldId="266"/>
            <ac:picMk id="15" creationId="{237023C5-AC99-5655-C4E4-9AC0D0675692}"/>
          </ac:picMkLst>
        </pc:picChg>
      </pc:sldChg>
    </pc:docChg>
  </pc:docChgLst>
  <pc:docChgLst>
    <pc:chgData name="김민주" userId="S::minjukim12@hanyang.ac.kr::ccb22d04-1de4-442a-8df2-c735db149eeb" providerId="AD" clId="Web-{FC2134FC-81C0-403C-AECE-56B851DD2708}"/>
    <pc:docChg chg="modSld">
      <pc:chgData name="김민주" userId="S::minjukim12@hanyang.ac.kr::ccb22d04-1de4-442a-8df2-c735db149eeb" providerId="AD" clId="Web-{FC2134FC-81C0-403C-AECE-56B851DD2708}" dt="2022-05-29T12:33:57.702" v="174" actId="20577"/>
      <pc:docMkLst>
        <pc:docMk/>
      </pc:docMkLst>
      <pc:sldChg chg="modSp">
        <pc:chgData name="김민주" userId="S::minjukim12@hanyang.ac.kr::ccb22d04-1de4-442a-8df2-c735db149eeb" providerId="AD" clId="Web-{FC2134FC-81C0-403C-AECE-56B851DD2708}" dt="2022-05-29T12:08:59.664" v="149" actId="20577"/>
        <pc:sldMkLst>
          <pc:docMk/>
          <pc:sldMk cId="2373151836" sldId="261"/>
        </pc:sldMkLst>
        <pc:spChg chg="mod">
          <ac:chgData name="김민주" userId="S::minjukim12@hanyang.ac.kr::ccb22d04-1de4-442a-8df2-c735db149eeb" providerId="AD" clId="Web-{FC2134FC-81C0-403C-AECE-56B851DD2708}" dt="2022-05-29T12:08:59.664" v="149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0:44:15.050" v="5" actId="20577"/>
        <pc:sldMkLst>
          <pc:docMk/>
          <pc:sldMk cId="943763628" sldId="264"/>
        </pc:sldMkLst>
        <pc:spChg chg="mod">
          <ac:chgData name="김민주" userId="S::minjukim12@hanyang.ac.kr::ccb22d04-1de4-442a-8df2-c735db149eeb" providerId="AD" clId="Web-{FC2134FC-81C0-403C-AECE-56B851DD2708}" dt="2022-05-29T10:44:15.050" v="5" actId="20577"/>
          <ac:spMkLst>
            <pc:docMk/>
            <pc:sldMk cId="943763628" sldId="264"/>
            <ac:spMk id="21" creationId="{2D2F0F8B-58ED-196C-7DA0-5841EE846E0B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1:51:15.566" v="6" actId="20577"/>
        <pc:sldMkLst>
          <pc:docMk/>
          <pc:sldMk cId="2858136096" sldId="268"/>
        </pc:sldMkLst>
        <pc:spChg chg="mod">
          <ac:chgData name="김민주" userId="S::minjukim12@hanyang.ac.kr::ccb22d04-1de4-442a-8df2-c735db149eeb" providerId="AD" clId="Web-{FC2134FC-81C0-403C-AECE-56B851DD2708}" dt="2022-05-29T11:51:15.566" v="6" actId="20577"/>
          <ac:spMkLst>
            <pc:docMk/>
            <pc:sldMk cId="2858136096" sldId="268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2:25:12.250" v="155" actId="20577"/>
        <pc:sldMkLst>
          <pc:docMk/>
          <pc:sldMk cId="681984357" sldId="273"/>
        </pc:sldMkLst>
        <pc:spChg chg="mod">
          <ac:chgData name="김민주" userId="S::minjukim12@hanyang.ac.kr::ccb22d04-1de4-442a-8df2-c735db149eeb" providerId="AD" clId="Web-{FC2134FC-81C0-403C-AECE-56B851DD2708}" dt="2022-05-29T12:25:12.250" v="155" actId="20577"/>
          <ac:spMkLst>
            <pc:docMk/>
            <pc:sldMk cId="681984357" sldId="273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2:33:57.702" v="174" actId="20577"/>
        <pc:sldMkLst>
          <pc:docMk/>
          <pc:sldMk cId="2309317068" sldId="280"/>
        </pc:sldMkLst>
        <pc:spChg chg="mod">
          <ac:chgData name="김민주" userId="S::minjukim12@hanyang.ac.kr::ccb22d04-1de4-442a-8df2-c735db149eeb" providerId="AD" clId="Web-{FC2134FC-81C0-403C-AECE-56B851DD2708}" dt="2022-05-29T12:33:57.702" v="174" actId="20577"/>
          <ac:spMkLst>
            <pc:docMk/>
            <pc:sldMk cId="2309317068" sldId="280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2:31:28.068" v="167" actId="20577"/>
        <pc:sldMkLst>
          <pc:docMk/>
          <pc:sldMk cId="1461515956" sldId="281"/>
        </pc:sldMkLst>
        <pc:spChg chg="mod">
          <ac:chgData name="김민주" userId="S::minjukim12@hanyang.ac.kr::ccb22d04-1de4-442a-8df2-c735db149eeb" providerId="AD" clId="Web-{FC2134FC-81C0-403C-AECE-56B851DD2708}" dt="2022-05-29T12:31:28.068" v="167" actId="20577"/>
          <ac:spMkLst>
            <pc:docMk/>
            <pc:sldMk cId="1461515956" sldId="281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FC2134FC-81C0-403C-AECE-56B851DD2708}" dt="2022-05-29T11:52:14.070" v="13" actId="20577"/>
        <pc:sldMkLst>
          <pc:docMk/>
          <pc:sldMk cId="866728" sldId="282"/>
        </pc:sldMkLst>
        <pc:spChg chg="mod">
          <ac:chgData name="김민주" userId="S::minjukim12@hanyang.ac.kr::ccb22d04-1de4-442a-8df2-c735db149eeb" providerId="AD" clId="Web-{FC2134FC-81C0-403C-AECE-56B851DD2708}" dt="2022-05-29T11:52:14.070" v="13" actId="20577"/>
          <ac:spMkLst>
            <pc:docMk/>
            <pc:sldMk cId="866728" sldId="282"/>
            <ac:spMk id="7" creationId="{6B46587B-0CA2-0178-2482-5B0ACAB5DA95}"/>
          </ac:spMkLst>
        </pc:spChg>
      </pc:sldChg>
    </pc:docChg>
  </pc:docChgLst>
  <pc:docChgLst>
    <pc:chgData name="김정훈" userId="S::dan05006@hanyang.ac.kr::ab8f8b5d-b736-43df-9a0e-6523b7c87c43" providerId="AD" clId="Web-{72820CC4-7B76-449E-B135-79D767E8A45F}"/>
    <pc:docChg chg="addSld modSld">
      <pc:chgData name="김정훈" userId="S::dan05006@hanyang.ac.kr::ab8f8b5d-b736-43df-9a0e-6523b7c87c43" providerId="AD" clId="Web-{72820CC4-7B76-449E-B135-79D767E8A45F}" dt="2022-05-29T05:01:29.420" v="10" actId="14100"/>
      <pc:docMkLst>
        <pc:docMk/>
      </pc:docMkLst>
      <pc:sldChg chg="modSp">
        <pc:chgData name="김정훈" userId="S::dan05006@hanyang.ac.kr::ab8f8b5d-b736-43df-9a0e-6523b7c87c43" providerId="AD" clId="Web-{72820CC4-7B76-449E-B135-79D767E8A45F}" dt="2022-05-29T05:01:24.139" v="7" actId="20577"/>
        <pc:sldMkLst>
          <pc:docMk/>
          <pc:sldMk cId="2373151836" sldId="261"/>
        </pc:sldMkLst>
        <pc:spChg chg="mod">
          <ac:chgData name="김정훈" userId="S::dan05006@hanyang.ac.kr::ab8f8b5d-b736-43df-9a0e-6523b7c87c43" providerId="AD" clId="Web-{72820CC4-7B76-449E-B135-79D767E8A45F}" dt="2022-05-29T05:01:20.576" v="6" actId="20577"/>
          <ac:spMkLst>
            <pc:docMk/>
            <pc:sldMk cId="2373151836" sldId="261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72820CC4-7B76-449E-B135-79D767E8A45F}" dt="2022-05-29T05:01:24.139" v="7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addSp modSp new mod setBg">
        <pc:chgData name="김정훈" userId="S::dan05006@hanyang.ac.kr::ab8f8b5d-b736-43df-9a0e-6523b7c87c43" providerId="AD" clId="Web-{72820CC4-7B76-449E-B135-79D767E8A45F}" dt="2022-05-29T05:01:29.420" v="10" actId="14100"/>
        <pc:sldMkLst>
          <pc:docMk/>
          <pc:sldMk cId="718132009" sldId="267"/>
        </pc:sldMkLst>
        <pc:spChg chg="mod">
          <ac:chgData name="김정훈" userId="S::dan05006@hanyang.ac.kr::ab8f8b5d-b736-43df-9a0e-6523b7c87c43" providerId="AD" clId="Web-{72820CC4-7B76-449E-B135-79D767E8A45F}" dt="2022-05-29T05:01:17.045" v="3" actId="20577"/>
          <ac:spMkLst>
            <pc:docMk/>
            <pc:sldMk cId="718132009" sldId="267"/>
            <ac:spMk id="2" creationId="{24C0663C-FE24-69A3-6E95-B5D44C2BD823}"/>
          </ac:spMkLst>
        </pc:spChg>
        <pc:spChg chg="mod">
          <ac:chgData name="김정훈" userId="S::dan05006@hanyang.ac.kr::ab8f8b5d-b736-43df-9a0e-6523b7c87c43" providerId="AD" clId="Web-{72820CC4-7B76-449E-B135-79D767E8A45F}" dt="2022-05-29T05:01:29.420" v="10" actId="14100"/>
          <ac:spMkLst>
            <pc:docMk/>
            <pc:sldMk cId="718132009" sldId="267"/>
            <ac:spMk id="3" creationId="{043F8603-1F60-03FA-0A12-822C9F074ADC}"/>
          </ac:spMkLst>
        </pc:spChg>
        <pc:spChg chg="mod">
          <ac:chgData name="김정훈" userId="S::dan05006@hanyang.ac.kr::ab8f8b5d-b736-43df-9a0e-6523b7c87c43" providerId="AD" clId="Web-{72820CC4-7B76-449E-B135-79D767E8A45F}" dt="2022-05-29T05:01:08.560" v="1"/>
          <ac:spMkLst>
            <pc:docMk/>
            <pc:sldMk cId="718132009" sldId="267"/>
            <ac:spMk id="4" creationId="{0A1E1A49-2F10-E1DA-5FD1-7865E4744763}"/>
          </ac:spMkLst>
        </pc:spChg>
        <pc:spChg chg="add">
          <ac:chgData name="김정훈" userId="S::dan05006@hanyang.ac.kr::ab8f8b5d-b736-43df-9a0e-6523b7c87c43" providerId="AD" clId="Web-{72820CC4-7B76-449E-B135-79D767E8A45F}" dt="2022-05-29T05:01:08.560" v="1"/>
          <ac:spMkLst>
            <pc:docMk/>
            <pc:sldMk cId="718132009" sldId="267"/>
            <ac:spMk id="9" creationId="{FAA3B297-9683-4E38-89FA-062C53E13F85}"/>
          </ac:spMkLst>
        </pc:spChg>
        <pc:spChg chg="add">
          <ac:chgData name="김정훈" userId="S::dan05006@hanyang.ac.kr::ab8f8b5d-b736-43df-9a0e-6523b7c87c43" providerId="AD" clId="Web-{72820CC4-7B76-449E-B135-79D767E8A45F}" dt="2022-05-29T05:01:08.560" v="1"/>
          <ac:spMkLst>
            <pc:docMk/>
            <pc:sldMk cId="718132009" sldId="267"/>
            <ac:spMk id="11" creationId="{5B8D7907-8AB9-4E98-A576-1A13AECEDF3A}"/>
          </ac:spMkLst>
        </pc:spChg>
      </pc:sldChg>
    </pc:docChg>
  </pc:docChgLst>
  <pc:docChgLst>
    <pc:chgData name="김정훈" userId="S::dan05006@hanyang.ac.kr::ab8f8b5d-b736-43df-9a0e-6523b7c87c43" providerId="AD" clId="Web-{8568EE31-F604-4DE1-9453-7EB0C5B0248A}"/>
    <pc:docChg chg="modSld">
      <pc:chgData name="김정훈" userId="S::dan05006@hanyang.ac.kr::ab8f8b5d-b736-43df-9a0e-6523b7c87c43" providerId="AD" clId="Web-{8568EE31-F604-4DE1-9453-7EB0C5B0248A}" dt="2022-05-29T12:48:51.212" v="108" actId="20577"/>
      <pc:docMkLst>
        <pc:docMk/>
      </pc:docMkLst>
      <pc:sldChg chg="addSp delSp modSp">
        <pc:chgData name="김정훈" userId="S::dan05006@hanyang.ac.kr::ab8f8b5d-b736-43df-9a0e-6523b7c87c43" providerId="AD" clId="Web-{8568EE31-F604-4DE1-9453-7EB0C5B0248A}" dt="2022-05-29T12:48:51.212" v="108" actId="20577"/>
        <pc:sldMkLst>
          <pc:docMk/>
          <pc:sldMk cId="3212965143" sldId="259"/>
        </pc:sldMkLst>
        <pc:spChg chg="mod">
          <ac:chgData name="김정훈" userId="S::dan05006@hanyang.ac.kr::ab8f8b5d-b736-43df-9a0e-6523b7c87c43" providerId="AD" clId="Web-{8568EE31-F604-4DE1-9453-7EB0C5B0248A}" dt="2022-05-29T12:48:51.212" v="108" actId="20577"/>
          <ac:spMkLst>
            <pc:docMk/>
            <pc:sldMk cId="3212965143" sldId="259"/>
            <ac:spMk id="21" creationId="{2D2F0F8B-58ED-196C-7DA0-5841EE846E0B}"/>
          </ac:spMkLst>
        </pc:spChg>
        <pc:picChg chg="add mod">
          <ac:chgData name="김정훈" userId="S::dan05006@hanyang.ac.kr::ab8f8b5d-b736-43df-9a0e-6523b7c87c43" providerId="AD" clId="Web-{8568EE31-F604-4DE1-9453-7EB0C5B0248A}" dt="2022-05-29T12:22:00.116" v="21" actId="1076"/>
          <ac:picMkLst>
            <pc:docMk/>
            <pc:sldMk cId="3212965143" sldId="259"/>
            <ac:picMk id="4" creationId="{01E90A54-B780-C3FA-82D8-7DFF416C1926}"/>
          </ac:picMkLst>
        </pc:picChg>
        <pc:picChg chg="del">
          <ac:chgData name="김정훈" userId="S::dan05006@hanyang.ac.kr::ab8f8b5d-b736-43df-9a0e-6523b7c87c43" providerId="AD" clId="Web-{8568EE31-F604-4DE1-9453-7EB0C5B0248A}" dt="2022-05-29T12:21:46.741" v="16"/>
          <ac:picMkLst>
            <pc:docMk/>
            <pc:sldMk cId="3212965143" sldId="259"/>
            <ac:picMk id="6" creationId="{801BAC44-4E8C-E767-2ADC-6E111E653BE5}"/>
          </ac:picMkLst>
        </pc:picChg>
      </pc:sldChg>
      <pc:sldChg chg="addSp delSp modSp">
        <pc:chgData name="김정훈" userId="S::dan05006@hanyang.ac.kr::ab8f8b5d-b736-43df-9a0e-6523b7c87c43" providerId="AD" clId="Web-{8568EE31-F604-4DE1-9453-7EB0C5B0248A}" dt="2022-05-29T12:47:28.335" v="98" actId="1076"/>
        <pc:sldMkLst>
          <pc:docMk/>
          <pc:sldMk cId="2358470256" sldId="260"/>
        </pc:sldMkLst>
        <pc:picChg chg="add del">
          <ac:chgData name="김정훈" userId="S::dan05006@hanyang.ac.kr::ab8f8b5d-b736-43df-9a0e-6523b7c87c43" providerId="AD" clId="Web-{8568EE31-F604-4DE1-9453-7EB0C5B0248A}" dt="2022-05-29T12:47:19.178" v="95"/>
          <ac:picMkLst>
            <pc:docMk/>
            <pc:sldMk cId="2358470256" sldId="260"/>
            <ac:picMk id="3" creationId="{A4C989BD-5CD9-9F49-381F-23128FEFEA61}"/>
          </ac:picMkLst>
        </pc:picChg>
        <pc:picChg chg="add del mod">
          <ac:chgData name="김정훈" userId="S::dan05006@hanyang.ac.kr::ab8f8b5d-b736-43df-9a0e-6523b7c87c43" providerId="AD" clId="Web-{8568EE31-F604-4DE1-9453-7EB0C5B0248A}" dt="2022-05-29T12:46:00.535" v="91"/>
          <ac:picMkLst>
            <pc:docMk/>
            <pc:sldMk cId="2358470256" sldId="260"/>
            <ac:picMk id="4" creationId="{F2E2A677-C597-BCD4-511A-01EC48C0CBC1}"/>
          </ac:picMkLst>
        </pc:picChg>
        <pc:picChg chg="add mod">
          <ac:chgData name="김정훈" userId="S::dan05006@hanyang.ac.kr::ab8f8b5d-b736-43df-9a0e-6523b7c87c43" providerId="AD" clId="Web-{8568EE31-F604-4DE1-9453-7EB0C5B0248A}" dt="2022-05-29T12:47:28.335" v="98" actId="1076"/>
          <ac:picMkLst>
            <pc:docMk/>
            <pc:sldMk cId="2358470256" sldId="260"/>
            <ac:picMk id="5" creationId="{149AE2FF-B48E-A78F-60D9-7BFC6019B9FF}"/>
          </ac:picMkLst>
        </pc:picChg>
      </pc:sldChg>
      <pc:sldChg chg="addSp modSp">
        <pc:chgData name="김정훈" userId="S::dan05006@hanyang.ac.kr::ab8f8b5d-b736-43df-9a0e-6523b7c87c43" providerId="AD" clId="Web-{8568EE31-F604-4DE1-9453-7EB0C5B0248A}" dt="2022-05-29T12:43:35.156" v="80" actId="20577"/>
        <pc:sldMkLst>
          <pc:docMk/>
          <pc:sldMk cId="11718906" sldId="265"/>
        </pc:sldMkLst>
        <pc:spChg chg="mod">
          <ac:chgData name="김정훈" userId="S::dan05006@hanyang.ac.kr::ab8f8b5d-b736-43df-9a0e-6523b7c87c43" providerId="AD" clId="Web-{8568EE31-F604-4DE1-9453-7EB0C5B0248A}" dt="2022-05-29T12:43:35.156" v="80" actId="20577"/>
          <ac:spMkLst>
            <pc:docMk/>
            <pc:sldMk cId="11718906" sldId="265"/>
            <ac:spMk id="3" creationId="{B6FC4411-DBDE-CA2A-AB41-1265EE68A203}"/>
          </ac:spMkLst>
        </pc:spChg>
        <pc:picChg chg="add mod">
          <ac:chgData name="김정훈" userId="S::dan05006@hanyang.ac.kr::ab8f8b5d-b736-43df-9a0e-6523b7c87c43" providerId="AD" clId="Web-{8568EE31-F604-4DE1-9453-7EB0C5B0248A}" dt="2022-05-29T12:43:25.890" v="76" actId="1076"/>
          <ac:picMkLst>
            <pc:docMk/>
            <pc:sldMk cId="11718906" sldId="265"/>
            <ac:picMk id="4" creationId="{6CB1B1CD-6E44-2CD3-1658-AB88DF7B08A9}"/>
          </ac:picMkLst>
        </pc:picChg>
      </pc:sldChg>
      <pc:sldChg chg="addSp modSp">
        <pc:chgData name="김정훈" userId="S::dan05006@hanyang.ac.kr::ab8f8b5d-b736-43df-9a0e-6523b7c87c43" providerId="AD" clId="Web-{8568EE31-F604-4DE1-9453-7EB0C5B0248A}" dt="2022-05-29T12:26:49.187" v="29" actId="1076"/>
        <pc:sldMkLst>
          <pc:docMk/>
          <pc:sldMk cId="681984357" sldId="273"/>
        </pc:sldMkLst>
        <pc:spChg chg="mod">
          <ac:chgData name="김정훈" userId="S::dan05006@hanyang.ac.kr::ab8f8b5d-b736-43df-9a0e-6523b7c87c43" providerId="AD" clId="Web-{8568EE31-F604-4DE1-9453-7EB0C5B0248A}" dt="2022-05-29T12:24:39.887" v="22" actId="14100"/>
          <ac:spMkLst>
            <pc:docMk/>
            <pc:sldMk cId="681984357" sldId="273"/>
            <ac:spMk id="7" creationId="{6B46587B-0CA2-0178-2482-5B0ACAB5DA95}"/>
          </ac:spMkLst>
        </pc:spChg>
        <pc:picChg chg="add mod">
          <ac:chgData name="김정훈" userId="S::dan05006@hanyang.ac.kr::ab8f8b5d-b736-43df-9a0e-6523b7c87c43" providerId="AD" clId="Web-{8568EE31-F604-4DE1-9453-7EB0C5B0248A}" dt="2022-05-29T12:26:49.187" v="29" actId="1076"/>
          <ac:picMkLst>
            <pc:docMk/>
            <pc:sldMk cId="681984357" sldId="273"/>
            <ac:picMk id="3" creationId="{FC3576C2-1EBC-905D-D576-8DB618D6B568}"/>
          </ac:picMkLst>
        </pc:picChg>
      </pc:sldChg>
      <pc:sldChg chg="addSp delSp modSp">
        <pc:chgData name="김정훈" userId="S::dan05006@hanyang.ac.kr::ab8f8b5d-b736-43df-9a0e-6523b7c87c43" providerId="AD" clId="Web-{8568EE31-F604-4DE1-9453-7EB0C5B0248A}" dt="2022-05-29T12:21:33.850" v="15" actId="1076"/>
        <pc:sldMkLst>
          <pc:docMk/>
          <pc:sldMk cId="3023820529" sldId="275"/>
        </pc:sldMkLst>
        <pc:picChg chg="add mod">
          <ac:chgData name="김정훈" userId="S::dan05006@hanyang.ac.kr::ab8f8b5d-b736-43df-9a0e-6523b7c87c43" providerId="AD" clId="Web-{8568EE31-F604-4DE1-9453-7EB0C5B0248A}" dt="2022-05-29T12:21:33.850" v="15" actId="1076"/>
          <ac:picMkLst>
            <pc:docMk/>
            <pc:sldMk cId="3023820529" sldId="275"/>
            <ac:picMk id="3" creationId="{D64BFFE9-0737-58F9-CA84-E9ED1A0009AD}"/>
          </ac:picMkLst>
        </pc:picChg>
        <pc:picChg chg="del">
          <ac:chgData name="김정훈" userId="S::dan05006@hanyang.ac.kr::ab8f8b5d-b736-43df-9a0e-6523b7c87c43" providerId="AD" clId="Web-{8568EE31-F604-4DE1-9453-7EB0C5B0248A}" dt="2022-05-29T12:21:21.912" v="9"/>
          <ac:picMkLst>
            <pc:docMk/>
            <pc:sldMk cId="3023820529" sldId="275"/>
            <ac:picMk id="4" creationId="{F442F6DF-BF23-AED7-652E-8D95EFE0267C}"/>
          </ac:picMkLst>
        </pc:picChg>
      </pc:sldChg>
      <pc:sldChg chg="addSp modSp">
        <pc:chgData name="김정훈" userId="S::dan05006@hanyang.ac.kr::ab8f8b5d-b736-43df-9a0e-6523b7c87c43" providerId="AD" clId="Web-{8568EE31-F604-4DE1-9453-7EB0C5B0248A}" dt="2022-05-29T12:17:45.234" v="5" actId="1076"/>
        <pc:sldMkLst>
          <pc:docMk/>
          <pc:sldMk cId="1461515956" sldId="281"/>
        </pc:sldMkLst>
        <pc:picChg chg="add mod">
          <ac:chgData name="김정훈" userId="S::dan05006@hanyang.ac.kr::ab8f8b5d-b736-43df-9a0e-6523b7c87c43" providerId="AD" clId="Web-{8568EE31-F604-4DE1-9453-7EB0C5B0248A}" dt="2022-05-29T12:17:45.234" v="5" actId="1076"/>
          <ac:picMkLst>
            <pc:docMk/>
            <pc:sldMk cId="1461515956" sldId="281"/>
            <ac:picMk id="3" creationId="{7EF3492A-745B-B94B-4A1A-87E5C0FD348B}"/>
          </ac:picMkLst>
        </pc:picChg>
      </pc:sldChg>
      <pc:sldChg chg="addSp modSp">
        <pc:chgData name="김정훈" userId="S::dan05006@hanyang.ac.kr::ab8f8b5d-b736-43df-9a0e-6523b7c87c43" providerId="AD" clId="Web-{8568EE31-F604-4DE1-9453-7EB0C5B0248A}" dt="2022-05-29T12:30:47.694" v="34" actId="1076"/>
        <pc:sldMkLst>
          <pc:docMk/>
          <pc:sldMk cId="866728" sldId="282"/>
        </pc:sldMkLst>
        <pc:picChg chg="add mod">
          <ac:chgData name="김정훈" userId="S::dan05006@hanyang.ac.kr::ab8f8b5d-b736-43df-9a0e-6523b7c87c43" providerId="AD" clId="Web-{8568EE31-F604-4DE1-9453-7EB0C5B0248A}" dt="2022-05-29T12:30:47.694" v="34" actId="1076"/>
          <ac:picMkLst>
            <pc:docMk/>
            <pc:sldMk cId="866728" sldId="282"/>
            <ac:picMk id="3" creationId="{F45425F5-0A2D-E552-41BE-2B97D3ED0018}"/>
          </ac:picMkLst>
        </pc:picChg>
      </pc:sldChg>
    </pc:docChg>
  </pc:docChgLst>
  <pc:docChgLst>
    <pc:chgData name="강경돈" userId="S::kgd981013@hanyang.ac.kr::c5ef1500-9f83-4ca8-914d-e7f071ad291d" providerId="AD" clId="Web-{C1725FA7-F25C-44CB-997C-BDBECCF9A32E}"/>
    <pc:docChg chg="modSld sldOrd">
      <pc:chgData name="강경돈" userId="S::kgd981013@hanyang.ac.kr::c5ef1500-9f83-4ca8-914d-e7f071ad291d" providerId="AD" clId="Web-{C1725FA7-F25C-44CB-997C-BDBECCF9A32E}" dt="2022-05-28T12:45:21.775" v="135" actId="1076"/>
      <pc:docMkLst>
        <pc:docMk/>
      </pc:docMkLst>
      <pc:sldChg chg="modSp">
        <pc:chgData name="강경돈" userId="S::kgd981013@hanyang.ac.kr::c5ef1500-9f83-4ca8-914d-e7f071ad291d" providerId="AD" clId="Web-{C1725FA7-F25C-44CB-997C-BDBECCF9A32E}" dt="2022-05-28T11:21:22.949" v="1" actId="20577"/>
        <pc:sldMkLst>
          <pc:docMk/>
          <pc:sldMk cId="3417895113" sldId="258"/>
        </pc:sldMkLst>
        <pc:spChg chg="mod">
          <ac:chgData name="강경돈" userId="S::kgd981013@hanyang.ac.kr::c5ef1500-9f83-4ca8-914d-e7f071ad291d" providerId="AD" clId="Web-{C1725FA7-F25C-44CB-997C-BDBECCF9A32E}" dt="2022-05-28T11:21:22.949" v="1" actId="20577"/>
          <ac:spMkLst>
            <pc:docMk/>
            <pc:sldMk cId="3417895113" sldId="258"/>
            <ac:spMk id="3" creationId="{4E97AE84-7E1E-1C4B-399A-A8AE2120D1B8}"/>
          </ac:spMkLst>
        </pc:spChg>
      </pc:sldChg>
      <pc:sldChg chg="modSp">
        <pc:chgData name="강경돈" userId="S::kgd981013@hanyang.ac.kr::c5ef1500-9f83-4ca8-914d-e7f071ad291d" providerId="AD" clId="Web-{C1725FA7-F25C-44CB-997C-BDBECCF9A32E}" dt="2022-05-28T12:31:15.298" v="57" actId="20577"/>
        <pc:sldMkLst>
          <pc:docMk/>
          <pc:sldMk cId="3212965143" sldId="259"/>
        </pc:sldMkLst>
        <pc:spChg chg="mod">
          <ac:chgData name="강경돈" userId="S::kgd981013@hanyang.ac.kr::c5ef1500-9f83-4ca8-914d-e7f071ad291d" providerId="AD" clId="Web-{C1725FA7-F25C-44CB-997C-BDBECCF9A32E}" dt="2022-05-28T12:31:15.298" v="57" actId="20577"/>
          <ac:spMkLst>
            <pc:docMk/>
            <pc:sldMk cId="3212965143" sldId="259"/>
            <ac:spMk id="21" creationId="{2D2F0F8B-58ED-196C-7DA0-5841EE846E0B}"/>
          </ac:spMkLst>
        </pc:spChg>
      </pc:sldChg>
      <pc:sldChg chg="modSp">
        <pc:chgData name="강경돈" userId="S::kgd981013@hanyang.ac.kr::c5ef1500-9f83-4ca8-914d-e7f071ad291d" providerId="AD" clId="Web-{C1725FA7-F25C-44CB-997C-BDBECCF9A32E}" dt="2022-05-28T12:00:59.759" v="40" actId="20577"/>
        <pc:sldMkLst>
          <pc:docMk/>
          <pc:sldMk cId="2358470256" sldId="260"/>
        </pc:sldMkLst>
        <pc:spChg chg="mod">
          <ac:chgData name="강경돈" userId="S::kgd981013@hanyang.ac.kr::c5ef1500-9f83-4ca8-914d-e7f071ad291d" providerId="AD" clId="Web-{C1725FA7-F25C-44CB-997C-BDBECCF9A32E}" dt="2022-05-28T12:00:59.759" v="40" actId="20577"/>
          <ac:spMkLst>
            <pc:docMk/>
            <pc:sldMk cId="2358470256" sldId="260"/>
            <ac:spMk id="3" creationId="{4E97AE84-7E1E-1C4B-399A-A8AE2120D1B8}"/>
          </ac:spMkLst>
        </pc:spChg>
      </pc:sldChg>
      <pc:sldChg chg="modSp">
        <pc:chgData name="강경돈" userId="S::kgd981013@hanyang.ac.kr::c5ef1500-9f83-4ca8-914d-e7f071ad291d" providerId="AD" clId="Web-{C1725FA7-F25C-44CB-997C-BDBECCF9A32E}" dt="2022-05-28T12:42:32.677" v="108" actId="20577"/>
        <pc:sldMkLst>
          <pc:docMk/>
          <pc:sldMk cId="2373151836" sldId="261"/>
        </pc:sldMkLst>
        <pc:spChg chg="mod">
          <ac:chgData name="강경돈" userId="S::kgd981013@hanyang.ac.kr::c5ef1500-9f83-4ca8-914d-e7f071ad291d" providerId="AD" clId="Web-{C1725FA7-F25C-44CB-997C-BDBECCF9A32E}" dt="2022-05-28T12:42:32.677" v="108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addSp delSp">
        <pc:chgData name="강경돈" userId="S::kgd981013@hanyang.ac.kr::c5ef1500-9f83-4ca8-914d-e7f071ad291d" providerId="AD" clId="Web-{C1725FA7-F25C-44CB-997C-BDBECCF9A32E}" dt="2022-05-28T11:54:31.462" v="25"/>
        <pc:sldMkLst>
          <pc:docMk/>
          <pc:sldMk cId="336454961" sldId="263"/>
        </pc:sldMkLst>
        <pc:spChg chg="add del">
          <ac:chgData name="강경돈" userId="S::kgd981013@hanyang.ac.kr::c5ef1500-9f83-4ca8-914d-e7f071ad291d" providerId="AD" clId="Web-{C1725FA7-F25C-44CB-997C-BDBECCF9A32E}" dt="2022-05-28T11:54:31.462" v="25"/>
          <ac:spMkLst>
            <pc:docMk/>
            <pc:sldMk cId="336454961" sldId="263"/>
            <ac:spMk id="6" creationId="{B5A15E67-114D-B473-8F35-F8EED3CB5D69}"/>
          </ac:spMkLst>
        </pc:spChg>
      </pc:sldChg>
      <pc:sldChg chg="modSp ord">
        <pc:chgData name="강경돈" userId="S::kgd981013@hanyang.ac.kr::c5ef1500-9f83-4ca8-914d-e7f071ad291d" providerId="AD" clId="Web-{C1725FA7-F25C-44CB-997C-BDBECCF9A32E}" dt="2022-05-28T12:45:21.775" v="135" actId="1076"/>
        <pc:sldMkLst>
          <pc:docMk/>
          <pc:sldMk cId="405473314" sldId="266"/>
        </pc:sldMkLst>
        <pc:spChg chg="mod">
          <ac:chgData name="강경돈" userId="S::kgd981013@hanyang.ac.kr::c5ef1500-9f83-4ca8-914d-e7f071ad291d" providerId="AD" clId="Web-{C1725FA7-F25C-44CB-997C-BDBECCF9A32E}" dt="2022-05-28T12:45:21.775" v="135" actId="1076"/>
          <ac:spMkLst>
            <pc:docMk/>
            <pc:sldMk cId="405473314" sldId="266"/>
            <ac:spMk id="2" creationId="{FD69C958-5294-B72E-A799-847409C7C690}"/>
          </ac:spMkLst>
        </pc:spChg>
        <pc:spChg chg="mod">
          <ac:chgData name="강경돈" userId="S::kgd981013@hanyang.ac.kr::c5ef1500-9f83-4ca8-914d-e7f071ad291d" providerId="AD" clId="Web-{C1725FA7-F25C-44CB-997C-BDBECCF9A32E}" dt="2022-05-28T12:42:40.161" v="110" actId="20577"/>
          <ac:spMkLst>
            <pc:docMk/>
            <pc:sldMk cId="405473314" sldId="266"/>
            <ac:spMk id="3" creationId="{B6FC4411-DBDE-CA2A-AB41-1265EE68A203}"/>
          </ac:spMkLst>
        </pc:spChg>
      </pc:sldChg>
    </pc:docChg>
  </pc:docChgLst>
  <pc:docChgLst>
    <pc:chgData name="김민주" userId="S::minjukim12@hanyang.ac.kr::ccb22d04-1de4-442a-8df2-c735db149eeb" providerId="AD" clId="Web-{B0D53AAA-272C-4AED-B58F-6F180F748E3F}"/>
    <pc:docChg chg="modSld">
      <pc:chgData name="김민주" userId="S::minjukim12@hanyang.ac.kr::ccb22d04-1de4-442a-8df2-c735db149eeb" providerId="AD" clId="Web-{B0D53AAA-272C-4AED-B58F-6F180F748E3F}" dt="2022-05-29T05:22:55.765" v="18"/>
      <pc:docMkLst>
        <pc:docMk/>
      </pc:docMkLst>
      <pc:sldChg chg="modSp">
        <pc:chgData name="김민주" userId="S::minjukim12@hanyang.ac.kr::ccb22d04-1de4-442a-8df2-c735db149eeb" providerId="AD" clId="Web-{B0D53AAA-272C-4AED-B58F-6F180F748E3F}" dt="2022-05-29T05:20:10.167" v="9" actId="20577"/>
        <pc:sldMkLst>
          <pc:docMk/>
          <pc:sldMk cId="3417895113" sldId="258"/>
        </pc:sldMkLst>
        <pc:spChg chg="mod">
          <ac:chgData name="김민주" userId="S::minjukim12@hanyang.ac.kr::ccb22d04-1de4-442a-8df2-c735db149eeb" providerId="AD" clId="Web-{B0D53AAA-272C-4AED-B58F-6F180F748E3F}" dt="2022-05-29T05:20:10.167" v="9" actId="20577"/>
          <ac:spMkLst>
            <pc:docMk/>
            <pc:sldMk cId="3417895113" sldId="258"/>
            <ac:spMk id="3" creationId="{4E97AE84-7E1E-1C4B-399A-A8AE2120D1B8}"/>
          </ac:spMkLst>
        </pc:spChg>
      </pc:sldChg>
      <pc:sldChg chg="modSp">
        <pc:chgData name="김민주" userId="S::minjukim12@hanyang.ac.kr::ccb22d04-1de4-442a-8df2-c735db149eeb" providerId="AD" clId="Web-{B0D53AAA-272C-4AED-B58F-6F180F748E3F}" dt="2022-05-29T05:20:20.886" v="11" actId="20577"/>
        <pc:sldMkLst>
          <pc:docMk/>
          <pc:sldMk cId="3212965143" sldId="259"/>
        </pc:sldMkLst>
        <pc:spChg chg="mod">
          <ac:chgData name="김민주" userId="S::minjukim12@hanyang.ac.kr::ccb22d04-1de4-442a-8df2-c735db149eeb" providerId="AD" clId="Web-{B0D53AAA-272C-4AED-B58F-6F180F748E3F}" dt="2022-05-29T05:20:20.886" v="11" actId="20577"/>
          <ac:spMkLst>
            <pc:docMk/>
            <pc:sldMk cId="3212965143" sldId="259"/>
            <ac:spMk id="21" creationId="{2D2F0F8B-58ED-196C-7DA0-5841EE846E0B}"/>
          </ac:spMkLst>
        </pc:spChg>
      </pc:sldChg>
      <pc:sldChg chg="addSp delSp modSp mod setBg">
        <pc:chgData name="김민주" userId="S::minjukim12@hanyang.ac.kr::ccb22d04-1de4-442a-8df2-c735db149eeb" providerId="AD" clId="Web-{B0D53AAA-272C-4AED-B58F-6F180F748E3F}" dt="2022-05-29T05:22:55.765" v="18"/>
        <pc:sldMkLst>
          <pc:docMk/>
          <pc:sldMk cId="405473314" sldId="266"/>
        </pc:sldMkLst>
        <pc:spChg chg="mod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2" creationId="{FD69C958-5294-B72E-A799-847409C7C690}"/>
          </ac:spMkLst>
        </pc:spChg>
        <pc:spChg chg="mod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3" creationId="{B6FC4411-DBDE-CA2A-AB41-1265EE68A203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9" creationId="{FAA3B297-9683-4E38-89FA-062C53E13F85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11" creationId="{5B8D7907-8AB9-4E98-A576-1A13AECEDF3A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1:09.653" v="13"/>
          <ac:spMkLst>
            <pc:docMk/>
            <pc:sldMk cId="405473314" sldId="266"/>
            <ac:spMk id="13" creationId="{92BE0106-0C20-465B-A1BE-0BAC2737B1AD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1:09.653" v="13"/>
          <ac:spMkLst>
            <pc:docMk/>
            <pc:sldMk cId="405473314" sldId="266"/>
            <ac:spMk id="16" creationId="{F420BC5C-C418-4843-B04B-6918968D0982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41.186" v="15"/>
          <ac:spMkLst>
            <pc:docMk/>
            <pc:sldMk cId="405473314" sldId="266"/>
            <ac:spMk id="19" creationId="{E1ABDA4C-062F-4E88-A079-2279A6477C12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41.186" v="15"/>
          <ac:spMkLst>
            <pc:docMk/>
            <pc:sldMk cId="405473314" sldId="266"/>
            <ac:spMk id="21" creationId="{6B0B8997-95BF-4239-B399-1205C2921E12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55.765" v="17"/>
          <ac:spMkLst>
            <pc:docMk/>
            <pc:sldMk cId="405473314" sldId="266"/>
            <ac:spMk id="23" creationId="{34C0330F-1D4F-4552-B799-615DD237B6DE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55.765" v="17"/>
          <ac:spMkLst>
            <pc:docMk/>
            <pc:sldMk cId="405473314" sldId="266"/>
            <ac:spMk id="24" creationId="{C1F1676C-F2A4-4F2A-95E0-0AAB6995769F}"/>
          </ac:spMkLst>
        </pc:spChg>
        <pc:spChg chg="add del">
          <ac:chgData name="김민주" userId="S::minjukim12@hanyang.ac.kr::ccb22d04-1de4-442a-8df2-c735db149eeb" providerId="AD" clId="Web-{B0D53AAA-272C-4AED-B58F-6F180F748E3F}" dt="2022-05-29T05:22:55.765" v="17"/>
          <ac:spMkLst>
            <pc:docMk/>
            <pc:sldMk cId="405473314" sldId="266"/>
            <ac:spMk id="26" creationId="{9322A652-16AB-4D19-AA9B-F65C1123603A}"/>
          </ac:spMkLst>
        </pc:spChg>
        <pc:spChg chg="add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28" creationId="{E1ABDA4C-062F-4E88-A079-2279A6477C12}"/>
          </ac:spMkLst>
        </pc:spChg>
        <pc:spChg chg="add">
          <ac:chgData name="김민주" userId="S::minjukim12@hanyang.ac.kr::ccb22d04-1de4-442a-8df2-c735db149eeb" providerId="AD" clId="Web-{B0D53AAA-272C-4AED-B58F-6F180F748E3F}" dt="2022-05-29T05:22:55.765" v="18"/>
          <ac:spMkLst>
            <pc:docMk/>
            <pc:sldMk cId="405473314" sldId="266"/>
            <ac:spMk id="29" creationId="{6B0B8997-95BF-4239-B399-1205C2921E12}"/>
          </ac:spMkLst>
        </pc:spChg>
        <pc:picChg chg="add del">
          <ac:chgData name="김민주" userId="S::minjukim12@hanyang.ac.kr::ccb22d04-1de4-442a-8df2-c735db149eeb" providerId="AD" clId="Web-{B0D53AAA-272C-4AED-B58F-6F180F748E3F}" dt="2022-05-29T05:22:55.765" v="17"/>
          <ac:picMkLst>
            <pc:docMk/>
            <pc:sldMk cId="405473314" sldId="266"/>
            <ac:picMk id="25" creationId="{1BE729AA-C6A6-A02E-1C2A-6C294F5EB97E}"/>
          </ac:picMkLst>
        </pc:picChg>
      </pc:sldChg>
      <pc:sldChg chg="modSp">
        <pc:chgData name="김민주" userId="S::minjukim12@hanyang.ac.kr::ccb22d04-1de4-442a-8df2-c735db149eeb" providerId="AD" clId="Web-{B0D53AAA-272C-4AED-B58F-6F180F748E3F}" dt="2022-05-29T05:19:28.885" v="6" actId="20577"/>
        <pc:sldMkLst>
          <pc:docMk/>
          <pc:sldMk cId="718132009" sldId="267"/>
        </pc:sldMkLst>
        <pc:spChg chg="mod">
          <ac:chgData name="김민주" userId="S::minjukim12@hanyang.ac.kr::ccb22d04-1de4-442a-8df2-c735db149eeb" providerId="AD" clId="Web-{B0D53AAA-272C-4AED-B58F-6F180F748E3F}" dt="2022-05-29T05:19:28.885" v="6" actId="20577"/>
          <ac:spMkLst>
            <pc:docMk/>
            <pc:sldMk cId="718132009" sldId="267"/>
            <ac:spMk id="3" creationId="{043F8603-1F60-03FA-0A12-822C9F074ADC}"/>
          </ac:spMkLst>
        </pc:spChg>
      </pc:sldChg>
    </pc:docChg>
  </pc:docChgLst>
  <pc:docChgLst>
    <pc:chgData name="강경돈" userId="S::kgd981013@hanyang.ac.kr::c5ef1500-9f83-4ca8-914d-e7f071ad291d" providerId="AD" clId="Web-{D3E432B4-16C0-4B0E-B06A-1450B8602D78}"/>
    <pc:docChg chg="mod addSld modSld modMainMaster">
      <pc:chgData name="강경돈" userId="S::kgd981013@hanyang.ac.kr::c5ef1500-9f83-4ca8-914d-e7f071ad291d" providerId="AD" clId="Web-{D3E432B4-16C0-4B0E-B06A-1450B8602D78}" dt="2022-05-29T05:49:21.539" v="49"/>
      <pc:docMkLst>
        <pc:docMk/>
      </pc:docMkLst>
      <pc:sldChg chg="delSp">
        <pc:chgData name="강경돈" userId="S::kgd981013@hanyang.ac.kr::c5ef1500-9f83-4ca8-914d-e7f071ad291d" providerId="AD" clId="Web-{D3E432B4-16C0-4B0E-B06A-1450B8602D78}" dt="2022-05-29T05:45:42.440" v="21"/>
        <pc:sldMkLst>
          <pc:docMk/>
          <pc:sldMk cId="3569210928" sldId="256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3569210928" sldId="256"/>
            <ac:spMk id="4" creationId="{EC72E0A5-1F95-727F-0504-0D950561FCAA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2329658313" sldId="257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2329658313" sldId="257"/>
            <ac:spMk id="4" creationId="{A2F23974-DBF0-5FC6-C544-DD48F3222E93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2329658313" sldId="257"/>
            <ac:spMk id="46" creationId="{9461A02D-05E6-881C-7F51-A0BF7982DD6A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2329658313" sldId="257"/>
            <ac:spMk id="99" creationId="{BCBC6C20-E984-2B79-2E26-5273927E63B0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2329658313" sldId="257"/>
            <ac:spMk id="100" creationId="{7E03D1F4-1203-4808-4341-FFEFB97B4983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7:11.270" v="48" actId="20577"/>
        <pc:sldMkLst>
          <pc:docMk/>
          <pc:sldMk cId="3417895113" sldId="258"/>
        </pc:sldMkLst>
        <pc:spChg chg="mod">
          <ac:chgData name="강경돈" userId="S::kgd981013@hanyang.ac.kr::c5ef1500-9f83-4ca8-914d-e7f071ad291d" providerId="AD" clId="Web-{D3E432B4-16C0-4B0E-B06A-1450B8602D78}" dt="2022-05-29T05:47:11.270" v="48" actId="20577"/>
          <ac:spMkLst>
            <pc:docMk/>
            <pc:sldMk cId="3417895113" sldId="258"/>
            <ac:spMk id="3" creationId="{4E97AE84-7E1E-1C4B-399A-A8AE2120D1B8}"/>
          </ac:spMkLst>
        </pc:spChg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3417895113" sldId="258"/>
            <ac:spMk id="4" creationId="{C74794A4-BA13-088B-5FAE-AE8551D57099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3417895113" sldId="258"/>
            <ac:spMk id="5" creationId="{893473C1-EBFC-3DFC-10F7-02D19BC572FC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3417895113" sldId="258"/>
            <ac:spMk id="6" creationId="{A56E0E7E-72D4-EA30-5EBB-D3B387820928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3417895113" sldId="258"/>
            <ac:spMk id="7" creationId="{B09DF7C6-3009-3C95-6773-824DFCE3D786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3212965143" sldId="259"/>
        </pc:sldMkLst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3212965143" sldId="259"/>
            <ac:spMk id="3" creationId="{F8584575-0B62-5C94-E8A6-0382FEC02106}"/>
          </ac:spMkLst>
        </pc:spChg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3212965143" sldId="259"/>
            <ac:spMk id="4" creationId="{B5C2B479-E082-B973-3546-86741C5AE33C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3212965143" sldId="259"/>
            <ac:spMk id="7" creationId="{8BFB5329-B5B0-52A9-0BD2-783338F0849F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3212965143" sldId="259"/>
            <ac:spMk id="8" creationId="{B92FD407-9488-8BCC-B398-4D1EC9391B35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5.222" v="43" actId="1076"/>
        <pc:sldMkLst>
          <pc:docMk/>
          <pc:sldMk cId="2358470256" sldId="260"/>
        </pc:sldMkLst>
        <pc:spChg chg="add del mod">
          <ac:chgData name="강경돈" userId="S::kgd981013@hanyang.ac.kr::c5ef1500-9f83-4ca8-914d-e7f071ad291d" providerId="AD" clId="Web-{D3E432B4-16C0-4B0E-B06A-1450B8602D78}" dt="2022-05-29T05:45:36.221" v="17"/>
          <ac:spMkLst>
            <pc:docMk/>
            <pc:sldMk cId="2358470256" sldId="260"/>
            <ac:spMk id="3" creationId="{CF00148B-1B94-95F8-4742-4D62D51B7CD9}"/>
          </ac:spMkLst>
        </pc:spChg>
        <pc:spChg chg="del">
          <ac:chgData name="강경돈" userId="S::kgd981013@hanyang.ac.kr::c5ef1500-9f83-4ca8-914d-e7f071ad291d" providerId="AD" clId="Web-{D3E432B4-16C0-4B0E-B06A-1450B8602D78}" dt="2022-05-29T05:45:41.378" v="20"/>
          <ac:spMkLst>
            <pc:docMk/>
            <pc:sldMk cId="2358470256" sldId="260"/>
            <ac:spMk id="4" creationId="{C74794A4-BA13-088B-5FAE-AE8551D57099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5:46.065" v="23"/>
          <ac:spMkLst>
            <pc:docMk/>
            <pc:sldMk cId="2358470256" sldId="260"/>
            <ac:spMk id="7" creationId="{FEC80BEB-CFCC-648C-42DB-D785C9916D85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2.550" v="31"/>
          <ac:spMkLst>
            <pc:docMk/>
            <pc:sldMk cId="2358470256" sldId="260"/>
            <ac:spMk id="8" creationId="{0949DAC5-AC08-3593-CDB1-006FAA28CC58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09.831" v="34"/>
          <ac:spMkLst>
            <pc:docMk/>
            <pc:sldMk cId="2358470256" sldId="260"/>
            <ac:spMk id="10" creationId="{3D40F70D-BDE5-B228-6ACB-312D45FCEE09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1.816" v="41"/>
          <ac:spMkLst>
            <pc:docMk/>
            <pc:sldMk cId="2358470256" sldId="260"/>
            <ac:spMk id="12" creationId="{48B6549E-AD38-2F0C-655A-35E049F652A5}"/>
          </ac:spMkLst>
        </pc:spChg>
        <pc:picChg chg="mod">
          <ac:chgData name="강경돈" userId="S::kgd981013@hanyang.ac.kr::c5ef1500-9f83-4ca8-914d-e7f071ad291d" providerId="AD" clId="Web-{D3E432B4-16C0-4B0E-B06A-1450B8602D78}" dt="2022-05-29T05:45:01.377" v="14" actId="14100"/>
          <ac:picMkLst>
            <pc:docMk/>
            <pc:sldMk cId="2358470256" sldId="260"/>
            <ac:picMk id="5" creationId="{145783B4-7F8E-2463-B3D4-5EAB6FE1AC95}"/>
          </ac:picMkLst>
        </pc:picChg>
        <pc:picChg chg="mod">
          <ac:chgData name="강경돈" userId="S::kgd981013@hanyang.ac.kr::c5ef1500-9f83-4ca8-914d-e7f071ad291d" providerId="AD" clId="Web-{D3E432B4-16C0-4B0E-B06A-1450B8602D78}" dt="2022-05-29T05:46:25.222" v="43" actId="1076"/>
          <ac:picMkLst>
            <pc:docMk/>
            <pc:sldMk cId="2358470256" sldId="260"/>
            <ac:picMk id="6" creationId="{6CD81453-06BE-AD61-3B48-49EB9AFE6B1E}"/>
          </ac:picMkLst>
        </pc:pic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2373151836" sldId="261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2373151836" sldId="261"/>
            <ac:spMk id="4" creationId="{C74794A4-BA13-088B-5FAE-AE8551D57099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2373151836" sldId="261"/>
            <ac:spMk id="5" creationId="{792484CA-90FF-7AE6-9CF3-01CF19C94495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2373151836" sldId="261"/>
            <ac:spMk id="6" creationId="{02EAE34B-3CF5-98E8-8A92-7E6317DC40A5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2373151836" sldId="261"/>
            <ac:spMk id="7" creationId="{95A2409A-7F2A-6A85-0BA1-1432DDAB76C0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336454961" sldId="263"/>
        </pc:sldMkLst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336454961" sldId="263"/>
            <ac:spMk id="3" creationId="{F8908D45-9E49-CA21-EA41-E1C0A21A8332}"/>
          </ac:spMkLst>
        </pc:spChg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336454961" sldId="263"/>
            <ac:spMk id="4" creationId="{5D06B953-04B1-D7DC-3B13-CB2E3557DC5C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336454961" sldId="263"/>
            <ac:spMk id="5" creationId="{89CADF3D-EC78-F81E-BBD7-D9C6A550B1BB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336454961" sldId="263"/>
            <ac:spMk id="6" creationId="{00E713A8-BD5C-6230-6FC4-098F03EA2790}"/>
          </ac:spMkLst>
        </pc:spChg>
        <pc:spChg chg="mod">
          <ac:chgData name="강경돈" userId="S::kgd981013@hanyang.ac.kr::c5ef1500-9f83-4ca8-914d-e7f071ad291d" providerId="AD" clId="Web-{D3E432B4-16C0-4B0E-B06A-1450B8602D78}" dt="2022-05-29T05:06:36.662" v="5" actId="20577"/>
          <ac:spMkLst>
            <pc:docMk/>
            <pc:sldMk cId="336454961" sldId="263"/>
            <ac:spMk id="7" creationId="{6B46587B-0CA2-0178-2482-5B0ACAB5DA95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943763628" sldId="264"/>
        </pc:sldMkLst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943763628" sldId="264"/>
            <ac:spMk id="3" creationId="{EF126AEA-7CE4-A790-6489-4C0E9459144C}"/>
          </ac:spMkLst>
        </pc:spChg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943763628" sldId="264"/>
            <ac:spMk id="4" creationId="{B5C2B479-E082-B973-3546-86741C5AE33C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943763628" sldId="264"/>
            <ac:spMk id="5" creationId="{EE3F30B0-8589-1438-2F99-AB6E5494ECBE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943763628" sldId="264"/>
            <ac:spMk id="6" creationId="{06DDEE41-A78E-DADF-C775-ADCA6A01A796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11718906" sldId="265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11718906" sldId="265"/>
            <ac:spMk id="4" creationId="{A2E6F3F1-FFB4-4C98-41E4-6DAEB7279B77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11718906" sldId="265"/>
            <ac:spMk id="5" creationId="{BC475616-E35C-52EB-15D7-EC7698C876C2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11718906" sldId="265"/>
            <ac:spMk id="6" creationId="{70530F56-F1E7-8EC0-3751-81BA8D309177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11718906" sldId="265"/>
            <ac:spMk id="7" creationId="{DE9B0990-99FD-4863-024A-C34E6E9BF868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405473314" sldId="266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405473314" sldId="266"/>
            <ac:spMk id="4" creationId="{A2E6F3F1-FFB4-4C98-41E4-6DAEB7279B77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405473314" sldId="266"/>
            <ac:spMk id="5" creationId="{A2D833A9-3523-31D5-0B96-BFA261873A60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405473314" sldId="266"/>
            <ac:spMk id="6" creationId="{ACE37109-7473-BCF6-AE94-1C8BD54DAB29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405473314" sldId="266"/>
            <ac:spMk id="7" creationId="{1F767CDF-AC8B-5FD7-C012-2EA18207A56C}"/>
          </ac:spMkLst>
        </pc:spChg>
      </pc:sldChg>
      <pc:sldChg chg="addSp delSp modSp">
        <pc:chgData name="강경돈" userId="S::kgd981013@hanyang.ac.kr::c5ef1500-9f83-4ca8-914d-e7f071ad291d" providerId="AD" clId="Web-{D3E432B4-16C0-4B0E-B06A-1450B8602D78}" dt="2022-05-29T05:46:22.738" v="42"/>
        <pc:sldMkLst>
          <pc:docMk/>
          <pc:sldMk cId="718132009" sldId="267"/>
        </pc:sldMkLst>
        <pc:spChg chg="del">
          <ac:chgData name="강경돈" userId="S::kgd981013@hanyang.ac.kr::c5ef1500-9f83-4ca8-914d-e7f071ad291d" providerId="AD" clId="Web-{D3E432B4-16C0-4B0E-B06A-1450B8602D78}" dt="2022-05-29T05:45:42.440" v="21"/>
          <ac:spMkLst>
            <pc:docMk/>
            <pc:sldMk cId="718132009" sldId="267"/>
            <ac:spMk id="4" creationId="{0A1E1A49-2F10-E1DA-5FD1-7865E4744763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03.613" v="33"/>
          <ac:spMkLst>
            <pc:docMk/>
            <pc:sldMk cId="718132009" sldId="267"/>
            <ac:spMk id="5" creationId="{5A98E505-10E6-EFD7-997C-4F8C61A70646}"/>
          </ac:spMkLst>
        </pc:spChg>
        <pc:spChg chg="add del mod">
          <ac:chgData name="강경돈" userId="S::kgd981013@hanyang.ac.kr::c5ef1500-9f83-4ca8-914d-e7f071ad291d" providerId="AD" clId="Web-{D3E432B4-16C0-4B0E-B06A-1450B8602D78}" dt="2022-05-29T05:46:22.738" v="42"/>
          <ac:spMkLst>
            <pc:docMk/>
            <pc:sldMk cId="718132009" sldId="267"/>
            <ac:spMk id="6" creationId="{A7C74DC4-3179-3F37-AD1D-94988760790D}"/>
          </ac:spMkLst>
        </pc:spChg>
        <pc:spChg chg="add 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k cId="718132009" sldId="267"/>
            <ac:spMk id="7" creationId="{877B8E99-950C-98E5-C761-850291EAFE5E}"/>
          </ac:spMkLst>
        </pc:spChg>
      </pc:sldChg>
      <pc:sldChg chg="new">
        <pc:chgData name="강경돈" userId="S::kgd981013@hanyang.ac.kr::c5ef1500-9f83-4ca8-914d-e7f071ad291d" providerId="AD" clId="Web-{D3E432B4-16C0-4B0E-B06A-1450B8602D78}" dt="2022-05-29T05:49:21.539" v="49"/>
        <pc:sldMkLst>
          <pc:docMk/>
          <pc:sldMk cId="2482721020" sldId="268"/>
        </pc:sldMkLst>
      </pc:sldChg>
      <pc:sldMasterChg chg="modSp mod modSldLayout">
        <pc:chgData name="강경돈" userId="S::kgd981013@hanyang.ac.kr::c5ef1500-9f83-4ca8-914d-e7f071ad291d" providerId="AD" clId="Web-{D3E432B4-16C0-4B0E-B06A-1450B8602D78}" dt="2022-05-29T05:46:22.738" v="42"/>
        <pc:sldMasterMkLst>
          <pc:docMk/>
          <pc:sldMasterMk cId="1257614851" sldId="2147483673"/>
        </pc:sldMasterMkLst>
        <pc:spChg chg="mod">
          <ac:chgData name="강경돈" userId="S::kgd981013@hanyang.ac.kr::c5ef1500-9f83-4ca8-914d-e7f071ad291d" providerId="AD" clId="Web-{D3E432B4-16C0-4B0E-B06A-1450B8602D78}" dt="2022-05-29T05:46:16.707" v="38"/>
          <ac:spMkLst>
            <pc:docMk/>
            <pc:sldMasterMk cId="1257614851" sldId="2147483673"/>
            <ac:spMk id="5" creationId="{2E9D0933-AA03-4018-8E37-004CFB9F61D6}"/>
          </ac:spMkLst>
        </pc:sp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3249737656" sldId="2147483662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3249737656" sldId="2147483662"/>
              <ac:spMk id="3" creationId="{45277605-C9C8-432E-9662-D7D410B151D5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797754059" sldId="2147483663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797754059" sldId="2147483663"/>
              <ac:spMk id="6" creationId="{BEF1A6FB-8C14-46D1-90A5-0FF11DE78632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2175452791" sldId="2147483664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2175452791" sldId="2147483664"/>
              <ac:spMk id="6" creationId="{1E2E88C0-25A5-46F9-AB35-EAD50E6B913C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591355844" sldId="2147483665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591355844" sldId="2147483665"/>
              <ac:spMk id="5" creationId="{512B3CC0-B649-4509-A4B6-DF9D20EFACE6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1386981500" sldId="2147483666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1386981500" sldId="2147483666"/>
              <ac:spMk id="4" creationId="{8E272BB4-C8D8-4F74-9677-5AC979932A75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3317157131" sldId="2147483667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3317157131" sldId="2147483667"/>
              <ac:spMk id="5" creationId="{2A4029CF-BA62-4CCD-956E-FFA0B37B8A3D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364147808" sldId="2147483668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364147808" sldId="2147483668"/>
              <ac:spMk id="5" creationId="{78806724-A87A-4231-BFD9-277482AF78CF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2018481194" sldId="2147483669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2018481194" sldId="2147483669"/>
              <ac:spMk id="5" creationId="{3DFB7BBD-CEEB-4256-84B2-6D907E118806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927172935" sldId="2147483670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927172935" sldId="2147483670"/>
              <ac:spMk id="5" creationId="{951B4831-6C0B-4E0B-A341-91E4C5D36B79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2829822412" sldId="2147483671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2829822412" sldId="2147483671"/>
              <ac:spMk id="6" creationId="{C2F95E57-622C-4199-940E-F5462E1AC44A}"/>
            </ac:spMkLst>
          </pc:spChg>
        </pc:sldLayoutChg>
        <pc:sldLayoutChg chg="modSp mod">
          <pc:chgData name="강경돈" userId="S::kgd981013@hanyang.ac.kr::c5ef1500-9f83-4ca8-914d-e7f071ad291d" providerId="AD" clId="Web-{D3E432B4-16C0-4B0E-B06A-1450B8602D78}" dt="2022-05-29T05:46:22.738" v="42"/>
          <pc:sldLayoutMkLst>
            <pc:docMk/>
            <pc:sldMasterMk cId="1257614851" sldId="2147483673"/>
            <pc:sldLayoutMk cId="3512945183" sldId="2147483672"/>
          </pc:sldLayoutMkLst>
          <pc:spChg chg="mod">
            <ac:chgData name="강경돈" userId="S::kgd981013@hanyang.ac.kr::c5ef1500-9f83-4ca8-914d-e7f071ad291d" providerId="AD" clId="Web-{D3E432B4-16C0-4B0E-B06A-1450B8602D78}" dt="2022-05-29T05:46:16.707" v="38"/>
            <ac:spMkLst>
              <pc:docMk/>
              <pc:sldMasterMk cId="1257614851" sldId="2147483673"/>
              <pc:sldLayoutMk cId="3512945183" sldId="2147483672"/>
              <ac:spMk id="8" creationId="{209DF31B-BD07-4DC2-95C2-B77E51AAEFF7}"/>
            </ac:spMkLst>
          </pc:spChg>
        </pc:sldLayoutChg>
      </pc:sldMasterChg>
    </pc:docChg>
  </pc:docChgLst>
  <pc:docChgLst>
    <pc:chgData name="김정훈" userId="S::dan05006@hanyang.ac.kr::ab8f8b5d-b736-43df-9a0e-6523b7c87c43" providerId="AD" clId="Web-{2E3DFB10-7F55-4CE7-AB34-B4EAAE1CCA17}"/>
    <pc:docChg chg="addSld modSld sldOrd">
      <pc:chgData name="김정훈" userId="S::dan05006@hanyang.ac.kr::ab8f8b5d-b736-43df-9a0e-6523b7c87c43" providerId="AD" clId="Web-{2E3DFB10-7F55-4CE7-AB34-B4EAAE1CCA17}" dt="2022-05-29T11:03:39.407" v="293" actId="20577"/>
      <pc:docMkLst>
        <pc:docMk/>
      </pc:docMkLst>
      <pc:sldChg chg="addSp delSp modSp">
        <pc:chgData name="김정훈" userId="S::dan05006@hanyang.ac.kr::ab8f8b5d-b736-43df-9a0e-6523b7c87c43" providerId="AD" clId="Web-{2E3DFB10-7F55-4CE7-AB34-B4EAAE1CCA17}" dt="2022-05-29T09:24:53.135" v="5" actId="1076"/>
        <pc:sldMkLst>
          <pc:docMk/>
          <pc:sldMk cId="3212965143" sldId="259"/>
        </pc:sldMkLst>
        <pc:picChg chg="add mod">
          <ac:chgData name="김정훈" userId="S::dan05006@hanyang.ac.kr::ab8f8b5d-b736-43df-9a0e-6523b7c87c43" providerId="AD" clId="Web-{2E3DFB10-7F55-4CE7-AB34-B4EAAE1CCA17}" dt="2022-05-29T09:24:53.135" v="5" actId="1076"/>
          <ac:picMkLst>
            <pc:docMk/>
            <pc:sldMk cId="3212965143" sldId="259"/>
            <ac:picMk id="3" creationId="{16B3769A-CD18-5A92-1C21-A7E528D73DDE}"/>
          </ac:picMkLst>
        </pc:picChg>
        <pc:picChg chg="del">
          <ac:chgData name="김정훈" userId="S::dan05006@hanyang.ac.kr::ab8f8b5d-b736-43df-9a0e-6523b7c87c43" providerId="AD" clId="Web-{2E3DFB10-7F55-4CE7-AB34-B4EAAE1CCA17}" dt="2022-05-29T09:24:39.588" v="0"/>
          <ac:picMkLst>
            <pc:docMk/>
            <pc:sldMk cId="3212965143" sldId="259"/>
            <ac:picMk id="5" creationId="{E535E098-0ED5-F217-2F27-26B6D14E297F}"/>
          </ac:picMkLst>
        </pc:picChg>
      </pc:sldChg>
      <pc:sldChg chg="modSp">
        <pc:chgData name="김정훈" userId="S::dan05006@hanyang.ac.kr::ab8f8b5d-b736-43df-9a0e-6523b7c87c43" providerId="AD" clId="Web-{2E3DFB10-7F55-4CE7-AB34-B4EAAE1CCA17}" dt="2022-05-29T09:41:32.776" v="143" actId="20577"/>
        <pc:sldMkLst>
          <pc:docMk/>
          <pc:sldMk cId="2373151836" sldId="261"/>
        </pc:sldMkLst>
        <pc:spChg chg="mod">
          <ac:chgData name="김정훈" userId="S::dan05006@hanyang.ac.kr::ab8f8b5d-b736-43df-9a0e-6523b7c87c43" providerId="AD" clId="Web-{2E3DFB10-7F55-4CE7-AB34-B4EAAE1CCA17}" dt="2022-05-29T09:41:32.776" v="143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modSp">
        <pc:chgData name="김정훈" userId="S::dan05006@hanyang.ac.kr::ab8f8b5d-b736-43df-9a0e-6523b7c87c43" providerId="AD" clId="Web-{2E3DFB10-7F55-4CE7-AB34-B4EAAE1CCA17}" dt="2022-05-29T10:03:24.344" v="206" actId="20577"/>
        <pc:sldMkLst>
          <pc:docMk/>
          <pc:sldMk cId="336454961" sldId="263"/>
        </pc:sldMkLst>
        <pc:spChg chg="mod">
          <ac:chgData name="김정훈" userId="S::dan05006@hanyang.ac.kr::ab8f8b5d-b736-43df-9a0e-6523b7c87c43" providerId="AD" clId="Web-{2E3DFB10-7F55-4CE7-AB34-B4EAAE1CCA17}" dt="2022-05-29T10:03:24.344" v="206" actId="20577"/>
          <ac:spMkLst>
            <pc:docMk/>
            <pc:sldMk cId="336454961" sldId="263"/>
            <ac:spMk id="7" creationId="{6B46587B-0CA2-0178-2482-5B0ACAB5DA95}"/>
          </ac:spMkLst>
        </pc:spChg>
      </pc:sldChg>
      <pc:sldChg chg="addSp delSp modSp">
        <pc:chgData name="김정훈" userId="S::dan05006@hanyang.ac.kr::ab8f8b5d-b736-43df-9a0e-6523b7c87c43" providerId="AD" clId="Web-{2E3DFB10-7F55-4CE7-AB34-B4EAAE1CCA17}" dt="2022-05-29T09:29:46.405" v="19" actId="14100"/>
        <pc:sldMkLst>
          <pc:docMk/>
          <pc:sldMk cId="943763628" sldId="264"/>
        </pc:sldMkLst>
        <pc:spChg chg="add mod">
          <ac:chgData name="김정훈" userId="S::dan05006@hanyang.ac.kr::ab8f8b5d-b736-43df-9a0e-6523b7c87c43" providerId="AD" clId="Web-{2E3DFB10-7F55-4CE7-AB34-B4EAAE1CCA17}" dt="2022-05-29T09:29:46.405" v="19" actId="14100"/>
          <ac:spMkLst>
            <pc:docMk/>
            <pc:sldMk cId="943763628" sldId="264"/>
            <ac:spMk id="4" creationId="{52598554-6CD1-4326-924C-C4879EBAF204}"/>
          </ac:spMkLst>
        </pc:spChg>
        <pc:spChg chg="mod ord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6" creationId="{06DDEE41-A78E-DADF-C775-ADCA6A01A796}"/>
          </ac:spMkLst>
        </pc:spChg>
        <pc:spChg chg="mod">
          <ac:chgData name="김정훈" userId="S::dan05006@hanyang.ac.kr::ab8f8b5d-b736-43df-9a0e-6523b7c87c43" providerId="AD" clId="Web-{2E3DFB10-7F55-4CE7-AB34-B4EAAE1CCA17}" dt="2022-05-29T09:26:33.230" v="9" actId="1076"/>
          <ac:spMkLst>
            <pc:docMk/>
            <pc:sldMk cId="943763628" sldId="264"/>
            <ac:spMk id="21" creationId="{2D2F0F8B-58ED-196C-7DA0-5841EE846E0B}"/>
          </ac:spMkLst>
        </pc:spChg>
        <pc:spChg chg="del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33" creationId="{34C0330F-1D4F-4552-B799-615DD237B6DE}"/>
          </ac:spMkLst>
        </pc:spChg>
        <pc:spChg chg="del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35" creationId="{92BE0106-0C20-465B-A1BE-0BAC2737B1AD}"/>
          </ac:spMkLst>
        </pc:spChg>
        <pc:spChg chg="add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40" creationId="{34C0330F-1D4F-4552-B799-615DD237B6DE}"/>
          </ac:spMkLst>
        </pc:spChg>
        <pc:spChg chg="add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42" creationId="{92BE0106-0C20-465B-A1BE-0BAC2737B1AD}"/>
          </ac:spMkLst>
        </pc:spChg>
        <pc:spChg chg="add">
          <ac:chgData name="김정훈" userId="S::dan05006@hanyang.ac.kr::ab8f8b5d-b736-43df-9a0e-6523b7c87c43" providerId="AD" clId="Web-{2E3DFB10-7F55-4CE7-AB34-B4EAAE1CCA17}" dt="2022-05-29T09:26:23.574" v="8"/>
          <ac:spMkLst>
            <pc:docMk/>
            <pc:sldMk cId="943763628" sldId="264"/>
            <ac:spMk id="44" creationId="{97B17300-4063-4FCF-8D7A-59C263BDAA2A}"/>
          </ac:spMkLst>
        </pc:spChg>
        <pc:picChg chg="add mod">
          <ac:chgData name="김정훈" userId="S::dan05006@hanyang.ac.kr::ab8f8b5d-b736-43df-9a0e-6523b7c87c43" providerId="AD" clId="Web-{2E3DFB10-7F55-4CE7-AB34-B4EAAE1CCA17}" dt="2022-05-29T09:28:31.138" v="17" actId="1076"/>
          <ac:picMkLst>
            <pc:docMk/>
            <pc:sldMk cId="943763628" sldId="264"/>
            <ac:picMk id="3" creationId="{3A49C02F-1E5D-B36F-D6D7-0F031D925D05}"/>
          </ac:picMkLst>
        </pc:picChg>
      </pc:sldChg>
      <pc:sldChg chg="ord">
        <pc:chgData name="김정훈" userId="S::dan05006@hanyang.ac.kr::ab8f8b5d-b736-43df-9a0e-6523b7c87c43" providerId="AD" clId="Web-{2E3DFB10-7F55-4CE7-AB34-B4EAAE1CCA17}" dt="2022-05-29T10:50:48.441" v="234"/>
        <pc:sldMkLst>
          <pc:docMk/>
          <pc:sldMk cId="4180544809" sldId="271"/>
        </pc:sldMkLst>
      </pc:sldChg>
      <pc:sldChg chg="modSp ord">
        <pc:chgData name="김정훈" userId="S::dan05006@hanyang.ac.kr::ab8f8b5d-b736-43df-9a0e-6523b7c87c43" providerId="AD" clId="Web-{2E3DFB10-7F55-4CE7-AB34-B4EAAE1CCA17}" dt="2022-05-29T10:13:16.200" v="221" actId="1076"/>
        <pc:sldMkLst>
          <pc:docMk/>
          <pc:sldMk cId="1283244266" sldId="272"/>
        </pc:sldMkLst>
        <pc:grpChg chg="mod">
          <ac:chgData name="김정훈" userId="S::dan05006@hanyang.ac.kr::ab8f8b5d-b736-43df-9a0e-6523b7c87c43" providerId="AD" clId="Web-{2E3DFB10-7F55-4CE7-AB34-B4EAAE1CCA17}" dt="2022-05-29T10:13:16.200" v="221" actId="1076"/>
          <ac:grpSpMkLst>
            <pc:docMk/>
            <pc:sldMk cId="1283244266" sldId="272"/>
            <ac:grpSpMk id="5" creationId="{E6756E3D-71F9-8E91-23D0-4A2D83E9ED47}"/>
          </ac:grpSpMkLst>
        </pc:grpChg>
      </pc:sldChg>
      <pc:sldChg chg="modSp ord">
        <pc:chgData name="김정훈" userId="S::dan05006@hanyang.ac.kr::ab8f8b5d-b736-43df-9a0e-6523b7c87c43" providerId="AD" clId="Web-{2E3DFB10-7F55-4CE7-AB34-B4EAAE1CCA17}" dt="2022-05-29T10:23:31.775" v="224" actId="20577"/>
        <pc:sldMkLst>
          <pc:docMk/>
          <pc:sldMk cId="681984357" sldId="273"/>
        </pc:sldMkLst>
        <pc:spChg chg="mod">
          <ac:chgData name="김정훈" userId="S::dan05006@hanyang.ac.kr::ab8f8b5d-b736-43df-9a0e-6523b7c87c43" providerId="AD" clId="Web-{2E3DFB10-7F55-4CE7-AB34-B4EAAE1CCA17}" dt="2022-05-29T10:23:31.775" v="224" actId="20577"/>
          <ac:spMkLst>
            <pc:docMk/>
            <pc:sldMk cId="681984357" sldId="273"/>
            <ac:spMk id="7" creationId="{6B46587B-0CA2-0178-2482-5B0ACAB5DA95}"/>
          </ac:spMkLst>
        </pc:spChg>
      </pc:sldChg>
      <pc:sldChg chg="modSp ord">
        <pc:chgData name="김정훈" userId="S::dan05006@hanyang.ac.kr::ab8f8b5d-b736-43df-9a0e-6523b7c87c43" providerId="AD" clId="Web-{2E3DFB10-7F55-4CE7-AB34-B4EAAE1CCA17}" dt="2022-05-29T10:23:36.447" v="226" actId="20577"/>
        <pc:sldMkLst>
          <pc:docMk/>
          <pc:sldMk cId="402095762" sldId="274"/>
        </pc:sldMkLst>
        <pc:spChg chg="mod">
          <ac:chgData name="김정훈" userId="S::dan05006@hanyang.ac.kr::ab8f8b5d-b736-43df-9a0e-6523b7c87c43" providerId="AD" clId="Web-{2E3DFB10-7F55-4CE7-AB34-B4EAAE1CCA17}" dt="2022-05-29T10:23:36.447" v="226" actId="20577"/>
          <ac:spMkLst>
            <pc:docMk/>
            <pc:sldMk cId="402095762" sldId="274"/>
            <ac:spMk id="7" creationId="{6B46587B-0CA2-0178-2482-5B0ACAB5DA95}"/>
          </ac:spMkLst>
        </pc:spChg>
      </pc:sldChg>
      <pc:sldChg chg="modSp">
        <pc:chgData name="김정훈" userId="S::dan05006@hanyang.ac.kr::ab8f8b5d-b736-43df-9a0e-6523b7c87c43" providerId="AD" clId="Web-{2E3DFB10-7F55-4CE7-AB34-B4EAAE1CCA17}" dt="2022-05-29T10:03:27.422" v="207" actId="20577"/>
        <pc:sldMkLst>
          <pc:docMk/>
          <pc:sldMk cId="3914451949" sldId="276"/>
        </pc:sldMkLst>
        <pc:spChg chg="mod">
          <ac:chgData name="김정훈" userId="S::dan05006@hanyang.ac.kr::ab8f8b5d-b736-43df-9a0e-6523b7c87c43" providerId="AD" clId="Web-{2E3DFB10-7F55-4CE7-AB34-B4EAAE1CCA17}" dt="2022-05-29T10:03:27.422" v="207" actId="20577"/>
          <ac:spMkLst>
            <pc:docMk/>
            <pc:sldMk cId="3914451949" sldId="276"/>
            <ac:spMk id="7" creationId="{6B46587B-0CA2-0178-2482-5B0ACAB5DA95}"/>
          </ac:spMkLst>
        </pc:spChg>
      </pc:sldChg>
      <pc:sldChg chg="modSp ord">
        <pc:chgData name="김정훈" userId="S::dan05006@hanyang.ac.kr::ab8f8b5d-b736-43df-9a0e-6523b7c87c43" providerId="AD" clId="Web-{2E3DFB10-7F55-4CE7-AB34-B4EAAE1CCA17}" dt="2022-05-29T10:13:25.012" v="222" actId="1076"/>
        <pc:sldMkLst>
          <pc:docMk/>
          <pc:sldMk cId="3025084656" sldId="277"/>
        </pc:sldMkLst>
        <pc:picChg chg="mod">
          <ac:chgData name="김정훈" userId="S::dan05006@hanyang.ac.kr::ab8f8b5d-b736-43df-9a0e-6523b7c87c43" providerId="AD" clId="Web-{2E3DFB10-7F55-4CE7-AB34-B4EAAE1CCA17}" dt="2022-05-29T10:13:25.012" v="222" actId="1076"/>
          <ac:picMkLst>
            <pc:docMk/>
            <pc:sldMk cId="3025084656" sldId="277"/>
            <ac:picMk id="8" creationId="{01F8FDB3-FA8D-CF5F-3650-6307FB773DA9}"/>
          </ac:picMkLst>
        </pc:picChg>
      </pc:sldChg>
      <pc:sldChg chg="ord">
        <pc:chgData name="김정훈" userId="S::dan05006@hanyang.ac.kr::ab8f8b5d-b736-43df-9a0e-6523b7c87c43" providerId="AD" clId="Web-{2E3DFB10-7F55-4CE7-AB34-B4EAAE1CCA17}" dt="2022-05-29T10:03:16.610" v="205"/>
        <pc:sldMkLst>
          <pc:docMk/>
          <pc:sldMk cId="627331337" sldId="278"/>
        </pc:sldMkLst>
      </pc:sldChg>
      <pc:sldChg chg="delSp modSp add ord replId">
        <pc:chgData name="김정훈" userId="S::dan05006@hanyang.ac.kr::ab8f8b5d-b736-43df-9a0e-6523b7c87c43" providerId="AD" clId="Web-{2E3DFB10-7F55-4CE7-AB34-B4EAAE1CCA17}" dt="2022-05-29T10:02:54.672" v="201" actId="20577"/>
        <pc:sldMkLst>
          <pc:docMk/>
          <pc:sldMk cId="1461515956" sldId="281"/>
        </pc:sldMkLst>
        <pc:spChg chg="mod">
          <ac:chgData name="김정훈" userId="S::dan05006@hanyang.ac.kr::ab8f8b5d-b736-43df-9a0e-6523b7c87c43" providerId="AD" clId="Web-{2E3DFB10-7F55-4CE7-AB34-B4EAAE1CCA17}" dt="2022-05-29T10:02:54.672" v="201" actId="20577"/>
          <ac:spMkLst>
            <pc:docMk/>
            <pc:sldMk cId="1461515956" sldId="281"/>
            <ac:spMk id="7" creationId="{6B46587B-0CA2-0178-2482-5B0ACAB5DA95}"/>
          </ac:spMkLst>
        </pc:spChg>
        <pc:picChg chg="del">
          <ac:chgData name="김정훈" userId="S::dan05006@hanyang.ac.kr::ab8f8b5d-b736-43df-9a0e-6523b7c87c43" providerId="AD" clId="Web-{2E3DFB10-7F55-4CE7-AB34-B4EAAE1CCA17}" dt="2022-05-29T09:58:33.230" v="146"/>
          <ac:picMkLst>
            <pc:docMk/>
            <pc:sldMk cId="1461515956" sldId="281"/>
            <ac:picMk id="16" creationId="{84B59005-28ED-3BC8-C427-516AD727462C}"/>
          </ac:picMkLst>
        </pc:picChg>
      </pc:sldChg>
      <pc:sldChg chg="delSp modSp add replId">
        <pc:chgData name="김정훈" userId="S::dan05006@hanyang.ac.kr::ab8f8b5d-b736-43df-9a0e-6523b7c87c43" providerId="AD" clId="Web-{2E3DFB10-7F55-4CE7-AB34-B4EAAE1CCA17}" dt="2022-05-29T11:03:39.407" v="293" actId="20577"/>
        <pc:sldMkLst>
          <pc:docMk/>
          <pc:sldMk cId="866728" sldId="282"/>
        </pc:sldMkLst>
        <pc:spChg chg="mod">
          <ac:chgData name="김정훈" userId="S::dan05006@hanyang.ac.kr::ab8f8b5d-b736-43df-9a0e-6523b7c87c43" providerId="AD" clId="Web-{2E3DFB10-7F55-4CE7-AB34-B4EAAE1CCA17}" dt="2022-05-29T11:03:39.407" v="293" actId="20577"/>
          <ac:spMkLst>
            <pc:docMk/>
            <pc:sldMk cId="866728" sldId="282"/>
            <ac:spMk id="7" creationId="{6B46587B-0CA2-0178-2482-5B0ACAB5DA95}"/>
          </ac:spMkLst>
        </pc:spChg>
        <pc:picChg chg="del">
          <ac:chgData name="김정훈" userId="S::dan05006@hanyang.ac.kr::ab8f8b5d-b736-43df-9a0e-6523b7c87c43" providerId="AD" clId="Web-{2E3DFB10-7F55-4CE7-AB34-B4EAAE1CCA17}" dt="2022-05-29T10:23:52.603" v="228"/>
          <ac:picMkLst>
            <pc:docMk/>
            <pc:sldMk cId="866728" sldId="282"/>
            <ac:picMk id="4" creationId="{F442F6DF-BF23-AED7-652E-8D95EFE0267C}"/>
          </ac:picMkLst>
        </pc:picChg>
      </pc:sldChg>
    </pc:docChg>
  </pc:docChgLst>
  <pc:docChgLst>
    <pc:chgData name="김민주" userId="S::minjukim12@hanyang.ac.kr::ccb22d04-1de4-442a-8df2-c735db149eeb" providerId="AD" clId="Web-{358DEA28-ED37-4603-98BD-75548FE5767B}"/>
    <pc:docChg chg="modSld">
      <pc:chgData name="김민주" userId="S::minjukim12@hanyang.ac.kr::ccb22d04-1de4-442a-8df2-c735db149eeb" providerId="AD" clId="Web-{358DEA28-ED37-4603-98BD-75548FE5767B}" dt="2022-05-28T11:27:47.419" v="160" actId="20577"/>
      <pc:docMkLst>
        <pc:docMk/>
      </pc:docMkLst>
      <pc:sldChg chg="modSp">
        <pc:chgData name="김민주" userId="S::minjukim12@hanyang.ac.kr::ccb22d04-1de4-442a-8df2-c735db149eeb" providerId="AD" clId="Web-{358DEA28-ED37-4603-98BD-75548FE5767B}" dt="2022-05-28T11:27:47.419" v="160" actId="20577"/>
        <pc:sldMkLst>
          <pc:docMk/>
          <pc:sldMk cId="3417895113" sldId="258"/>
        </pc:sldMkLst>
        <pc:spChg chg="mod">
          <ac:chgData name="김민주" userId="S::minjukim12@hanyang.ac.kr::ccb22d04-1de4-442a-8df2-c735db149eeb" providerId="AD" clId="Web-{358DEA28-ED37-4603-98BD-75548FE5767B}" dt="2022-05-28T11:22:06.787" v="77" actId="20577"/>
          <ac:spMkLst>
            <pc:docMk/>
            <pc:sldMk cId="3417895113" sldId="258"/>
            <ac:spMk id="2" creationId="{7AAC3276-ADE3-B4D9-A7BB-C27C45FA65D9}"/>
          </ac:spMkLst>
        </pc:spChg>
        <pc:spChg chg="mod">
          <ac:chgData name="김민주" userId="S::minjukim12@hanyang.ac.kr::ccb22d04-1de4-442a-8df2-c735db149eeb" providerId="AD" clId="Web-{358DEA28-ED37-4603-98BD-75548FE5767B}" dt="2022-05-28T11:27:47.419" v="160" actId="20577"/>
          <ac:spMkLst>
            <pc:docMk/>
            <pc:sldMk cId="3417895113" sldId="258"/>
            <ac:spMk id="3" creationId="{4E97AE84-7E1E-1C4B-399A-A8AE2120D1B8}"/>
          </ac:spMkLst>
        </pc:spChg>
      </pc:sldChg>
    </pc:docChg>
  </pc:docChgLst>
  <pc:docChgLst>
    <pc:chgData name="김정훈" userId="S::dan05006@hanyang.ac.kr::ab8f8b5d-b736-43df-9a0e-6523b7c87c43" providerId="AD" clId="Web-{D48468FF-DE42-4A27-9B6F-DE5AD5C38946}"/>
    <pc:docChg chg="addSld modSld sldOrd addMainMaster delMainMaster modMainMaster">
      <pc:chgData name="김정훈" userId="S::dan05006@hanyang.ac.kr::ab8f8b5d-b736-43df-9a0e-6523b7c87c43" providerId="AD" clId="Web-{D48468FF-DE42-4A27-9B6F-DE5AD5C38946}" dt="2022-05-26T06:52:50.970" v="313"/>
      <pc:docMkLst>
        <pc:docMk/>
      </pc:docMkLst>
      <pc:sldChg chg="addSp modSp mod setBg modClrScheme chgLayout">
        <pc:chgData name="김정훈" userId="S::dan05006@hanyang.ac.kr::ab8f8b5d-b736-43df-9a0e-6523b7c87c43" providerId="AD" clId="Web-{D48468FF-DE42-4A27-9B6F-DE5AD5C38946}" dt="2022-05-26T06:24:33.063" v="69"/>
        <pc:sldMkLst>
          <pc:docMk/>
          <pc:sldMk cId="3569210928" sldId="256"/>
        </pc:sldMkLst>
        <pc:spChg chg="mod">
          <ac:chgData name="김정훈" userId="S::dan05006@hanyang.ac.kr::ab8f8b5d-b736-43df-9a0e-6523b7c87c43" providerId="AD" clId="Web-{D48468FF-DE42-4A27-9B6F-DE5AD5C38946}" dt="2022-05-26T06:21:41.511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D48468FF-DE42-4A27-9B6F-DE5AD5C38946}" dt="2022-05-26T06:23:12.264" v="59" actId="20577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김정훈" userId="S::dan05006@hanyang.ac.kr::ab8f8b5d-b736-43df-9a0e-6523b7c87c43" providerId="AD" clId="Web-{D48468FF-DE42-4A27-9B6F-DE5AD5C38946}" dt="2022-05-26T06:24:33.063" v="69"/>
          <ac:spMkLst>
            <pc:docMk/>
            <pc:sldMk cId="3569210928" sldId="256"/>
            <ac:spMk id="4" creationId="{EC72E0A5-1F95-727F-0504-0D950561FCAA}"/>
          </ac:spMkLst>
        </pc:spChg>
        <pc:spChg chg="add">
          <ac:chgData name="김정훈" userId="S::dan05006@hanyang.ac.kr::ab8f8b5d-b736-43df-9a0e-6523b7c87c43" providerId="AD" clId="Web-{D48468FF-DE42-4A27-9B6F-DE5AD5C38946}" dt="2022-05-26T06:21:17.261" v="0"/>
          <ac:spMkLst>
            <pc:docMk/>
            <pc:sldMk cId="3569210928" sldId="256"/>
            <ac:spMk id="8" creationId="{E20BB609-EF92-42DB-836C-0699A590B5CF}"/>
          </ac:spMkLst>
        </pc:spChg>
        <pc:spChg chg="add">
          <ac:chgData name="김정훈" userId="S::dan05006@hanyang.ac.kr::ab8f8b5d-b736-43df-9a0e-6523b7c87c43" providerId="AD" clId="Web-{D48468FF-DE42-4A27-9B6F-DE5AD5C38946}" dt="2022-05-26T06:21:17.261" v="0"/>
          <ac:spMkLst>
            <pc:docMk/>
            <pc:sldMk cId="3569210928" sldId="256"/>
            <ac:spMk id="10" creationId="{B2C335F7-F61C-4EB4-80F2-4B1438FE66BB}"/>
          </ac:spMkLst>
        </pc:spChg>
        <pc:spChg chg="add">
          <ac:chgData name="김정훈" userId="S::dan05006@hanyang.ac.kr::ab8f8b5d-b736-43df-9a0e-6523b7c87c43" providerId="AD" clId="Web-{D48468FF-DE42-4A27-9B6F-DE5AD5C38946}" dt="2022-05-26T06:21:17.261" v="0"/>
          <ac:spMkLst>
            <pc:docMk/>
            <pc:sldMk cId="3569210928" sldId="256"/>
            <ac:spMk id="12" creationId="{F1189494-2B67-46D2-93D6-A122A09BF6B2}"/>
          </ac:spMkLst>
        </pc:spChg>
      </pc:sldChg>
      <pc:sldChg chg="addSp delSp modSp new mod setBg">
        <pc:chgData name="김정훈" userId="S::dan05006@hanyang.ac.kr::ab8f8b5d-b736-43df-9a0e-6523b7c87c43" providerId="AD" clId="Web-{D48468FF-DE42-4A27-9B6F-DE5AD5C38946}" dt="2022-05-26T06:52:50.970" v="313"/>
        <pc:sldMkLst>
          <pc:docMk/>
          <pc:sldMk cId="2329658313" sldId="257"/>
        </pc:sldMkLst>
        <pc:spChg chg="mod">
          <ac:chgData name="김정훈" userId="S::dan05006@hanyang.ac.kr::ab8f8b5d-b736-43df-9a0e-6523b7c87c43" providerId="AD" clId="Web-{D48468FF-DE42-4A27-9B6F-DE5AD5C38946}" dt="2022-05-26T06:24:00.234" v="67" actId="14100"/>
          <ac:spMkLst>
            <pc:docMk/>
            <pc:sldMk cId="2329658313" sldId="257"/>
            <ac:spMk id="2" creationId="{2501BBDC-6A0A-9B94-EC09-471C0C0AAD75}"/>
          </ac:spMkLst>
        </pc:spChg>
        <pc:spChg chg="del mod">
          <ac:chgData name="김정훈" userId="S::dan05006@hanyang.ac.kr::ab8f8b5d-b736-43df-9a0e-6523b7c87c43" providerId="AD" clId="Web-{D48468FF-DE42-4A27-9B6F-DE5AD5C38946}" dt="2022-05-26T06:52:50.970" v="313"/>
          <ac:spMkLst>
            <pc:docMk/>
            <pc:sldMk cId="2329658313" sldId="257"/>
            <ac:spMk id="3" creationId="{02442181-426C-CA92-37D1-432800194DB7}"/>
          </ac:spMkLst>
        </pc:spChg>
        <pc:spChg chg="add mod">
          <ac:chgData name="김정훈" userId="S::dan05006@hanyang.ac.kr::ab8f8b5d-b736-43df-9a0e-6523b7c87c43" providerId="AD" clId="Web-{D48468FF-DE42-4A27-9B6F-DE5AD5C38946}" dt="2022-05-26T06:24:38.157" v="70"/>
          <ac:spMkLst>
            <pc:docMk/>
            <pc:sldMk cId="2329658313" sldId="257"/>
            <ac:spMk id="4" creationId="{A2F23974-DBF0-5FC6-C544-DD48F3222E93}"/>
          </ac:spMkLst>
        </pc:spChg>
        <pc:spChg chg="add">
          <ac:chgData name="김정훈" userId="S::dan05006@hanyang.ac.kr::ab8f8b5d-b736-43df-9a0e-6523b7c87c43" providerId="AD" clId="Web-{D48468FF-DE42-4A27-9B6F-DE5AD5C38946}" dt="2022-05-26T06:23:41.765" v="61"/>
          <ac:spMkLst>
            <pc:docMk/>
            <pc:sldMk cId="2329658313" sldId="257"/>
            <ac:spMk id="8" creationId="{FAA3B297-9683-4E38-89FA-062C53E13F85}"/>
          </ac:spMkLst>
        </pc:spChg>
        <pc:spChg chg="add">
          <ac:chgData name="김정훈" userId="S::dan05006@hanyang.ac.kr::ab8f8b5d-b736-43df-9a0e-6523b7c87c43" providerId="AD" clId="Web-{D48468FF-DE42-4A27-9B6F-DE5AD5C38946}" dt="2022-05-26T06:23:41.765" v="61"/>
          <ac:spMkLst>
            <pc:docMk/>
            <pc:sldMk cId="2329658313" sldId="257"/>
            <ac:spMk id="10" creationId="{5B8D7907-8AB9-4E98-A576-1A13AECEDF3A}"/>
          </ac:spMkLst>
        </pc:spChg>
        <pc:graphicFrameChg chg="add">
          <ac:chgData name="김정훈" userId="S::dan05006@hanyang.ac.kr::ab8f8b5d-b736-43df-9a0e-6523b7c87c43" providerId="AD" clId="Web-{D48468FF-DE42-4A27-9B6F-DE5AD5C38946}" dt="2022-05-26T06:52:50.970" v="313"/>
          <ac:graphicFrameMkLst>
            <pc:docMk/>
            <pc:sldMk cId="2329658313" sldId="257"/>
            <ac:graphicFrameMk id="12" creationId="{3ABB270B-9B1B-0013-3EB8-CC48B30CF1BE}"/>
          </ac:graphicFrameMkLst>
        </pc:graphicFrameChg>
      </pc:sldChg>
      <pc:sldChg chg="addSp delSp modSp new mod setBg">
        <pc:chgData name="김정훈" userId="S::dan05006@hanyang.ac.kr::ab8f8b5d-b736-43df-9a0e-6523b7c87c43" providerId="AD" clId="Web-{D48468FF-DE42-4A27-9B6F-DE5AD5C38946}" dt="2022-05-26T06:39:48.792" v="160" actId="20577"/>
        <pc:sldMkLst>
          <pc:docMk/>
          <pc:sldMk cId="3417895113" sldId="258"/>
        </pc:sldMkLst>
        <pc:spChg chg="mod">
          <ac:chgData name="김정훈" userId="S::dan05006@hanyang.ac.kr::ab8f8b5d-b736-43df-9a0e-6523b7c87c43" providerId="AD" clId="Web-{D48468FF-DE42-4A27-9B6F-DE5AD5C38946}" dt="2022-05-26T06:29:20.884" v="114" actId="14100"/>
          <ac:spMkLst>
            <pc:docMk/>
            <pc:sldMk cId="3417895113" sldId="258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D48468FF-DE42-4A27-9B6F-DE5AD5C38946}" dt="2022-05-26T06:39:48.792" v="160" actId="20577"/>
          <ac:spMkLst>
            <pc:docMk/>
            <pc:sldMk cId="3417895113" sldId="258"/>
            <ac:spMk id="3" creationId="{4E97AE84-7E1E-1C4B-399A-A8AE2120D1B8}"/>
          </ac:spMkLst>
        </pc:spChg>
        <pc:spChg chg="mod">
          <ac:chgData name="김정훈" userId="S::dan05006@hanyang.ac.kr::ab8f8b5d-b736-43df-9a0e-6523b7c87c43" providerId="AD" clId="Web-{D48468FF-DE42-4A27-9B6F-DE5AD5C38946}" dt="2022-05-26T06:28:33.320" v="97"/>
          <ac:spMkLst>
            <pc:docMk/>
            <pc:sldMk cId="3417895113" sldId="258"/>
            <ac:spMk id="4" creationId="{C74794A4-BA13-088B-5FAE-AE8551D57099}"/>
          </ac:spMkLst>
        </pc:spChg>
        <pc:spChg chg="add del">
          <ac:chgData name="김정훈" userId="S::dan05006@hanyang.ac.kr::ab8f8b5d-b736-43df-9a0e-6523b7c87c43" providerId="AD" clId="Web-{D48468FF-DE42-4A27-9B6F-DE5AD5C38946}" dt="2022-05-26T06:28:29.242" v="96"/>
          <ac:spMkLst>
            <pc:docMk/>
            <pc:sldMk cId="3417895113" sldId="258"/>
            <ac:spMk id="5" creationId="{8972BDB1-4D38-8F6D-B790-A025C2940CB2}"/>
          </ac:spMkLst>
        </pc:spChg>
        <pc:spChg chg="add del">
          <ac:chgData name="김정훈" userId="S::dan05006@hanyang.ac.kr::ab8f8b5d-b736-43df-9a0e-6523b7c87c43" providerId="AD" clId="Web-{D48468FF-DE42-4A27-9B6F-DE5AD5C38946}" dt="2022-05-26T06:28:28.023" v="95"/>
          <ac:spMkLst>
            <pc:docMk/>
            <pc:sldMk cId="3417895113" sldId="258"/>
            <ac:spMk id="6" creationId="{BFEFA8D1-5E63-DF58-E55C-897CC0809720}"/>
          </ac:spMkLst>
        </pc:spChg>
        <pc:spChg chg="add">
          <ac:chgData name="김정훈" userId="S::dan05006@hanyang.ac.kr::ab8f8b5d-b736-43df-9a0e-6523b7c87c43" providerId="AD" clId="Web-{D48468FF-DE42-4A27-9B6F-DE5AD5C38946}" dt="2022-05-26T06:28:33.320" v="97"/>
          <ac:spMkLst>
            <pc:docMk/>
            <pc:sldMk cId="3417895113" sldId="258"/>
            <ac:spMk id="9" creationId="{FAA3B297-9683-4E38-89FA-062C53E13F85}"/>
          </ac:spMkLst>
        </pc:spChg>
        <pc:spChg chg="add">
          <ac:chgData name="김정훈" userId="S::dan05006@hanyang.ac.kr::ab8f8b5d-b736-43df-9a0e-6523b7c87c43" providerId="AD" clId="Web-{D48468FF-DE42-4A27-9B6F-DE5AD5C38946}" dt="2022-05-26T06:28:33.320" v="97"/>
          <ac:spMkLst>
            <pc:docMk/>
            <pc:sldMk cId="3417895113" sldId="258"/>
            <ac:spMk id="11" creationId="{5B8D7907-8AB9-4E98-A576-1A13AECEDF3A}"/>
          </ac:spMkLst>
        </pc:spChg>
      </pc:sldChg>
      <pc:sldChg chg="addSp delSp modSp new mod setBg">
        <pc:chgData name="김정훈" userId="S::dan05006@hanyang.ac.kr::ab8f8b5d-b736-43df-9a0e-6523b7c87c43" providerId="AD" clId="Web-{D48468FF-DE42-4A27-9B6F-DE5AD5C38946}" dt="2022-05-26T06:50:43.295" v="251" actId="20577"/>
        <pc:sldMkLst>
          <pc:docMk/>
          <pc:sldMk cId="3212965143" sldId="259"/>
        </pc:sldMkLst>
        <pc:spChg chg="mod">
          <ac:chgData name="김정훈" userId="S::dan05006@hanyang.ac.kr::ab8f8b5d-b736-43df-9a0e-6523b7c87c43" providerId="AD" clId="Web-{D48468FF-DE42-4A27-9B6F-DE5AD5C38946}" dt="2022-05-26T06:40:27.559" v="169" actId="20577"/>
          <ac:spMkLst>
            <pc:docMk/>
            <pc:sldMk cId="3212965143" sldId="259"/>
            <ac:spMk id="2" creationId="{8A069C1B-AED5-6DDB-1E91-6EF8D6A8F948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6"/>
          <ac:spMkLst>
            <pc:docMk/>
            <pc:sldMk cId="3212965143" sldId="259"/>
            <ac:spMk id="3" creationId="{2D2F0F8B-58ED-196C-7DA0-5841EE846E0B}"/>
          </ac:spMkLst>
        </pc:spChg>
        <pc:spChg chg="mod">
          <ac:chgData name="김정훈" userId="S::dan05006@hanyang.ac.kr::ab8f8b5d-b736-43df-9a0e-6523b7c87c43" providerId="AD" clId="Web-{D48468FF-DE42-4A27-9B6F-DE5AD5C38946}" dt="2022-05-26T06:40:18.012" v="166"/>
          <ac:spMkLst>
            <pc:docMk/>
            <pc:sldMk cId="3212965143" sldId="259"/>
            <ac:spMk id="4" creationId="{B5C2B479-E082-B973-3546-86741C5AE33C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5"/>
          <ac:spMkLst>
            <pc:docMk/>
            <pc:sldMk cId="3212965143" sldId="259"/>
            <ac:spMk id="9" creationId="{ADE57300-C7FF-4578-99A0-42B0295B123C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5"/>
          <ac:spMkLst>
            <pc:docMk/>
            <pc:sldMk cId="3212965143" sldId="259"/>
            <ac:spMk id="11" creationId="{DB8F8250-7A81-4A19-87AD-FFB2CE4E39A5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5"/>
          <ac:spMkLst>
            <pc:docMk/>
            <pc:sldMk cId="3212965143" sldId="259"/>
            <ac:spMk id="13" creationId="{F3FF94B3-6D3E-44FE-BB02-A9027C0003C7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5"/>
          <ac:spMkLst>
            <pc:docMk/>
            <pc:sldMk cId="3212965143" sldId="259"/>
            <ac:spMk id="15" creationId="{E20BB609-EF92-42DB-836C-0699A590B5CF}"/>
          </ac:spMkLst>
        </pc:spChg>
        <pc:spChg chg="add del">
          <ac:chgData name="김정훈" userId="S::dan05006@hanyang.ac.kr::ab8f8b5d-b736-43df-9a0e-6523b7c87c43" providerId="AD" clId="Web-{D48468FF-DE42-4A27-9B6F-DE5AD5C38946}" dt="2022-05-26T06:40:18.012" v="165"/>
          <ac:spMkLst>
            <pc:docMk/>
            <pc:sldMk cId="3212965143" sldId="259"/>
            <ac:spMk id="17" creationId="{B2C335F7-F61C-4EB4-80F2-4B1438FE66BB}"/>
          </ac:spMkLst>
        </pc:spChg>
        <pc:spChg chg="add">
          <ac:chgData name="김정훈" userId="S::dan05006@hanyang.ac.kr::ab8f8b5d-b736-43df-9a0e-6523b7c87c43" providerId="AD" clId="Web-{D48468FF-DE42-4A27-9B6F-DE5AD5C38946}" dt="2022-05-26T06:40:18.012" v="166"/>
          <ac:spMkLst>
            <pc:docMk/>
            <pc:sldMk cId="3212965143" sldId="259"/>
            <ac:spMk id="19" creationId="{F420BC5C-C418-4843-B04B-6918968D0982}"/>
          </ac:spMkLst>
        </pc:spChg>
        <pc:spChg chg="add">
          <ac:chgData name="김정훈" userId="S::dan05006@hanyang.ac.kr::ab8f8b5d-b736-43df-9a0e-6523b7c87c43" providerId="AD" clId="Web-{D48468FF-DE42-4A27-9B6F-DE5AD5C38946}" dt="2022-05-26T06:40:18.012" v="166"/>
          <ac:spMkLst>
            <pc:docMk/>
            <pc:sldMk cId="3212965143" sldId="259"/>
            <ac:spMk id="20" creationId="{92BE0106-0C20-465B-A1BE-0BAC2737B1AD}"/>
          </ac:spMkLst>
        </pc:spChg>
        <pc:spChg chg="add mod">
          <ac:chgData name="김정훈" userId="S::dan05006@hanyang.ac.kr::ab8f8b5d-b736-43df-9a0e-6523b7c87c43" providerId="AD" clId="Web-{D48468FF-DE42-4A27-9B6F-DE5AD5C38946}" dt="2022-05-26T06:50:43.295" v="251" actId="20577"/>
          <ac:spMkLst>
            <pc:docMk/>
            <pc:sldMk cId="3212965143" sldId="259"/>
            <ac:spMk id="21" creationId="{2D2F0F8B-58ED-196C-7DA0-5841EE846E0B}"/>
          </ac:spMkLst>
        </pc:spChg>
      </pc:sldChg>
      <pc:sldChg chg="modSp add ord replId">
        <pc:chgData name="김정훈" userId="S::dan05006@hanyang.ac.kr::ab8f8b5d-b736-43df-9a0e-6523b7c87c43" providerId="AD" clId="Web-{D48468FF-DE42-4A27-9B6F-DE5AD5C38946}" dt="2022-05-26T06:52:03.781" v="301" actId="20577"/>
        <pc:sldMkLst>
          <pc:docMk/>
          <pc:sldMk cId="2358470256" sldId="260"/>
        </pc:sldMkLst>
        <pc:spChg chg="mod">
          <ac:chgData name="김정훈" userId="S::dan05006@hanyang.ac.kr::ab8f8b5d-b736-43df-9a0e-6523b7c87c43" providerId="AD" clId="Web-{D48468FF-DE42-4A27-9B6F-DE5AD5C38946}" dt="2022-05-26T06:51:03.874" v="259" actId="20577"/>
          <ac:spMkLst>
            <pc:docMk/>
            <pc:sldMk cId="2358470256" sldId="260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D48468FF-DE42-4A27-9B6F-DE5AD5C38946}" dt="2022-05-26T06:52:03.781" v="301" actId="20577"/>
          <ac:spMkLst>
            <pc:docMk/>
            <pc:sldMk cId="2358470256" sldId="260"/>
            <ac:spMk id="3" creationId="{4E97AE84-7E1E-1C4B-399A-A8AE2120D1B8}"/>
          </ac:spMkLst>
        </pc:spChg>
      </pc:sldChg>
      <pc:sldChg chg="modSp add replId">
        <pc:chgData name="김정훈" userId="S::dan05006@hanyang.ac.kr::ab8f8b5d-b736-43df-9a0e-6523b7c87c43" providerId="AD" clId="Web-{D48468FF-DE42-4A27-9B6F-DE5AD5C38946}" dt="2022-05-26T06:52:26.751" v="312" actId="20577"/>
        <pc:sldMkLst>
          <pc:docMk/>
          <pc:sldMk cId="2373151836" sldId="261"/>
        </pc:sldMkLst>
        <pc:spChg chg="mod">
          <ac:chgData name="김정훈" userId="S::dan05006@hanyang.ac.kr::ab8f8b5d-b736-43df-9a0e-6523b7c87c43" providerId="AD" clId="Web-{D48468FF-DE42-4A27-9B6F-DE5AD5C38946}" dt="2022-05-26T06:52:12.250" v="305" actId="20577"/>
          <ac:spMkLst>
            <pc:docMk/>
            <pc:sldMk cId="2373151836" sldId="261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D48468FF-DE42-4A27-9B6F-DE5AD5C38946}" dt="2022-05-26T06:52:26.751" v="312" actId="20577"/>
          <ac:spMkLst>
            <pc:docMk/>
            <pc:sldMk cId="2373151836" sldId="261"/>
            <ac:spMk id="3" creationId="{4E97AE84-7E1E-1C4B-399A-A8AE2120D1B8}"/>
          </ac:spMkLst>
        </pc:spChg>
      </pc:sldChg>
      <pc:sldMasterChg chg="del delSldLayout">
        <pc:chgData name="김정훈" userId="S::dan05006@hanyang.ac.kr::ab8f8b5d-b736-43df-9a0e-6523b7c87c43" providerId="AD" clId="Web-{D48468FF-DE42-4A27-9B6F-DE5AD5C38946}" dt="2022-05-26T06:21:17.261" v="0"/>
        <pc:sldMasterMkLst>
          <pc:docMk/>
          <pc:sldMasterMk cId="3686743294" sldId="2147483648"/>
        </pc:sldMasterMkLst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김정훈" userId="S::dan05006@hanyang.ac.kr::ab8f8b5d-b736-43df-9a0e-6523b7c87c43" providerId="AD" clId="Web-{D48468FF-DE42-4A27-9B6F-DE5AD5C38946}" dt="2022-05-26T06:21:17.261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mod addSldLayout modSldLayout">
        <pc:chgData name="김정훈" userId="S::dan05006@hanyang.ac.kr::ab8f8b5d-b736-43df-9a0e-6523b7c87c43" providerId="AD" clId="Web-{D48468FF-DE42-4A27-9B6F-DE5AD5C38946}" dt="2022-05-26T06:24:38.157" v="70"/>
        <pc:sldMasterMkLst>
          <pc:docMk/>
          <pc:sldMasterMk cId="1257614851" sldId="2147483673"/>
        </pc:sldMasterMkLst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3249737656" sldId="2147483662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797754059" sldId="2147483663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2175452791" sldId="2147483664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591355844" sldId="2147483665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1386981500" sldId="2147483666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3317157131" sldId="2147483667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364147808" sldId="2147483668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2018481194" sldId="2147483669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927172935" sldId="2147483670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2829822412" sldId="2147483671"/>
          </pc:sldLayoutMkLst>
        </pc:sldLayoutChg>
        <pc:sldLayoutChg chg="add mod">
          <pc:chgData name="김정훈" userId="S::dan05006@hanyang.ac.kr::ab8f8b5d-b736-43df-9a0e-6523b7c87c43" providerId="AD" clId="Web-{D48468FF-DE42-4A27-9B6F-DE5AD5C38946}" dt="2022-05-26T06:24:38.157" v="70"/>
          <pc:sldLayoutMkLst>
            <pc:docMk/>
            <pc:sldMasterMk cId="1257614851" sldId="2147483673"/>
            <pc:sldLayoutMk cId="3512945183" sldId="2147483672"/>
          </pc:sldLayoutMkLst>
        </pc:sldLayoutChg>
      </pc:sldMasterChg>
    </pc:docChg>
  </pc:docChgLst>
  <pc:docChgLst>
    <pc:chgData name="김민주" userId="S::minjukim12@hanyang.ac.kr::ccb22d04-1de4-442a-8df2-c735db149eeb" providerId="AD" clId="Web-{684AA538-EFC3-4BE1-AD63-E48C5329F2D1}"/>
    <pc:docChg chg="modSld">
      <pc:chgData name="김민주" userId="S::minjukim12@hanyang.ac.kr::ccb22d04-1de4-442a-8df2-c735db149eeb" providerId="AD" clId="Web-{684AA538-EFC3-4BE1-AD63-E48C5329F2D1}" dt="2022-05-29T07:20:38.862" v="156" actId="20577"/>
      <pc:docMkLst>
        <pc:docMk/>
      </pc:docMkLst>
      <pc:sldChg chg="modSp">
        <pc:chgData name="김민주" userId="S::minjukim12@hanyang.ac.kr::ccb22d04-1de4-442a-8df2-c735db149eeb" providerId="AD" clId="Web-{684AA538-EFC3-4BE1-AD63-E48C5329F2D1}" dt="2022-05-29T06:55:23.541" v="128" actId="20577"/>
        <pc:sldMkLst>
          <pc:docMk/>
          <pc:sldMk cId="3212965143" sldId="259"/>
        </pc:sldMkLst>
        <pc:spChg chg="mod">
          <ac:chgData name="김민주" userId="S::minjukim12@hanyang.ac.kr::ccb22d04-1de4-442a-8df2-c735db149eeb" providerId="AD" clId="Web-{684AA538-EFC3-4BE1-AD63-E48C5329F2D1}" dt="2022-05-29T06:55:23.541" v="128" actId="20577"/>
          <ac:spMkLst>
            <pc:docMk/>
            <pc:sldMk cId="3212965143" sldId="259"/>
            <ac:spMk id="21" creationId="{2D2F0F8B-58ED-196C-7DA0-5841EE846E0B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31:44.017" v="55" actId="20577"/>
        <pc:sldMkLst>
          <pc:docMk/>
          <pc:sldMk cId="2373151836" sldId="261"/>
        </pc:sldMkLst>
        <pc:spChg chg="mod">
          <ac:chgData name="김민주" userId="S::minjukim12@hanyang.ac.kr::ccb22d04-1de4-442a-8df2-c735db149eeb" providerId="AD" clId="Web-{684AA538-EFC3-4BE1-AD63-E48C5329F2D1}" dt="2022-05-29T06:31:44.017" v="55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54:46.884" v="108" actId="20577"/>
        <pc:sldMkLst>
          <pc:docMk/>
          <pc:sldMk cId="943763628" sldId="264"/>
        </pc:sldMkLst>
        <pc:spChg chg="mod">
          <ac:chgData name="김민주" userId="S::minjukim12@hanyang.ac.kr::ccb22d04-1de4-442a-8df2-c735db149eeb" providerId="AD" clId="Web-{684AA538-EFC3-4BE1-AD63-E48C5329F2D1}" dt="2022-05-29T06:54:46.884" v="108" actId="20577"/>
          <ac:spMkLst>
            <pc:docMk/>
            <pc:sldMk cId="943763628" sldId="264"/>
            <ac:spMk id="21" creationId="{2D2F0F8B-58ED-196C-7DA0-5841EE846E0B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52:49.928" v="89" actId="20577"/>
        <pc:sldMkLst>
          <pc:docMk/>
          <pc:sldMk cId="718132009" sldId="267"/>
        </pc:sldMkLst>
        <pc:spChg chg="mod">
          <ac:chgData name="김민주" userId="S::minjukim12@hanyang.ac.kr::ccb22d04-1de4-442a-8df2-c735db149eeb" providerId="AD" clId="Web-{684AA538-EFC3-4BE1-AD63-E48C5329F2D1}" dt="2022-05-29T06:52:49.928" v="89" actId="20577"/>
          <ac:spMkLst>
            <pc:docMk/>
            <pc:sldMk cId="718132009" sldId="267"/>
            <ac:spMk id="3" creationId="{043F8603-1F60-03FA-0A12-822C9F074ADC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40:41.236" v="84" actId="20577"/>
        <pc:sldMkLst>
          <pc:docMk/>
          <pc:sldMk cId="2858136096" sldId="268"/>
        </pc:sldMkLst>
        <pc:spChg chg="mod">
          <ac:chgData name="김민주" userId="S::minjukim12@hanyang.ac.kr::ccb22d04-1de4-442a-8df2-c735db149eeb" providerId="AD" clId="Web-{684AA538-EFC3-4BE1-AD63-E48C5329F2D1}" dt="2022-05-29T06:40:41.236" v="84" actId="20577"/>
          <ac:spMkLst>
            <pc:docMk/>
            <pc:sldMk cId="2858136096" sldId="268"/>
            <ac:spMk id="7" creationId="{6B46587B-0CA2-0178-2482-5B0ACAB5DA95}"/>
          </ac:spMkLst>
        </pc:spChg>
        <pc:spChg chg="mod">
          <ac:chgData name="김민주" userId="S::minjukim12@hanyang.ac.kr::ccb22d04-1de4-442a-8df2-c735db149eeb" providerId="AD" clId="Web-{684AA538-EFC3-4BE1-AD63-E48C5329F2D1}" dt="2022-05-29T06:28:29.665" v="38" actId="20577"/>
          <ac:spMkLst>
            <pc:docMk/>
            <pc:sldMk cId="2858136096" sldId="268"/>
            <ac:spMk id="12" creationId="{B1B3BAD3-FF68-27CD-19B0-978A0A8A8C7C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28:18.243" v="36" actId="20577"/>
        <pc:sldMkLst>
          <pc:docMk/>
          <pc:sldMk cId="2339829950" sldId="269"/>
        </pc:sldMkLst>
        <pc:spChg chg="mod">
          <ac:chgData name="김민주" userId="S::minjukim12@hanyang.ac.kr::ccb22d04-1de4-442a-8df2-c735db149eeb" providerId="AD" clId="Web-{684AA538-EFC3-4BE1-AD63-E48C5329F2D1}" dt="2022-05-29T06:27:46.961" v="27" actId="20577"/>
          <ac:spMkLst>
            <pc:docMk/>
            <pc:sldMk cId="2339829950" sldId="269"/>
            <ac:spMk id="7" creationId="{6B46587B-0CA2-0178-2482-5B0ACAB5DA95}"/>
          </ac:spMkLst>
        </pc:spChg>
        <pc:spChg chg="mod">
          <ac:chgData name="김민주" userId="S::minjukim12@hanyang.ac.kr::ccb22d04-1de4-442a-8df2-c735db149eeb" providerId="AD" clId="Web-{684AA538-EFC3-4BE1-AD63-E48C5329F2D1}" dt="2022-05-29T06:28:18.243" v="36" actId="20577"/>
          <ac:spMkLst>
            <pc:docMk/>
            <pc:sldMk cId="2339829950" sldId="269"/>
            <ac:spMk id="8" creationId="{A0E5FCF7-0474-1E83-74FF-73242F3E1017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23:52.047" v="2" actId="20577"/>
        <pc:sldMkLst>
          <pc:docMk/>
          <pc:sldMk cId="2452319477" sldId="270"/>
        </pc:sldMkLst>
        <pc:spChg chg="mod">
          <ac:chgData name="김민주" userId="S::minjukim12@hanyang.ac.kr::ccb22d04-1de4-442a-8df2-c735db149eeb" providerId="AD" clId="Web-{684AA538-EFC3-4BE1-AD63-E48C5329F2D1}" dt="2022-05-29T06:23:52.047" v="2" actId="20577"/>
          <ac:spMkLst>
            <pc:docMk/>
            <pc:sldMk cId="2452319477" sldId="270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6:28:57.978" v="41" actId="20577"/>
        <pc:sldMkLst>
          <pc:docMk/>
          <pc:sldMk cId="4180544809" sldId="271"/>
        </pc:sldMkLst>
        <pc:spChg chg="mod">
          <ac:chgData name="김민주" userId="S::minjukim12@hanyang.ac.kr::ccb22d04-1de4-442a-8df2-c735db149eeb" providerId="AD" clId="Web-{684AA538-EFC3-4BE1-AD63-E48C5329F2D1}" dt="2022-05-29T06:28:57.978" v="41" actId="20577"/>
          <ac:spMkLst>
            <pc:docMk/>
            <pc:sldMk cId="4180544809" sldId="271"/>
            <ac:spMk id="7" creationId="{6B46587B-0CA2-0178-2482-5B0ACAB5DA95}"/>
          </ac:spMkLst>
        </pc:spChg>
        <pc:spChg chg="mod">
          <ac:chgData name="김민주" userId="S::minjukim12@hanyang.ac.kr::ccb22d04-1de4-442a-8df2-c735db149eeb" providerId="AD" clId="Web-{684AA538-EFC3-4BE1-AD63-E48C5329F2D1}" dt="2022-05-29T06:28:11.243" v="32" actId="20577"/>
          <ac:spMkLst>
            <pc:docMk/>
            <pc:sldMk cId="4180544809" sldId="271"/>
            <ac:spMk id="8" creationId="{A0E5FCF7-0474-1E83-74FF-73242F3E1017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7:20:38.862" v="156" actId="20577"/>
        <pc:sldMkLst>
          <pc:docMk/>
          <pc:sldMk cId="681984357" sldId="273"/>
        </pc:sldMkLst>
        <pc:spChg chg="mod">
          <ac:chgData name="김민주" userId="S::minjukim12@hanyang.ac.kr::ccb22d04-1de4-442a-8df2-c735db149eeb" providerId="AD" clId="Web-{684AA538-EFC3-4BE1-AD63-E48C5329F2D1}" dt="2022-05-29T07:20:38.862" v="156" actId="20577"/>
          <ac:spMkLst>
            <pc:docMk/>
            <pc:sldMk cId="681984357" sldId="273"/>
            <ac:spMk id="7" creationId="{6B46587B-0CA2-0178-2482-5B0ACAB5DA95}"/>
          </ac:spMkLst>
        </pc:spChg>
      </pc:sldChg>
      <pc:sldChg chg="modSp">
        <pc:chgData name="김민주" userId="S::minjukim12@hanyang.ac.kr::ccb22d04-1de4-442a-8df2-c735db149eeb" providerId="AD" clId="Web-{684AA538-EFC3-4BE1-AD63-E48C5329F2D1}" dt="2022-05-29T07:06:41.887" v="133" actId="20577"/>
        <pc:sldMkLst>
          <pc:docMk/>
          <pc:sldMk cId="402095762" sldId="274"/>
        </pc:sldMkLst>
        <pc:spChg chg="mod">
          <ac:chgData name="김민주" userId="S::minjukim12@hanyang.ac.kr::ccb22d04-1de4-442a-8df2-c735db149eeb" providerId="AD" clId="Web-{684AA538-EFC3-4BE1-AD63-E48C5329F2D1}" dt="2022-05-29T07:06:41.887" v="133" actId="20577"/>
          <ac:spMkLst>
            <pc:docMk/>
            <pc:sldMk cId="402095762" sldId="274"/>
            <ac:spMk id="7" creationId="{6B46587B-0CA2-0178-2482-5B0ACAB5DA95}"/>
          </ac:spMkLst>
        </pc:spChg>
      </pc:sldChg>
      <pc:sldChg chg="addSp modSp">
        <pc:chgData name="김민주" userId="S::minjukim12@hanyang.ac.kr::ccb22d04-1de4-442a-8df2-c735db149eeb" providerId="AD" clId="Web-{684AA538-EFC3-4BE1-AD63-E48C5329F2D1}" dt="2022-05-29T07:08:14.108" v="146" actId="1076"/>
        <pc:sldMkLst>
          <pc:docMk/>
          <pc:sldMk cId="3023820529" sldId="275"/>
        </pc:sldMkLst>
        <pc:spChg chg="mod">
          <ac:chgData name="김민주" userId="S::minjukim12@hanyang.ac.kr::ccb22d04-1de4-442a-8df2-c735db149eeb" providerId="AD" clId="Web-{684AA538-EFC3-4BE1-AD63-E48C5329F2D1}" dt="2022-05-29T07:08:13.108" v="145" actId="20577"/>
          <ac:spMkLst>
            <pc:docMk/>
            <pc:sldMk cId="3023820529" sldId="275"/>
            <ac:spMk id="7" creationId="{6B46587B-0CA2-0178-2482-5B0ACAB5DA95}"/>
          </ac:spMkLst>
        </pc:spChg>
        <pc:picChg chg="add mod">
          <ac:chgData name="김민주" userId="S::minjukim12@hanyang.ac.kr::ccb22d04-1de4-442a-8df2-c735db149eeb" providerId="AD" clId="Web-{684AA538-EFC3-4BE1-AD63-E48C5329F2D1}" dt="2022-05-29T07:08:14.108" v="146" actId="1076"/>
          <ac:picMkLst>
            <pc:docMk/>
            <pc:sldMk cId="3023820529" sldId="275"/>
            <ac:picMk id="4" creationId="{F442F6DF-BF23-AED7-652E-8D95EFE0267C}"/>
          </ac:picMkLst>
        </pc:picChg>
      </pc:sldChg>
    </pc:docChg>
  </pc:docChgLst>
  <pc:docChgLst>
    <pc:chgData name="김정훈" userId="S::dan05006@hanyang.ac.kr::ab8f8b5d-b736-43df-9a0e-6523b7c87c43" providerId="AD" clId="Web-{4C3782D2-02AA-4F96-83ED-34334FB5A93B}"/>
    <pc:docChg chg="addSld modSld sldOrd modMainMaster">
      <pc:chgData name="김정훈" userId="S::dan05006@hanyang.ac.kr::ab8f8b5d-b736-43df-9a0e-6523b7c87c43" providerId="AD" clId="Web-{4C3782D2-02AA-4F96-83ED-34334FB5A93B}" dt="2022-05-28T12:54:48.600" v="863" actId="20577"/>
      <pc:docMkLst>
        <pc:docMk/>
      </pc:docMkLst>
      <pc:sldChg chg="modSp">
        <pc:chgData name="김정훈" userId="S::dan05006@hanyang.ac.kr::ab8f8b5d-b736-43df-9a0e-6523b7c87c43" providerId="AD" clId="Web-{4C3782D2-02AA-4F96-83ED-34334FB5A93B}" dt="2022-05-28T11:22:23.226" v="75" actId="20577"/>
        <pc:sldMkLst>
          <pc:docMk/>
          <pc:sldMk cId="3417895113" sldId="258"/>
        </pc:sldMkLst>
        <pc:spChg chg="mod">
          <ac:chgData name="김정훈" userId="S::dan05006@hanyang.ac.kr::ab8f8b5d-b736-43df-9a0e-6523b7c87c43" providerId="AD" clId="Web-{4C3782D2-02AA-4F96-83ED-34334FB5A93B}" dt="2022-05-28T11:22:23.226" v="75" actId="20577"/>
          <ac:spMkLst>
            <pc:docMk/>
            <pc:sldMk cId="3417895113" sldId="258"/>
            <ac:spMk id="3" creationId="{4E97AE84-7E1E-1C4B-399A-A8AE2120D1B8}"/>
          </ac:spMkLst>
        </pc:spChg>
      </pc:sldChg>
      <pc:sldChg chg="addSp delSp modSp">
        <pc:chgData name="김정훈" userId="S::dan05006@hanyang.ac.kr::ab8f8b5d-b736-43df-9a0e-6523b7c87c43" providerId="AD" clId="Web-{4C3782D2-02AA-4F96-83ED-34334FB5A93B}" dt="2022-05-28T11:54:18.687" v="297" actId="20577"/>
        <pc:sldMkLst>
          <pc:docMk/>
          <pc:sldMk cId="3212965143" sldId="259"/>
        </pc:sldMkLst>
        <pc:spChg chg="mod">
          <ac:chgData name="김정훈" userId="S::dan05006@hanyang.ac.kr::ab8f8b5d-b736-43df-9a0e-6523b7c87c43" providerId="AD" clId="Web-{4C3782D2-02AA-4F96-83ED-34334FB5A93B}" dt="2022-05-28T11:35:32.903" v="140"/>
          <ac:spMkLst>
            <pc:docMk/>
            <pc:sldMk cId="3212965143" sldId="259"/>
            <ac:spMk id="2" creationId="{8A069C1B-AED5-6DDB-1E91-6EF8D6A8F948}"/>
          </ac:spMkLst>
        </pc:spChg>
        <pc:spChg chg="del">
          <ac:chgData name="김정훈" userId="S::dan05006@hanyang.ac.kr::ab8f8b5d-b736-43df-9a0e-6523b7c87c43" providerId="AD" clId="Web-{4C3782D2-02AA-4F96-83ED-34334FB5A93B}" dt="2022-05-28T11:35:32.903" v="140"/>
          <ac:spMkLst>
            <pc:docMk/>
            <pc:sldMk cId="3212965143" sldId="259"/>
            <ac:spMk id="19" creationId="{F420BC5C-C418-4843-B04B-6918968D0982}"/>
          </ac:spMkLst>
        </pc:spChg>
        <pc:spChg chg="del">
          <ac:chgData name="김정훈" userId="S::dan05006@hanyang.ac.kr::ab8f8b5d-b736-43df-9a0e-6523b7c87c43" providerId="AD" clId="Web-{4C3782D2-02AA-4F96-83ED-34334FB5A93B}" dt="2022-05-28T11:35:32.903" v="140"/>
          <ac:spMkLst>
            <pc:docMk/>
            <pc:sldMk cId="3212965143" sldId="259"/>
            <ac:spMk id="20" creationId="{92BE0106-0C20-465B-A1BE-0BAC2737B1AD}"/>
          </ac:spMkLst>
        </pc:spChg>
        <pc:spChg chg="mod">
          <ac:chgData name="김정훈" userId="S::dan05006@hanyang.ac.kr::ab8f8b5d-b736-43df-9a0e-6523b7c87c43" providerId="AD" clId="Web-{4C3782D2-02AA-4F96-83ED-34334FB5A93B}" dt="2022-05-28T11:54:18.687" v="297" actId="20577"/>
          <ac:spMkLst>
            <pc:docMk/>
            <pc:sldMk cId="3212965143" sldId="259"/>
            <ac:spMk id="21" creationId="{2D2F0F8B-58ED-196C-7DA0-5841EE846E0B}"/>
          </ac:spMkLst>
        </pc:spChg>
        <pc:spChg chg="add">
          <ac:chgData name="김정훈" userId="S::dan05006@hanyang.ac.kr::ab8f8b5d-b736-43df-9a0e-6523b7c87c43" providerId="AD" clId="Web-{4C3782D2-02AA-4F96-83ED-34334FB5A93B}" dt="2022-05-28T11:35:32.903" v="140"/>
          <ac:spMkLst>
            <pc:docMk/>
            <pc:sldMk cId="3212965143" sldId="259"/>
            <ac:spMk id="26" creationId="{FAA3B297-9683-4E38-89FA-062C53E13F85}"/>
          </ac:spMkLst>
        </pc:spChg>
        <pc:spChg chg="add">
          <ac:chgData name="김정훈" userId="S::dan05006@hanyang.ac.kr::ab8f8b5d-b736-43df-9a0e-6523b7c87c43" providerId="AD" clId="Web-{4C3782D2-02AA-4F96-83ED-34334FB5A93B}" dt="2022-05-28T11:35:32.903" v="140"/>
          <ac:spMkLst>
            <pc:docMk/>
            <pc:sldMk cId="3212965143" sldId="259"/>
            <ac:spMk id="28" creationId="{5B8D7907-8AB9-4E98-A576-1A13AECEDF3A}"/>
          </ac:spMkLst>
        </pc:spChg>
        <pc:picChg chg="add del mod">
          <ac:chgData name="김정훈" userId="S::dan05006@hanyang.ac.kr::ab8f8b5d-b736-43df-9a0e-6523b7c87c43" providerId="AD" clId="Web-{4C3782D2-02AA-4F96-83ED-34334FB5A93B}" dt="2022-05-28T11:35:24.887" v="138"/>
          <ac:picMkLst>
            <pc:docMk/>
            <pc:sldMk cId="3212965143" sldId="259"/>
            <ac:picMk id="3" creationId="{1F529658-59C5-389A-1954-09864E3CE379}"/>
          </ac:picMkLst>
        </pc:picChg>
        <pc:picChg chg="add mod">
          <ac:chgData name="김정훈" userId="S::dan05006@hanyang.ac.kr::ab8f8b5d-b736-43df-9a0e-6523b7c87c43" providerId="AD" clId="Web-{4C3782D2-02AA-4F96-83ED-34334FB5A93B}" dt="2022-05-28T11:48:18.865" v="240" actId="14100"/>
          <ac:picMkLst>
            <pc:docMk/>
            <pc:sldMk cId="3212965143" sldId="259"/>
            <ac:picMk id="5" creationId="{E535E098-0ED5-F217-2F27-26B6D14E297F}"/>
          </ac:picMkLst>
        </pc:picChg>
      </pc:sldChg>
      <pc:sldChg chg="addSp delSp modSp">
        <pc:chgData name="김정훈" userId="S::dan05006@hanyang.ac.kr::ab8f8b5d-b736-43df-9a0e-6523b7c87c43" providerId="AD" clId="Web-{4C3782D2-02AA-4F96-83ED-34334FB5A93B}" dt="2022-05-28T12:54:28.850" v="859"/>
        <pc:sldMkLst>
          <pc:docMk/>
          <pc:sldMk cId="2358470256" sldId="260"/>
        </pc:sldMkLst>
        <pc:spChg chg="del mod">
          <ac:chgData name="김정훈" userId="S::dan05006@hanyang.ac.kr::ab8f8b5d-b736-43df-9a0e-6523b7c87c43" providerId="AD" clId="Web-{4C3782D2-02AA-4F96-83ED-34334FB5A93B}" dt="2022-05-28T12:54:26.490" v="858"/>
          <ac:spMkLst>
            <pc:docMk/>
            <pc:sldMk cId="2358470256" sldId="260"/>
            <ac:spMk id="3" creationId="{4E97AE84-7E1E-1C4B-399A-A8AE2120D1B8}"/>
          </ac:spMkLst>
        </pc:spChg>
        <pc:spChg chg="add del mod">
          <ac:chgData name="김정훈" userId="S::dan05006@hanyang.ac.kr::ab8f8b5d-b736-43df-9a0e-6523b7c87c43" providerId="AD" clId="Web-{4C3782D2-02AA-4F96-83ED-34334FB5A93B}" dt="2022-05-28T12:54:28.850" v="859"/>
          <ac:spMkLst>
            <pc:docMk/>
            <pc:sldMk cId="2358470256" sldId="260"/>
            <ac:spMk id="8" creationId="{014CA425-0EF8-ECE3-8795-940E52C6C7DD}"/>
          </ac:spMkLst>
        </pc:spChg>
        <pc:picChg chg="add mod">
          <ac:chgData name="김정훈" userId="S::dan05006@hanyang.ac.kr::ab8f8b5d-b736-43df-9a0e-6523b7c87c43" providerId="AD" clId="Web-{4C3782D2-02AA-4F96-83ED-34334FB5A93B}" dt="2022-05-28T12:43:37.254" v="849" actId="1076"/>
          <ac:picMkLst>
            <pc:docMk/>
            <pc:sldMk cId="2358470256" sldId="260"/>
            <ac:picMk id="5" creationId="{145783B4-7F8E-2463-B3D4-5EAB6FE1AC95}"/>
          </ac:picMkLst>
        </pc:picChg>
        <pc:picChg chg="add mod">
          <ac:chgData name="김정훈" userId="S::dan05006@hanyang.ac.kr::ab8f8b5d-b736-43df-9a0e-6523b7c87c43" providerId="AD" clId="Web-{4C3782D2-02AA-4F96-83ED-34334FB5A93B}" dt="2022-05-28T12:41:35.860" v="780" actId="1076"/>
          <ac:picMkLst>
            <pc:docMk/>
            <pc:sldMk cId="2358470256" sldId="260"/>
            <ac:picMk id="6" creationId="{6CD81453-06BE-AD61-3B48-49EB9AFE6B1E}"/>
          </ac:picMkLst>
        </pc:picChg>
      </pc:sldChg>
      <pc:sldChg chg="modSp">
        <pc:chgData name="김정훈" userId="S::dan05006@hanyang.ac.kr::ab8f8b5d-b736-43df-9a0e-6523b7c87c43" providerId="AD" clId="Web-{4C3782D2-02AA-4F96-83ED-34334FB5A93B}" dt="2022-05-28T12:43:34.519" v="847" actId="20577"/>
        <pc:sldMkLst>
          <pc:docMk/>
          <pc:sldMk cId="2373151836" sldId="261"/>
        </pc:sldMkLst>
        <pc:spChg chg="mod">
          <ac:chgData name="김정훈" userId="S::dan05006@hanyang.ac.kr::ab8f8b5d-b736-43df-9a0e-6523b7c87c43" providerId="AD" clId="Web-{4C3782D2-02AA-4F96-83ED-34334FB5A93B}" dt="2022-05-28T12:43:34.519" v="847" actId="20577"/>
          <ac:spMkLst>
            <pc:docMk/>
            <pc:sldMk cId="2373151836" sldId="261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4C3782D2-02AA-4F96-83ED-34334FB5A93B}" dt="2022-05-28T12:42:51.628" v="844" actId="20577"/>
          <ac:spMkLst>
            <pc:docMk/>
            <pc:sldMk cId="2373151836" sldId="261"/>
            <ac:spMk id="3" creationId="{4E97AE84-7E1E-1C4B-399A-A8AE2120D1B8}"/>
          </ac:spMkLst>
        </pc:spChg>
      </pc:sldChg>
      <pc:sldChg chg="addSp delSp modSp new mod setBg addAnim delAnim">
        <pc:chgData name="김정훈" userId="S::dan05006@hanyang.ac.kr::ab8f8b5d-b736-43df-9a0e-6523b7c87c43" providerId="AD" clId="Web-{4C3782D2-02AA-4F96-83ED-34334FB5A93B}" dt="2022-05-28T11:54:06.718" v="292" actId="20577"/>
        <pc:sldMkLst>
          <pc:docMk/>
          <pc:sldMk cId="4133151996" sldId="262"/>
        </pc:sldMkLst>
        <pc:spChg chg="mod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2" creationId="{290255FF-F0AC-2BDD-4AD0-A572257CD047}"/>
          </ac:spMkLst>
        </pc:spChg>
        <pc:spChg chg="mod">
          <ac:chgData name="김정훈" userId="S::dan05006@hanyang.ac.kr::ab8f8b5d-b736-43df-9a0e-6523b7c87c43" providerId="AD" clId="Web-{4C3782D2-02AA-4F96-83ED-34334FB5A93B}" dt="2022-05-28T11:54:06.718" v="292" actId="20577"/>
          <ac:spMkLst>
            <pc:docMk/>
            <pc:sldMk cId="4133151996" sldId="262"/>
            <ac:spMk id="3" creationId="{4B0BA7B0-032F-574C-0D14-47179C6721D1}"/>
          </ac:spMkLst>
        </pc:spChg>
        <pc:spChg chg="mod">
          <ac:chgData name="김정훈" userId="S::dan05006@hanyang.ac.kr::ab8f8b5d-b736-43df-9a0e-6523b7c87c43" providerId="AD" clId="Web-{4C3782D2-02AA-4F96-83ED-34334FB5A93B}" dt="2022-05-28T11:32:04.928" v="127" actId="20577"/>
          <ac:spMkLst>
            <pc:docMk/>
            <pc:sldMk cId="4133151996" sldId="262"/>
            <ac:spMk id="4" creationId="{C67DB0C8-E455-DF75-D7C2-BDF595FCF2A2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28.365" v="120"/>
          <ac:spMkLst>
            <pc:docMk/>
            <pc:sldMk cId="4133151996" sldId="262"/>
            <ac:spMk id="9" creationId="{FAA3B297-9683-4E38-89FA-062C53E13F85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28.365" v="120"/>
          <ac:spMkLst>
            <pc:docMk/>
            <pc:sldMk cId="4133151996" sldId="262"/>
            <ac:spMk id="11" creationId="{5B8D7907-8AB9-4E98-A576-1A13AECEDF3A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13" creationId="{F3FF94B3-6D3E-44FE-BB02-A9027C0003C7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14" creationId="{ADE57300-C7FF-4578-99A0-42B0295B123C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15" creationId="{E20BB609-EF92-42DB-836C-0699A590B5CF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16" creationId="{DB8F8250-7A81-4A19-87AD-FFB2CE4E39A5}"/>
          </ac:spMkLst>
        </pc:spChg>
        <pc:spChg chg="add del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17" creationId="{B2C335F7-F61C-4EB4-80F2-4B1438FE66BB}"/>
          </ac:spMkLst>
        </pc:spChg>
        <pc:spChg chg="add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22" creationId="{FAA3B297-9683-4E38-89FA-062C53E13F85}"/>
          </ac:spMkLst>
        </pc:spChg>
        <pc:spChg chg="add">
          <ac:chgData name="김정훈" userId="S::dan05006@hanyang.ac.kr::ab8f8b5d-b736-43df-9a0e-6523b7c87c43" providerId="AD" clId="Web-{4C3782D2-02AA-4F96-83ED-34334FB5A93B}" dt="2022-05-28T11:31:52.053" v="122"/>
          <ac:spMkLst>
            <pc:docMk/>
            <pc:sldMk cId="4133151996" sldId="262"/>
            <ac:spMk id="24" creationId="{5B8D7907-8AB9-4E98-A576-1A13AECEDF3A}"/>
          </ac:spMkLst>
        </pc:spChg>
      </pc:sldChg>
      <pc:sldChg chg="addSp delSp modSp new mod setBg">
        <pc:chgData name="김정훈" userId="S::dan05006@hanyang.ac.kr::ab8f8b5d-b736-43df-9a0e-6523b7c87c43" providerId="AD" clId="Web-{4C3782D2-02AA-4F96-83ED-34334FB5A93B}" dt="2022-05-28T12:54:16.724" v="856" actId="20577"/>
        <pc:sldMkLst>
          <pc:docMk/>
          <pc:sldMk cId="336454961" sldId="263"/>
        </pc:sldMkLst>
        <pc:spChg chg="mod">
          <ac:chgData name="김정훈" userId="S::dan05006@hanyang.ac.kr::ab8f8b5d-b736-43df-9a0e-6523b7c87c43" providerId="AD" clId="Web-{4C3782D2-02AA-4F96-83ED-34334FB5A93B}" dt="2022-05-28T11:45:30.798" v="155" actId="14100"/>
          <ac:spMkLst>
            <pc:docMk/>
            <pc:sldMk cId="336454961" sldId="263"/>
            <ac:spMk id="2" creationId="{0606EA38-ADE7-29AE-CC1C-EDA20533446A}"/>
          </ac:spMkLst>
        </pc:spChg>
        <pc:spChg chg="del mod">
          <ac:chgData name="김정훈" userId="S::dan05006@hanyang.ac.kr::ab8f8b5d-b736-43df-9a0e-6523b7c87c43" providerId="AD" clId="Web-{4C3782D2-02AA-4F96-83ED-34334FB5A93B}" dt="2022-05-28T11:35:26.809" v="139"/>
          <ac:spMkLst>
            <pc:docMk/>
            <pc:sldMk cId="336454961" sldId="263"/>
            <ac:spMk id="3" creationId="{24192D6A-8786-1923-3DE8-DB20E9C63C1B}"/>
          </ac:spMkLst>
        </pc:spChg>
        <pc:spChg chg="mod">
          <ac:chgData name="김정훈" userId="S::dan05006@hanyang.ac.kr::ab8f8b5d-b736-43df-9a0e-6523b7c87c43" providerId="AD" clId="Web-{4C3782D2-02AA-4F96-83ED-34334FB5A93B}" dt="2022-05-28T11:34:57.152" v="136"/>
          <ac:spMkLst>
            <pc:docMk/>
            <pc:sldMk cId="336454961" sldId="263"/>
            <ac:spMk id="4" creationId="{5D06B953-04B1-D7DC-3B13-CB2E3557DC5C}"/>
          </ac:spMkLst>
        </pc:spChg>
        <pc:spChg chg="add mod">
          <ac:chgData name="김정훈" userId="S::dan05006@hanyang.ac.kr::ab8f8b5d-b736-43df-9a0e-6523b7c87c43" providerId="AD" clId="Web-{4C3782D2-02AA-4F96-83ED-34334FB5A93B}" dt="2022-05-28T12:54:16.724" v="856" actId="20577"/>
          <ac:spMkLst>
            <pc:docMk/>
            <pc:sldMk cId="336454961" sldId="263"/>
            <ac:spMk id="7" creationId="{6B46587B-0CA2-0178-2482-5B0ACAB5DA95}"/>
          </ac:spMkLst>
        </pc:spChg>
        <pc:spChg chg="add">
          <ac:chgData name="김정훈" userId="S::dan05006@hanyang.ac.kr::ab8f8b5d-b736-43df-9a0e-6523b7c87c43" providerId="AD" clId="Web-{4C3782D2-02AA-4F96-83ED-34334FB5A93B}" dt="2022-05-28T11:34:57.152" v="136"/>
          <ac:spMkLst>
            <pc:docMk/>
            <pc:sldMk cId="336454961" sldId="263"/>
            <ac:spMk id="9" creationId="{FAA3B297-9683-4E38-89FA-062C53E13F85}"/>
          </ac:spMkLst>
        </pc:spChg>
        <pc:spChg chg="add">
          <ac:chgData name="김정훈" userId="S::dan05006@hanyang.ac.kr::ab8f8b5d-b736-43df-9a0e-6523b7c87c43" providerId="AD" clId="Web-{4C3782D2-02AA-4F96-83ED-34334FB5A93B}" dt="2022-05-28T11:34:57.152" v="136"/>
          <ac:spMkLst>
            <pc:docMk/>
            <pc:sldMk cId="336454961" sldId="263"/>
            <ac:spMk id="11" creationId="{5B8D7907-8AB9-4E98-A576-1A13AECEDF3A}"/>
          </ac:spMkLst>
        </pc:spChg>
        <pc:picChg chg="add del mod ord">
          <ac:chgData name="김정훈" userId="S::dan05006@hanyang.ac.kr::ab8f8b5d-b736-43df-9a0e-6523b7c87c43" providerId="AD" clId="Web-{4C3782D2-02AA-4F96-83ED-34334FB5A93B}" dt="2022-05-28T11:35:35.824" v="142"/>
          <ac:picMkLst>
            <pc:docMk/>
            <pc:sldMk cId="336454961" sldId="263"/>
            <ac:picMk id="5" creationId="{5E968254-70F4-4312-5C2E-C8BBA941D3F5}"/>
          </ac:picMkLst>
        </pc:picChg>
      </pc:sldChg>
      <pc:sldChg chg="modSp">
        <pc:chgData name="김정훈" userId="S::dan05006@hanyang.ac.kr::ab8f8b5d-b736-43df-9a0e-6523b7c87c43" providerId="AD" clId="Web-{4C3782D2-02AA-4F96-83ED-34334FB5A93B}" dt="2022-05-28T12:20:28.166" v="501" actId="20577"/>
        <pc:sldMkLst>
          <pc:docMk/>
          <pc:sldMk cId="943763628" sldId="264"/>
        </pc:sldMkLst>
        <pc:spChg chg="mod">
          <ac:chgData name="김정훈" userId="S::dan05006@hanyang.ac.kr::ab8f8b5d-b736-43df-9a0e-6523b7c87c43" providerId="AD" clId="Web-{4C3782D2-02AA-4F96-83ED-34334FB5A93B}" dt="2022-05-28T12:20:28.166" v="501" actId="20577"/>
          <ac:spMkLst>
            <pc:docMk/>
            <pc:sldMk cId="943763628" sldId="264"/>
            <ac:spMk id="21" creationId="{2D2F0F8B-58ED-196C-7DA0-5841EE846E0B}"/>
          </ac:spMkLst>
        </pc:spChg>
      </pc:sldChg>
      <pc:sldChg chg="addSp modSp new mod ord setBg">
        <pc:chgData name="김정훈" userId="S::dan05006@hanyang.ac.kr::ab8f8b5d-b736-43df-9a0e-6523b7c87c43" providerId="AD" clId="Web-{4C3782D2-02AA-4F96-83ED-34334FB5A93B}" dt="2022-05-28T12:54:48.600" v="863" actId="20577"/>
        <pc:sldMkLst>
          <pc:docMk/>
          <pc:sldMk cId="11718906" sldId="265"/>
        </pc:sldMkLst>
        <pc:spChg chg="mod">
          <ac:chgData name="김정훈" userId="S::dan05006@hanyang.ac.kr::ab8f8b5d-b736-43df-9a0e-6523b7c87c43" providerId="AD" clId="Web-{4C3782D2-02AA-4F96-83ED-34334FB5A93B}" dt="2022-05-28T12:34:14.067" v="634" actId="20577"/>
          <ac:spMkLst>
            <pc:docMk/>
            <pc:sldMk cId="11718906" sldId="265"/>
            <ac:spMk id="2" creationId="{FD69C958-5294-B72E-A799-847409C7C690}"/>
          </ac:spMkLst>
        </pc:spChg>
        <pc:spChg chg="mod">
          <ac:chgData name="김정훈" userId="S::dan05006@hanyang.ac.kr::ab8f8b5d-b736-43df-9a0e-6523b7c87c43" providerId="AD" clId="Web-{4C3782D2-02AA-4F96-83ED-34334FB5A93B}" dt="2022-05-28T12:54:48.600" v="863" actId="20577"/>
          <ac:spMkLst>
            <pc:docMk/>
            <pc:sldMk cId="11718906" sldId="265"/>
            <ac:spMk id="3" creationId="{B6FC4411-DBDE-CA2A-AB41-1265EE68A203}"/>
          </ac:spMkLst>
        </pc:spChg>
        <pc:spChg chg="mod">
          <ac:chgData name="김정훈" userId="S::dan05006@hanyang.ac.kr::ab8f8b5d-b736-43df-9a0e-6523b7c87c43" providerId="AD" clId="Web-{4C3782D2-02AA-4F96-83ED-34334FB5A93B}" dt="2022-05-28T12:34:10.286" v="631"/>
          <ac:spMkLst>
            <pc:docMk/>
            <pc:sldMk cId="11718906" sldId="265"/>
            <ac:spMk id="4" creationId="{A2E6F3F1-FFB4-4C98-41E4-6DAEB7279B77}"/>
          </ac:spMkLst>
        </pc:spChg>
        <pc:spChg chg="add">
          <ac:chgData name="김정훈" userId="S::dan05006@hanyang.ac.kr::ab8f8b5d-b736-43df-9a0e-6523b7c87c43" providerId="AD" clId="Web-{4C3782D2-02AA-4F96-83ED-34334FB5A93B}" dt="2022-05-28T12:34:10.286" v="631"/>
          <ac:spMkLst>
            <pc:docMk/>
            <pc:sldMk cId="11718906" sldId="265"/>
            <ac:spMk id="9" creationId="{FAA3B297-9683-4E38-89FA-062C53E13F85}"/>
          </ac:spMkLst>
        </pc:spChg>
        <pc:spChg chg="add">
          <ac:chgData name="김정훈" userId="S::dan05006@hanyang.ac.kr::ab8f8b5d-b736-43df-9a0e-6523b7c87c43" providerId="AD" clId="Web-{4C3782D2-02AA-4F96-83ED-34334FB5A93B}" dt="2022-05-28T12:34:10.286" v="631"/>
          <ac:spMkLst>
            <pc:docMk/>
            <pc:sldMk cId="11718906" sldId="265"/>
            <ac:spMk id="11" creationId="{5B8D7907-8AB9-4E98-A576-1A13AECEDF3A}"/>
          </ac:spMkLst>
        </pc:spChg>
      </pc:sldChg>
      <pc:sldChg chg="modSp add replId">
        <pc:chgData name="김정훈" userId="S::dan05006@hanyang.ac.kr::ab8f8b5d-b736-43df-9a0e-6523b7c87c43" providerId="AD" clId="Web-{4C3782D2-02AA-4F96-83ED-34334FB5A93B}" dt="2022-05-28T12:41:56.517" v="798" actId="20577"/>
        <pc:sldMkLst>
          <pc:docMk/>
          <pc:sldMk cId="405473314" sldId="266"/>
        </pc:sldMkLst>
        <pc:spChg chg="mod">
          <ac:chgData name="김정훈" userId="S::dan05006@hanyang.ac.kr::ab8f8b5d-b736-43df-9a0e-6523b7c87c43" providerId="AD" clId="Web-{4C3782D2-02AA-4F96-83ED-34334FB5A93B}" dt="2022-05-28T12:41:56.517" v="798" actId="20577"/>
          <ac:spMkLst>
            <pc:docMk/>
            <pc:sldMk cId="405473314" sldId="266"/>
            <ac:spMk id="3" creationId="{B6FC4411-DBDE-CA2A-AB41-1265EE68A203}"/>
          </ac:spMkLst>
        </pc:spChg>
      </pc:sldChg>
      <pc:sldMasterChg chg="mod modSldLayout">
        <pc:chgData name="김정훈" userId="S::dan05006@hanyang.ac.kr::ab8f8b5d-b736-43df-9a0e-6523b7c87c43" providerId="AD" clId="Web-{4C3782D2-02AA-4F96-83ED-34334FB5A93B}" dt="2022-05-28T11:32:38.179" v="128"/>
        <pc:sldMasterMkLst>
          <pc:docMk/>
          <pc:sldMasterMk cId="1257614851" sldId="2147483673"/>
        </pc:sldMasterMkLst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3249737656" sldId="2147483662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797754059" sldId="2147483663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2175452791" sldId="2147483664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591355844" sldId="2147483665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1386981500" sldId="2147483666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3317157131" sldId="2147483667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364147808" sldId="2147483668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2018481194" sldId="2147483669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927172935" sldId="2147483670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2829822412" sldId="2147483671"/>
          </pc:sldLayoutMkLst>
        </pc:sldLayoutChg>
        <pc:sldLayoutChg chg="mod">
          <pc:chgData name="김정훈" userId="S::dan05006@hanyang.ac.kr::ab8f8b5d-b736-43df-9a0e-6523b7c87c43" providerId="AD" clId="Web-{4C3782D2-02AA-4F96-83ED-34334FB5A93B}" dt="2022-05-28T11:32:38.179" v="128"/>
          <pc:sldLayoutMkLst>
            <pc:docMk/>
            <pc:sldMasterMk cId="1257614851" sldId="2147483673"/>
            <pc:sldLayoutMk cId="3512945183" sldId="2147483672"/>
          </pc:sldLayoutMkLst>
        </pc:sldLayoutChg>
      </pc:sldMasterChg>
    </pc:docChg>
  </pc:docChgLst>
  <pc:docChgLst>
    <pc:chgData name="김정훈" userId="S::dan05006@hanyang.ac.kr::ab8f8b5d-b736-43df-9a0e-6523b7c87c43" providerId="AD" clId="Web-{F5837C0B-5743-49A5-9F5A-A1C56ACAEB10}"/>
    <pc:docChg chg="modSld">
      <pc:chgData name="김정훈" userId="S::dan05006@hanyang.ac.kr::ab8f8b5d-b736-43df-9a0e-6523b7c87c43" providerId="AD" clId="Web-{F5837C0B-5743-49A5-9F5A-A1C56ACAEB10}" dt="2022-05-28T10:46:07.422" v="90" actId="20577"/>
      <pc:docMkLst>
        <pc:docMk/>
      </pc:docMkLst>
      <pc:sldChg chg="modSp">
        <pc:chgData name="김정훈" userId="S::dan05006@hanyang.ac.kr::ab8f8b5d-b736-43df-9a0e-6523b7c87c43" providerId="AD" clId="Web-{F5837C0B-5743-49A5-9F5A-A1C56ACAEB10}" dt="2022-05-28T10:12:15.359" v="2" actId="20577"/>
        <pc:sldMkLst>
          <pc:docMk/>
          <pc:sldMk cId="2329658313" sldId="257"/>
        </pc:sldMkLst>
        <pc:graphicFrameChg chg="modGraphic">
          <ac:chgData name="김정훈" userId="S::dan05006@hanyang.ac.kr::ab8f8b5d-b736-43df-9a0e-6523b7c87c43" providerId="AD" clId="Web-{F5837C0B-5743-49A5-9F5A-A1C56ACAEB10}" dt="2022-05-28T10:12:15.359" v="2" actId="20577"/>
          <ac:graphicFrameMkLst>
            <pc:docMk/>
            <pc:sldMk cId="2329658313" sldId="257"/>
            <ac:graphicFrameMk id="12" creationId="{3ABB270B-9B1B-0013-3EB8-CC48B30CF1BE}"/>
          </ac:graphicFrameMkLst>
        </pc:graphicFrameChg>
      </pc:sldChg>
      <pc:sldChg chg="modSp">
        <pc:chgData name="김정훈" userId="S::dan05006@hanyang.ac.kr::ab8f8b5d-b736-43df-9a0e-6523b7c87c43" providerId="AD" clId="Web-{F5837C0B-5743-49A5-9F5A-A1C56ACAEB10}" dt="2022-05-28T10:46:07.422" v="90" actId="20577"/>
        <pc:sldMkLst>
          <pc:docMk/>
          <pc:sldMk cId="3417895113" sldId="258"/>
        </pc:sldMkLst>
        <pc:spChg chg="mod">
          <ac:chgData name="김정훈" userId="S::dan05006@hanyang.ac.kr::ab8f8b5d-b736-43df-9a0e-6523b7c87c43" providerId="AD" clId="Web-{F5837C0B-5743-49A5-9F5A-A1C56ACAEB10}" dt="2022-05-28T10:13:51.830" v="29" actId="20577"/>
          <ac:spMkLst>
            <pc:docMk/>
            <pc:sldMk cId="3417895113" sldId="258"/>
            <ac:spMk id="2" creationId="{7AAC3276-ADE3-B4D9-A7BB-C27C45FA65D9}"/>
          </ac:spMkLst>
        </pc:spChg>
        <pc:spChg chg="mod">
          <ac:chgData name="김정훈" userId="S::dan05006@hanyang.ac.kr::ab8f8b5d-b736-43df-9a0e-6523b7c87c43" providerId="AD" clId="Web-{F5837C0B-5743-49A5-9F5A-A1C56ACAEB10}" dt="2022-05-28T10:46:07.422" v="90" actId="20577"/>
          <ac:spMkLst>
            <pc:docMk/>
            <pc:sldMk cId="3417895113" sldId="258"/>
            <ac:spMk id="3" creationId="{4E97AE84-7E1E-1C4B-399A-A8AE2120D1B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90251-5B2F-4F6C-8E7C-4D3F68BD5D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1988E-119B-4B48-9632-91A59BFBB4A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- Introduction</a:t>
          </a:r>
          <a:endParaRPr lang="en-US"/>
        </a:p>
      </dgm:t>
    </dgm:pt>
    <dgm:pt modelId="{0F67ECFA-1463-470A-832E-D2952A98906F}" type="parTrans" cxnId="{045BD00F-69B0-4104-AAA4-325D8E081C56}">
      <dgm:prSet/>
      <dgm:spPr/>
      <dgm:t>
        <a:bodyPr/>
        <a:lstStyle/>
        <a:p>
          <a:endParaRPr lang="en-US"/>
        </a:p>
      </dgm:t>
    </dgm:pt>
    <dgm:pt modelId="{AA1C9BE7-D4FF-422C-9C9B-71C5696DDE20}" type="sibTrans" cxnId="{045BD00F-69B0-4104-AAA4-325D8E081C56}">
      <dgm:prSet/>
      <dgm:spPr/>
      <dgm:t>
        <a:bodyPr/>
        <a:lstStyle/>
        <a:p>
          <a:endParaRPr lang="en-US"/>
        </a:p>
      </dgm:t>
    </dgm:pt>
    <dgm:pt modelId="{FC6F1A4D-FEC7-40FD-825F-9C93308E47A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- Process</a:t>
          </a:r>
          <a:endParaRPr lang="en-US"/>
        </a:p>
      </dgm:t>
    </dgm:pt>
    <dgm:pt modelId="{72051ACD-72D2-4C30-99E7-337ED0196DCC}" type="parTrans" cxnId="{6946BF33-0C43-4A81-9FE1-E75CD6391D50}">
      <dgm:prSet/>
      <dgm:spPr/>
      <dgm:t>
        <a:bodyPr/>
        <a:lstStyle/>
        <a:p>
          <a:endParaRPr lang="en-US"/>
        </a:p>
      </dgm:t>
    </dgm:pt>
    <dgm:pt modelId="{12A71621-30E5-4EEC-BED6-3E342F741874}" type="sibTrans" cxnId="{6946BF33-0C43-4A81-9FE1-E75CD6391D50}">
      <dgm:prSet/>
      <dgm:spPr/>
      <dgm:t>
        <a:bodyPr/>
        <a:lstStyle/>
        <a:p>
          <a:endParaRPr lang="en-US"/>
        </a:p>
      </dgm:t>
    </dgm:pt>
    <dgm:pt modelId="{B8008A70-0EEB-427B-A55D-AEBFDBAEBB0B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- Result</a:t>
          </a:r>
          <a:endParaRPr lang="en-US"/>
        </a:p>
      </dgm:t>
    </dgm:pt>
    <dgm:pt modelId="{3D0832F0-EBB0-420D-BA40-7782833E6EBB}" type="parTrans" cxnId="{5D2C920B-5129-48FE-9A9F-A60DB5333086}">
      <dgm:prSet/>
      <dgm:spPr/>
      <dgm:t>
        <a:bodyPr/>
        <a:lstStyle/>
        <a:p>
          <a:endParaRPr lang="en-US"/>
        </a:p>
      </dgm:t>
    </dgm:pt>
    <dgm:pt modelId="{E8AA0EAB-9F78-4BC9-98EF-BB729D66B884}" type="sibTrans" cxnId="{5D2C920B-5129-48FE-9A9F-A60DB5333086}">
      <dgm:prSet/>
      <dgm:spPr/>
      <dgm:t>
        <a:bodyPr/>
        <a:lstStyle/>
        <a:p>
          <a:endParaRPr lang="en-US"/>
        </a:p>
      </dgm:t>
    </dgm:pt>
    <dgm:pt modelId="{77506ACB-0830-4FB8-9043-B1D32512C5C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- </a:t>
          </a:r>
          <a:r>
            <a:rPr lang="en-US" altLang="ko-KR">
              <a:latin typeface="Microsoft GothicNeo"/>
            </a:rPr>
            <a:t>Conclusion</a:t>
          </a:r>
          <a:endParaRPr lang="en-US"/>
        </a:p>
      </dgm:t>
    </dgm:pt>
    <dgm:pt modelId="{667F2BFD-FD5E-4604-B239-F577DF4830F8}" type="parTrans" cxnId="{6FB07D8D-E7ED-4551-B6AA-BC5B10B3F7EE}">
      <dgm:prSet/>
      <dgm:spPr/>
      <dgm:t>
        <a:bodyPr/>
        <a:lstStyle/>
        <a:p>
          <a:endParaRPr lang="en-US"/>
        </a:p>
      </dgm:t>
    </dgm:pt>
    <dgm:pt modelId="{18129FE8-ADE9-41C2-B9B3-B89B24F0647B}" type="sibTrans" cxnId="{6FB07D8D-E7ED-4551-B6AA-BC5B10B3F7EE}">
      <dgm:prSet/>
      <dgm:spPr/>
      <dgm:t>
        <a:bodyPr/>
        <a:lstStyle/>
        <a:p>
          <a:endParaRPr lang="en-US"/>
        </a:p>
      </dgm:t>
    </dgm:pt>
    <dgm:pt modelId="{4A6E3672-0B21-4ABD-BCCD-6AF1A40960F3}" type="pres">
      <dgm:prSet presAssocID="{7F290251-5B2F-4F6C-8E7C-4D3F68BD5DB8}" presName="root" presStyleCnt="0">
        <dgm:presLayoutVars>
          <dgm:dir/>
          <dgm:resizeHandles val="exact"/>
        </dgm:presLayoutVars>
      </dgm:prSet>
      <dgm:spPr/>
    </dgm:pt>
    <dgm:pt modelId="{8FBA0AAC-5C1D-42D1-8052-63D7594B629A}" type="pres">
      <dgm:prSet presAssocID="{5261988E-119B-4B48-9632-91A59BFBB4A4}" presName="compNode" presStyleCnt="0"/>
      <dgm:spPr/>
    </dgm:pt>
    <dgm:pt modelId="{B8C7C190-6E31-44A8-8583-20601C302E3A}" type="pres">
      <dgm:prSet presAssocID="{5261988E-119B-4B48-9632-91A59BFBB4A4}" presName="bgRect" presStyleLbl="bgShp" presStyleIdx="0" presStyleCnt="4"/>
      <dgm:spPr/>
    </dgm:pt>
    <dgm:pt modelId="{5422B945-6C4D-4A06-A528-97CD44B91DC6}" type="pres">
      <dgm:prSet presAssocID="{5261988E-119B-4B48-9632-91A59BFBB4A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신문"/>
        </a:ext>
      </dgm:extLst>
    </dgm:pt>
    <dgm:pt modelId="{A35DE808-C8A2-44F8-A175-6718C28E6A7C}" type="pres">
      <dgm:prSet presAssocID="{5261988E-119B-4B48-9632-91A59BFBB4A4}" presName="spaceRect" presStyleCnt="0"/>
      <dgm:spPr/>
    </dgm:pt>
    <dgm:pt modelId="{3800762B-82BB-4A32-813B-A706B2444BE6}" type="pres">
      <dgm:prSet presAssocID="{5261988E-119B-4B48-9632-91A59BFBB4A4}" presName="parTx" presStyleLbl="revTx" presStyleIdx="0" presStyleCnt="4">
        <dgm:presLayoutVars>
          <dgm:chMax val="0"/>
          <dgm:chPref val="0"/>
        </dgm:presLayoutVars>
      </dgm:prSet>
      <dgm:spPr/>
    </dgm:pt>
    <dgm:pt modelId="{AA2766C5-B6A9-4229-939B-C85DFD4876EA}" type="pres">
      <dgm:prSet presAssocID="{AA1C9BE7-D4FF-422C-9C9B-71C5696DDE20}" presName="sibTrans" presStyleCnt="0"/>
      <dgm:spPr/>
    </dgm:pt>
    <dgm:pt modelId="{0E977C4E-45C8-40B8-9C9D-B7EBFC7E5226}" type="pres">
      <dgm:prSet presAssocID="{FC6F1A4D-FEC7-40FD-825F-9C93308E47A7}" presName="compNode" presStyleCnt="0"/>
      <dgm:spPr/>
    </dgm:pt>
    <dgm:pt modelId="{B72FAC80-8BC5-4F1B-AAE2-CEFAD78329F3}" type="pres">
      <dgm:prSet presAssocID="{FC6F1A4D-FEC7-40FD-825F-9C93308E47A7}" presName="bgRect" presStyleLbl="bgShp" presStyleIdx="1" presStyleCnt="4"/>
      <dgm:spPr/>
    </dgm:pt>
    <dgm:pt modelId="{A55F8978-D006-48A1-9CD7-EDFC227BFDB8}" type="pres">
      <dgm:prSet presAssocID="{FC6F1A4D-FEC7-40FD-825F-9C93308E47A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9347BFA-985E-4FB6-97BE-2C0306E77B35}" type="pres">
      <dgm:prSet presAssocID="{FC6F1A4D-FEC7-40FD-825F-9C93308E47A7}" presName="spaceRect" presStyleCnt="0"/>
      <dgm:spPr/>
    </dgm:pt>
    <dgm:pt modelId="{3C6E3DE7-9F55-4834-89BB-CECD7E1A665F}" type="pres">
      <dgm:prSet presAssocID="{FC6F1A4D-FEC7-40FD-825F-9C93308E47A7}" presName="parTx" presStyleLbl="revTx" presStyleIdx="1" presStyleCnt="4">
        <dgm:presLayoutVars>
          <dgm:chMax val="0"/>
          <dgm:chPref val="0"/>
        </dgm:presLayoutVars>
      </dgm:prSet>
      <dgm:spPr/>
    </dgm:pt>
    <dgm:pt modelId="{4F205A2D-C0E6-4CC5-8147-2772024232E7}" type="pres">
      <dgm:prSet presAssocID="{12A71621-30E5-4EEC-BED6-3E342F741874}" presName="sibTrans" presStyleCnt="0"/>
      <dgm:spPr/>
    </dgm:pt>
    <dgm:pt modelId="{58482797-696D-4B7C-92C0-B3E7B1EC8DE4}" type="pres">
      <dgm:prSet presAssocID="{B8008A70-0EEB-427B-A55D-AEBFDBAEBB0B}" presName="compNode" presStyleCnt="0"/>
      <dgm:spPr/>
    </dgm:pt>
    <dgm:pt modelId="{E0A07693-8296-4600-80B7-747AB1B15A69}" type="pres">
      <dgm:prSet presAssocID="{B8008A70-0EEB-427B-A55D-AEBFDBAEBB0B}" presName="bgRect" presStyleLbl="bgShp" presStyleIdx="2" presStyleCnt="4"/>
      <dgm:spPr/>
    </dgm:pt>
    <dgm:pt modelId="{7E3DD0B1-BF23-48A4-8A05-ACF51B2BB796}" type="pres">
      <dgm:prSet presAssocID="{B8008A70-0EEB-427B-A55D-AEBFDBAEBB0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별"/>
        </a:ext>
      </dgm:extLst>
    </dgm:pt>
    <dgm:pt modelId="{97CCBD00-E2E8-4252-8408-59D52741C138}" type="pres">
      <dgm:prSet presAssocID="{B8008A70-0EEB-427B-A55D-AEBFDBAEBB0B}" presName="spaceRect" presStyleCnt="0"/>
      <dgm:spPr/>
    </dgm:pt>
    <dgm:pt modelId="{6DAB4757-191A-4412-9CCB-D65054D5CD41}" type="pres">
      <dgm:prSet presAssocID="{B8008A70-0EEB-427B-A55D-AEBFDBAEBB0B}" presName="parTx" presStyleLbl="revTx" presStyleIdx="2" presStyleCnt="4">
        <dgm:presLayoutVars>
          <dgm:chMax val="0"/>
          <dgm:chPref val="0"/>
        </dgm:presLayoutVars>
      </dgm:prSet>
      <dgm:spPr/>
    </dgm:pt>
    <dgm:pt modelId="{A24EB337-2D24-4354-89D1-115CC026F615}" type="pres">
      <dgm:prSet presAssocID="{E8AA0EAB-9F78-4BC9-98EF-BB729D66B884}" presName="sibTrans" presStyleCnt="0"/>
      <dgm:spPr/>
    </dgm:pt>
    <dgm:pt modelId="{71C0C2DA-9AEC-4FDC-B2A5-D7F69706F104}" type="pres">
      <dgm:prSet presAssocID="{77506ACB-0830-4FB8-9043-B1D32512C5C6}" presName="compNode" presStyleCnt="0"/>
      <dgm:spPr/>
    </dgm:pt>
    <dgm:pt modelId="{F7D1E014-78DD-455E-AC2E-6D8349FC5324}" type="pres">
      <dgm:prSet presAssocID="{77506ACB-0830-4FB8-9043-B1D32512C5C6}" presName="bgRect" presStyleLbl="bgShp" presStyleIdx="3" presStyleCnt="4"/>
      <dgm:spPr/>
    </dgm:pt>
    <dgm:pt modelId="{A6881740-A2A9-49D8-9152-E63FC8D72612}" type="pres">
      <dgm:prSet presAssocID="{77506ACB-0830-4FB8-9043-B1D32512C5C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의사봉"/>
        </a:ext>
      </dgm:extLst>
    </dgm:pt>
    <dgm:pt modelId="{B172CC9D-54D4-47EE-97B1-0270D439BED8}" type="pres">
      <dgm:prSet presAssocID="{77506ACB-0830-4FB8-9043-B1D32512C5C6}" presName="spaceRect" presStyleCnt="0"/>
      <dgm:spPr/>
    </dgm:pt>
    <dgm:pt modelId="{18979EF6-5140-4F0A-A69B-EC687DED0EB4}" type="pres">
      <dgm:prSet presAssocID="{77506ACB-0830-4FB8-9043-B1D32512C5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2C920B-5129-48FE-9A9F-A60DB5333086}" srcId="{7F290251-5B2F-4F6C-8E7C-4D3F68BD5DB8}" destId="{B8008A70-0EEB-427B-A55D-AEBFDBAEBB0B}" srcOrd="2" destOrd="0" parTransId="{3D0832F0-EBB0-420D-BA40-7782833E6EBB}" sibTransId="{E8AA0EAB-9F78-4BC9-98EF-BB729D66B884}"/>
    <dgm:cxn modelId="{045BD00F-69B0-4104-AAA4-325D8E081C56}" srcId="{7F290251-5B2F-4F6C-8E7C-4D3F68BD5DB8}" destId="{5261988E-119B-4B48-9632-91A59BFBB4A4}" srcOrd="0" destOrd="0" parTransId="{0F67ECFA-1463-470A-832E-D2952A98906F}" sibTransId="{AA1C9BE7-D4FF-422C-9C9B-71C5696DDE20}"/>
    <dgm:cxn modelId="{1E8B5232-6AF3-4950-9AFC-B94B2C98BE45}" type="presOf" srcId="{B8008A70-0EEB-427B-A55D-AEBFDBAEBB0B}" destId="{6DAB4757-191A-4412-9CCB-D65054D5CD41}" srcOrd="0" destOrd="0" presId="urn:microsoft.com/office/officeart/2018/2/layout/IconVerticalSolidList"/>
    <dgm:cxn modelId="{6946BF33-0C43-4A81-9FE1-E75CD6391D50}" srcId="{7F290251-5B2F-4F6C-8E7C-4D3F68BD5DB8}" destId="{FC6F1A4D-FEC7-40FD-825F-9C93308E47A7}" srcOrd="1" destOrd="0" parTransId="{72051ACD-72D2-4C30-99E7-337ED0196DCC}" sibTransId="{12A71621-30E5-4EEC-BED6-3E342F741874}"/>
    <dgm:cxn modelId="{3CCF6B77-B34A-4DC8-AC20-7F7A969CFAE5}" type="presOf" srcId="{5261988E-119B-4B48-9632-91A59BFBB4A4}" destId="{3800762B-82BB-4A32-813B-A706B2444BE6}" srcOrd="0" destOrd="0" presId="urn:microsoft.com/office/officeart/2018/2/layout/IconVerticalSolidList"/>
    <dgm:cxn modelId="{EE49AD77-8114-48AE-9DC4-95579B5062B6}" type="presOf" srcId="{FC6F1A4D-FEC7-40FD-825F-9C93308E47A7}" destId="{3C6E3DE7-9F55-4834-89BB-CECD7E1A665F}" srcOrd="0" destOrd="0" presId="urn:microsoft.com/office/officeart/2018/2/layout/IconVerticalSolidList"/>
    <dgm:cxn modelId="{6FB07D8D-E7ED-4551-B6AA-BC5B10B3F7EE}" srcId="{7F290251-5B2F-4F6C-8E7C-4D3F68BD5DB8}" destId="{77506ACB-0830-4FB8-9043-B1D32512C5C6}" srcOrd="3" destOrd="0" parTransId="{667F2BFD-FD5E-4604-B239-F577DF4830F8}" sibTransId="{18129FE8-ADE9-41C2-B9B3-B89B24F0647B}"/>
    <dgm:cxn modelId="{048C2E8F-032F-4000-BAAF-B638C8C8F16C}" type="presOf" srcId="{7F290251-5B2F-4F6C-8E7C-4D3F68BD5DB8}" destId="{4A6E3672-0B21-4ABD-BCCD-6AF1A40960F3}" srcOrd="0" destOrd="0" presId="urn:microsoft.com/office/officeart/2018/2/layout/IconVerticalSolidList"/>
    <dgm:cxn modelId="{CFEB56A3-D7B4-4C63-A2D0-1200E0970A93}" type="presOf" srcId="{77506ACB-0830-4FB8-9043-B1D32512C5C6}" destId="{18979EF6-5140-4F0A-A69B-EC687DED0EB4}" srcOrd="0" destOrd="0" presId="urn:microsoft.com/office/officeart/2018/2/layout/IconVerticalSolidList"/>
    <dgm:cxn modelId="{529B776B-EB82-4A1B-8519-C41E7BA155DC}" type="presParOf" srcId="{4A6E3672-0B21-4ABD-BCCD-6AF1A40960F3}" destId="{8FBA0AAC-5C1D-42D1-8052-63D7594B629A}" srcOrd="0" destOrd="0" presId="urn:microsoft.com/office/officeart/2018/2/layout/IconVerticalSolidList"/>
    <dgm:cxn modelId="{AABDF053-B6E4-4529-AE68-2BB7407F3F94}" type="presParOf" srcId="{8FBA0AAC-5C1D-42D1-8052-63D7594B629A}" destId="{B8C7C190-6E31-44A8-8583-20601C302E3A}" srcOrd="0" destOrd="0" presId="urn:microsoft.com/office/officeart/2018/2/layout/IconVerticalSolidList"/>
    <dgm:cxn modelId="{3EE74E37-9952-4B1D-A08B-8E610DEAE0EC}" type="presParOf" srcId="{8FBA0AAC-5C1D-42D1-8052-63D7594B629A}" destId="{5422B945-6C4D-4A06-A528-97CD44B91DC6}" srcOrd="1" destOrd="0" presId="urn:microsoft.com/office/officeart/2018/2/layout/IconVerticalSolidList"/>
    <dgm:cxn modelId="{B017DC22-1350-4F94-B654-4CC7B8ADC49C}" type="presParOf" srcId="{8FBA0AAC-5C1D-42D1-8052-63D7594B629A}" destId="{A35DE808-C8A2-44F8-A175-6718C28E6A7C}" srcOrd="2" destOrd="0" presId="urn:microsoft.com/office/officeart/2018/2/layout/IconVerticalSolidList"/>
    <dgm:cxn modelId="{788B1B02-312D-4917-801D-86641FD8A713}" type="presParOf" srcId="{8FBA0AAC-5C1D-42D1-8052-63D7594B629A}" destId="{3800762B-82BB-4A32-813B-A706B2444BE6}" srcOrd="3" destOrd="0" presId="urn:microsoft.com/office/officeart/2018/2/layout/IconVerticalSolidList"/>
    <dgm:cxn modelId="{07BCE472-7807-4439-A0D4-6B33A60F6413}" type="presParOf" srcId="{4A6E3672-0B21-4ABD-BCCD-6AF1A40960F3}" destId="{AA2766C5-B6A9-4229-939B-C85DFD4876EA}" srcOrd="1" destOrd="0" presId="urn:microsoft.com/office/officeart/2018/2/layout/IconVerticalSolidList"/>
    <dgm:cxn modelId="{4920114A-B0A4-4AC5-B309-3CB0052799D6}" type="presParOf" srcId="{4A6E3672-0B21-4ABD-BCCD-6AF1A40960F3}" destId="{0E977C4E-45C8-40B8-9C9D-B7EBFC7E5226}" srcOrd="2" destOrd="0" presId="urn:microsoft.com/office/officeart/2018/2/layout/IconVerticalSolidList"/>
    <dgm:cxn modelId="{9A6B2D12-2DCB-4D74-91E7-3E396E2D87B2}" type="presParOf" srcId="{0E977C4E-45C8-40B8-9C9D-B7EBFC7E5226}" destId="{B72FAC80-8BC5-4F1B-AAE2-CEFAD78329F3}" srcOrd="0" destOrd="0" presId="urn:microsoft.com/office/officeart/2018/2/layout/IconVerticalSolidList"/>
    <dgm:cxn modelId="{746DF651-90BC-4A01-A15B-561C5D7B14B6}" type="presParOf" srcId="{0E977C4E-45C8-40B8-9C9D-B7EBFC7E5226}" destId="{A55F8978-D006-48A1-9CD7-EDFC227BFDB8}" srcOrd="1" destOrd="0" presId="urn:microsoft.com/office/officeart/2018/2/layout/IconVerticalSolidList"/>
    <dgm:cxn modelId="{27D2AA49-783D-4100-85FC-746957AAC6B2}" type="presParOf" srcId="{0E977C4E-45C8-40B8-9C9D-B7EBFC7E5226}" destId="{D9347BFA-985E-4FB6-97BE-2C0306E77B35}" srcOrd="2" destOrd="0" presId="urn:microsoft.com/office/officeart/2018/2/layout/IconVerticalSolidList"/>
    <dgm:cxn modelId="{27B51F0D-7099-44DF-9660-4B892131F1A5}" type="presParOf" srcId="{0E977C4E-45C8-40B8-9C9D-B7EBFC7E5226}" destId="{3C6E3DE7-9F55-4834-89BB-CECD7E1A665F}" srcOrd="3" destOrd="0" presId="urn:microsoft.com/office/officeart/2018/2/layout/IconVerticalSolidList"/>
    <dgm:cxn modelId="{248FA5B1-1448-4F62-A458-A1C83BF70485}" type="presParOf" srcId="{4A6E3672-0B21-4ABD-BCCD-6AF1A40960F3}" destId="{4F205A2D-C0E6-4CC5-8147-2772024232E7}" srcOrd="3" destOrd="0" presId="urn:microsoft.com/office/officeart/2018/2/layout/IconVerticalSolidList"/>
    <dgm:cxn modelId="{FB98F12B-655B-48DC-BD15-ED4D192D823A}" type="presParOf" srcId="{4A6E3672-0B21-4ABD-BCCD-6AF1A40960F3}" destId="{58482797-696D-4B7C-92C0-B3E7B1EC8DE4}" srcOrd="4" destOrd="0" presId="urn:microsoft.com/office/officeart/2018/2/layout/IconVerticalSolidList"/>
    <dgm:cxn modelId="{1CD0235D-E6F2-480B-B034-8A58F1C9F5D3}" type="presParOf" srcId="{58482797-696D-4B7C-92C0-B3E7B1EC8DE4}" destId="{E0A07693-8296-4600-80B7-747AB1B15A69}" srcOrd="0" destOrd="0" presId="urn:microsoft.com/office/officeart/2018/2/layout/IconVerticalSolidList"/>
    <dgm:cxn modelId="{8D6DC417-4E44-4775-806F-254FA27DD18B}" type="presParOf" srcId="{58482797-696D-4B7C-92C0-B3E7B1EC8DE4}" destId="{7E3DD0B1-BF23-48A4-8A05-ACF51B2BB796}" srcOrd="1" destOrd="0" presId="urn:microsoft.com/office/officeart/2018/2/layout/IconVerticalSolidList"/>
    <dgm:cxn modelId="{DBA34A0F-7C71-42A6-A13E-82E1EBA5A74F}" type="presParOf" srcId="{58482797-696D-4B7C-92C0-B3E7B1EC8DE4}" destId="{97CCBD00-E2E8-4252-8408-59D52741C138}" srcOrd="2" destOrd="0" presId="urn:microsoft.com/office/officeart/2018/2/layout/IconVerticalSolidList"/>
    <dgm:cxn modelId="{D2639F8E-B04C-47A6-AEE4-7E6112A8D5B2}" type="presParOf" srcId="{58482797-696D-4B7C-92C0-B3E7B1EC8DE4}" destId="{6DAB4757-191A-4412-9CCB-D65054D5CD41}" srcOrd="3" destOrd="0" presId="urn:microsoft.com/office/officeart/2018/2/layout/IconVerticalSolidList"/>
    <dgm:cxn modelId="{2476E235-672E-4998-B5F4-D745AC8D8389}" type="presParOf" srcId="{4A6E3672-0B21-4ABD-BCCD-6AF1A40960F3}" destId="{A24EB337-2D24-4354-89D1-115CC026F615}" srcOrd="5" destOrd="0" presId="urn:microsoft.com/office/officeart/2018/2/layout/IconVerticalSolidList"/>
    <dgm:cxn modelId="{4714BDF3-B86C-4865-99D5-19ECF76F838F}" type="presParOf" srcId="{4A6E3672-0B21-4ABD-BCCD-6AF1A40960F3}" destId="{71C0C2DA-9AEC-4FDC-B2A5-D7F69706F104}" srcOrd="6" destOrd="0" presId="urn:microsoft.com/office/officeart/2018/2/layout/IconVerticalSolidList"/>
    <dgm:cxn modelId="{1C5EFF83-3B09-4F73-BDBD-691A38D86DDB}" type="presParOf" srcId="{71C0C2DA-9AEC-4FDC-B2A5-D7F69706F104}" destId="{F7D1E014-78DD-455E-AC2E-6D8349FC5324}" srcOrd="0" destOrd="0" presId="urn:microsoft.com/office/officeart/2018/2/layout/IconVerticalSolidList"/>
    <dgm:cxn modelId="{DECD1146-41F7-42A5-BE13-571A0F4C8E4D}" type="presParOf" srcId="{71C0C2DA-9AEC-4FDC-B2A5-D7F69706F104}" destId="{A6881740-A2A9-49D8-9152-E63FC8D72612}" srcOrd="1" destOrd="0" presId="urn:microsoft.com/office/officeart/2018/2/layout/IconVerticalSolidList"/>
    <dgm:cxn modelId="{D33DCBF8-5E8D-4613-ACD9-C84B84FD8431}" type="presParOf" srcId="{71C0C2DA-9AEC-4FDC-B2A5-D7F69706F104}" destId="{B172CC9D-54D4-47EE-97B1-0270D439BED8}" srcOrd="2" destOrd="0" presId="urn:microsoft.com/office/officeart/2018/2/layout/IconVerticalSolidList"/>
    <dgm:cxn modelId="{ED8E0FF4-0672-40A9-A95F-B6F07D8FE107}" type="presParOf" srcId="{71C0C2DA-9AEC-4FDC-B2A5-D7F69706F104}" destId="{18979EF6-5140-4F0A-A69B-EC687DED0E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7C190-6E31-44A8-8583-20601C302E3A}">
      <dsp:nvSpPr>
        <dsp:cNvPr id="0" name=""/>
        <dsp:cNvSpPr/>
      </dsp:nvSpPr>
      <dsp:spPr>
        <a:xfrm>
          <a:off x="0" y="1679"/>
          <a:ext cx="8686799" cy="851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2B945-6C4D-4A06-A528-97CD44B91DC6}">
      <dsp:nvSpPr>
        <dsp:cNvPr id="0" name=""/>
        <dsp:cNvSpPr/>
      </dsp:nvSpPr>
      <dsp:spPr>
        <a:xfrm>
          <a:off x="257531" y="193231"/>
          <a:ext cx="468238" cy="4682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0762B-82BB-4A32-813B-A706B2444BE6}">
      <dsp:nvSpPr>
        <dsp:cNvPr id="0" name=""/>
        <dsp:cNvSpPr/>
      </dsp:nvSpPr>
      <dsp:spPr>
        <a:xfrm>
          <a:off x="983300" y="1679"/>
          <a:ext cx="7703498" cy="85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0" tIns="90100" rIns="90100" bIns="90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- Introduction</a:t>
          </a:r>
          <a:endParaRPr lang="en-US" sz="2200" kern="1200"/>
        </a:p>
      </dsp:txBody>
      <dsp:txXfrm>
        <a:off x="983300" y="1679"/>
        <a:ext cx="7703498" cy="851342"/>
      </dsp:txXfrm>
    </dsp:sp>
    <dsp:sp modelId="{B72FAC80-8BC5-4F1B-AAE2-CEFAD78329F3}">
      <dsp:nvSpPr>
        <dsp:cNvPr id="0" name=""/>
        <dsp:cNvSpPr/>
      </dsp:nvSpPr>
      <dsp:spPr>
        <a:xfrm>
          <a:off x="0" y="1065857"/>
          <a:ext cx="8686799" cy="851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F8978-D006-48A1-9CD7-EDFC227BFDB8}">
      <dsp:nvSpPr>
        <dsp:cNvPr id="0" name=""/>
        <dsp:cNvSpPr/>
      </dsp:nvSpPr>
      <dsp:spPr>
        <a:xfrm>
          <a:off x="257531" y="1257409"/>
          <a:ext cx="468238" cy="4682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E3DE7-9F55-4834-89BB-CECD7E1A665F}">
      <dsp:nvSpPr>
        <dsp:cNvPr id="0" name=""/>
        <dsp:cNvSpPr/>
      </dsp:nvSpPr>
      <dsp:spPr>
        <a:xfrm>
          <a:off x="983300" y="1065857"/>
          <a:ext cx="7703498" cy="85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0" tIns="90100" rIns="90100" bIns="90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- Process</a:t>
          </a:r>
          <a:endParaRPr lang="en-US" sz="2200" kern="1200"/>
        </a:p>
      </dsp:txBody>
      <dsp:txXfrm>
        <a:off x="983300" y="1065857"/>
        <a:ext cx="7703498" cy="851342"/>
      </dsp:txXfrm>
    </dsp:sp>
    <dsp:sp modelId="{E0A07693-8296-4600-80B7-747AB1B15A69}">
      <dsp:nvSpPr>
        <dsp:cNvPr id="0" name=""/>
        <dsp:cNvSpPr/>
      </dsp:nvSpPr>
      <dsp:spPr>
        <a:xfrm>
          <a:off x="0" y="2130035"/>
          <a:ext cx="8686799" cy="851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DD0B1-BF23-48A4-8A05-ACF51B2BB796}">
      <dsp:nvSpPr>
        <dsp:cNvPr id="0" name=""/>
        <dsp:cNvSpPr/>
      </dsp:nvSpPr>
      <dsp:spPr>
        <a:xfrm>
          <a:off x="257531" y="2321587"/>
          <a:ext cx="468238" cy="4682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B4757-191A-4412-9CCB-D65054D5CD41}">
      <dsp:nvSpPr>
        <dsp:cNvPr id="0" name=""/>
        <dsp:cNvSpPr/>
      </dsp:nvSpPr>
      <dsp:spPr>
        <a:xfrm>
          <a:off x="983300" y="2130035"/>
          <a:ext cx="7703498" cy="85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0" tIns="90100" rIns="90100" bIns="90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- Result</a:t>
          </a:r>
          <a:endParaRPr lang="en-US" sz="2200" kern="1200"/>
        </a:p>
      </dsp:txBody>
      <dsp:txXfrm>
        <a:off x="983300" y="2130035"/>
        <a:ext cx="7703498" cy="851342"/>
      </dsp:txXfrm>
    </dsp:sp>
    <dsp:sp modelId="{F7D1E014-78DD-455E-AC2E-6D8349FC5324}">
      <dsp:nvSpPr>
        <dsp:cNvPr id="0" name=""/>
        <dsp:cNvSpPr/>
      </dsp:nvSpPr>
      <dsp:spPr>
        <a:xfrm>
          <a:off x="0" y="3194213"/>
          <a:ext cx="8686799" cy="851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81740-A2A9-49D8-9152-E63FC8D72612}">
      <dsp:nvSpPr>
        <dsp:cNvPr id="0" name=""/>
        <dsp:cNvSpPr/>
      </dsp:nvSpPr>
      <dsp:spPr>
        <a:xfrm>
          <a:off x="257531" y="3385765"/>
          <a:ext cx="468238" cy="4682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9EF6-5140-4F0A-A69B-EC687DED0EB4}">
      <dsp:nvSpPr>
        <dsp:cNvPr id="0" name=""/>
        <dsp:cNvSpPr/>
      </dsp:nvSpPr>
      <dsp:spPr>
        <a:xfrm>
          <a:off x="983300" y="3194213"/>
          <a:ext cx="7703498" cy="85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0" tIns="90100" rIns="90100" bIns="90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- </a:t>
          </a:r>
          <a:r>
            <a:rPr lang="en-US" altLang="ko-KR" sz="2200" kern="1200">
              <a:latin typeface="Microsoft GothicNeo"/>
            </a:rPr>
            <a:t>Conclusion</a:t>
          </a:r>
          <a:endParaRPr lang="en-US" sz="2200" kern="1200"/>
        </a:p>
      </dsp:txBody>
      <dsp:txXfrm>
        <a:off x="983300" y="3194213"/>
        <a:ext cx="7703498" cy="85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A7459B-E18F-8065-3651-1CE2E5A37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5DFD64-A99C-0D3D-CDD3-989DA2163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132-9396-4793-9FA5-F6F491BCF62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A604B-8BA2-B65C-B4FD-60B7531141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44F91A-8EBF-37E1-12DE-3B388E73E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F294-2922-4514-B608-CD9A084E5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61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2729-79CA-4836-8125-387274A3A687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F5FE1-AEE8-47FB-83D8-8E2FDCDB5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32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2CA3-6E8E-4C0C-98A0-2DA6BFD138F3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3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F4D-0EDF-4110-9D70-3C34E27C6885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4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ECC3-B65C-40A9-8908-5DDA5924E5A0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5521" y="6420414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C629-3FB9-454D-9359-C16AE39A2DBD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3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44F7-8218-4ECF-AB8D-EEE3BC033000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3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3FD7-EE2F-4EF5-96B6-510A057EC5A4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44094" y="6521367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7C5C25A2-76E8-473C-92FD-92E0BED2D145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5521" y="6420414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A26A-F5FF-4776-A477-54C0C67DACAE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4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D729-CF45-4636-BCAD-4C02D2F8DECE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3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0E29-66DD-4FB5-848C-675746B10186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4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36C8-0013-41C9-981D-38B124398307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20413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5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4DE7A66-A3D4-445E-8B83-4149349E9FA0}" type="datetime1">
              <a:rPr lang="en-US" altLang="ko-KR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8888/notebooks/PycharmProjects/Project/Project/Project/doc/manual_report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PE2-B2/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3039410"/>
          </a:xfrm>
        </p:spPr>
        <p:txBody>
          <a:bodyPr anchor="t"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Team</a:t>
            </a:r>
            <a:r>
              <a:rPr lang="ko-KR" altLang="en-US">
                <a:ea typeface="Microsoft GothicNeo"/>
                <a:cs typeface="Microsoft GothicNeo"/>
              </a:rPr>
              <a:t> Project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>
                <a:ea typeface="Microsoft GothicNeo"/>
                <a:cs typeface="Microsoft GothicNeo"/>
              </a:rPr>
              <a:t>Group B2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2018046999 </a:t>
            </a:r>
            <a:r>
              <a:rPr lang="ko-KR" altLang="en-US" err="1">
                <a:ea typeface="Microsoft GothicNeo"/>
                <a:cs typeface="Microsoft GothicNeo"/>
              </a:rPr>
              <a:t>강경돈</a:t>
            </a:r>
          </a:p>
          <a:p>
            <a:r>
              <a:rPr lang="ko-KR" altLang="en-US">
                <a:ea typeface="Microsoft GothicNeo"/>
                <a:cs typeface="Microsoft GothicNeo"/>
              </a:rPr>
              <a:t>2018047083 김정훈</a:t>
            </a:r>
          </a:p>
          <a:p>
            <a:r>
              <a:rPr lang="ko-KR" altLang="en-US">
                <a:ea typeface="Microsoft GothicNeo"/>
                <a:cs typeface="Microsoft GothicNeo"/>
              </a:rPr>
              <a:t>2020010300 김민주</a:t>
            </a:r>
          </a:p>
          <a:p>
            <a:r>
              <a:rPr lang="ko-KR" altLang="en-US">
                <a:ea typeface="Microsoft GothicNeo"/>
                <a:cs typeface="Microsoft GothicNeo"/>
              </a:rPr>
              <a:t>9018920227  </a:t>
            </a:r>
            <a:r>
              <a:rPr lang="ko-KR" altLang="en-US" err="1">
                <a:ea typeface="Microsoft GothicNeo"/>
                <a:cs typeface="Microsoft GothicNeo"/>
              </a:rPr>
              <a:t>Nhat</a:t>
            </a:r>
            <a:r>
              <a:rPr lang="ko-KR" altLang="en-US">
                <a:ea typeface="Microsoft GothicNeo"/>
                <a:cs typeface="Microsoft GothicNeo"/>
              </a:rPr>
              <a:t> </a:t>
            </a:r>
            <a:r>
              <a:rPr lang="ko-KR" altLang="en-US" err="1">
                <a:ea typeface="Microsoft GothicNeo"/>
                <a:cs typeface="Microsoft GothicNeo"/>
              </a:rPr>
              <a:t>Dong</a:t>
            </a:r>
            <a:r>
              <a:rPr lang="ko-KR" altLang="en-US">
                <a:ea typeface="Microsoft GothicNeo"/>
                <a:cs typeface="Microsoft GothicNeo"/>
              </a:rPr>
              <a:t> </a:t>
            </a:r>
            <a:r>
              <a:rPr lang="ko-KR" altLang="en-US" err="1">
                <a:ea typeface="Microsoft GothicNeo"/>
                <a:cs typeface="Microsoft GothicNeo"/>
              </a:rPr>
              <a:t>Tran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2410"/>
            <a:ext cx="2735182" cy="488958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 </a:t>
            </a:r>
            <a:r>
              <a:rPr lang="ko-KR" altLang="en-US" err="1">
                <a:ea typeface="Microsoft GothicNeo"/>
                <a:cs typeface="Microsoft GothicNeo"/>
              </a:rPr>
              <a:t>spectrum</a:t>
            </a:r>
            <a:r>
              <a:rPr lang="ko-KR" altLang="en-US">
                <a:ea typeface="Microsoft GothicNeo"/>
                <a:cs typeface="Microsoft GothicNeo"/>
              </a:rPr>
              <a:t> </a:t>
            </a:r>
            <a:r>
              <a:rPr lang="ko-KR" altLang="en-US" err="1">
                <a:ea typeface="Microsoft GothicNeo"/>
                <a:cs typeface="Microsoft GothicNeo"/>
              </a:rPr>
              <a:t>fitting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10</a:t>
            </a:fld>
            <a:endParaRPr lang="ko-KR" altLang="en-US" sz="1500" dirty="0"/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F8FDB3-FA8D-CF5F-3650-6307FB77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55" y="977071"/>
            <a:ext cx="5690347" cy="52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2410"/>
            <a:ext cx="2735182" cy="488958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2.fitted_spectrum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11</a:t>
            </a:fld>
            <a:endParaRPr lang="ko-KR" altLang="en-US" sz="1500" dirty="0"/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EB7E7B4-8EE0-05A7-AD9A-DF6B4656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427221"/>
            <a:ext cx="4978400" cy="46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8397"/>
            <a:ext cx="3164287" cy="589044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 IV </a:t>
            </a:r>
            <a:r>
              <a:rPr lang="ko-KR" altLang="en-US" err="1">
                <a:ea typeface="Microsoft GothicNeo"/>
                <a:cs typeface="Microsoft GothicNeo"/>
              </a:rPr>
              <a:t>graph</a:t>
            </a:r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12</a:t>
            </a:fld>
            <a:endParaRPr lang="ko-KR" altLang="en-US" sz="1500" dirty="0"/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4B59005-28ED-3BC8-C427-516AD727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04" y="742059"/>
            <a:ext cx="4684040" cy="56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8397"/>
            <a:ext cx="1568850" cy="589044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 IV </a:t>
            </a:r>
            <a:r>
              <a:rPr lang="ko-KR" altLang="en-US" err="1">
                <a:ea typeface="Microsoft GothicNeo"/>
                <a:cs typeface="Microsoft GothicNeo"/>
              </a:rPr>
              <a:t>graph</a:t>
            </a:r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13</a:t>
            </a:fld>
            <a:endParaRPr lang="ko-KR" altLang="en-US" sz="1500" dirty="0"/>
          </a:p>
        </p:txBody>
      </p:sp>
      <p:pic>
        <p:nvPicPr>
          <p:cNvPr id="4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3BE7FDC-BC9D-1D77-C4FE-71C24BDE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42" y="1207541"/>
            <a:ext cx="5196825" cy="50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4849856" cy="3635071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5. </a:t>
            </a:r>
            <a:r>
              <a:rPr lang="ko-KR" altLang="en-US" err="1">
                <a:ea typeface="Microsoft GothicNeo"/>
                <a:cs typeface="Microsoft GothicNeo"/>
              </a:rPr>
              <a:t>gui</a:t>
            </a:r>
            <a:endParaRPr lang="ko-KR" altLang="en-US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makes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easier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for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users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use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this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program</a:t>
            </a:r>
            <a:r>
              <a:rPr lang="ko-KR">
                <a:ea typeface="+mn-lt"/>
                <a:cs typeface="+mn-lt"/>
              </a:rPr>
              <a:t>.</a:t>
            </a: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14</a:t>
            </a:fld>
            <a:endParaRPr lang="ko-KR" altLang="en-US" sz="1500" dirty="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D64BFFE9-0737-58F9-CA84-E9ED1A00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12" y="2192764"/>
            <a:ext cx="4616449" cy="31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3948795" cy="3637043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6. </a:t>
            </a:r>
            <a:r>
              <a:rPr lang="ko-KR" altLang="en-US" err="1">
                <a:ea typeface="Microsoft GothicNeo"/>
                <a:cs typeface="Microsoft GothicNeo"/>
              </a:rPr>
              <a:t>view</a:t>
            </a: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receives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input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through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interaction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with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user</a:t>
            </a:r>
            <a:r>
              <a:rPr lang="ko-KR">
                <a:ea typeface="+mn-lt"/>
                <a:cs typeface="+mn-lt"/>
              </a:rPr>
              <a:t>. </a:t>
            </a:r>
            <a:r>
              <a:rPr lang="ko-KR" err="1">
                <a:ea typeface="+mn-lt"/>
                <a:cs typeface="+mn-lt"/>
              </a:rPr>
              <a:t>Show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save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button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gui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are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processed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view</a:t>
            </a:r>
            <a:r>
              <a:rPr lang="ko-KR">
                <a:ea typeface="+mn-lt"/>
                <a:cs typeface="+mn-lt"/>
              </a:rPr>
              <a:t>. </a:t>
            </a:r>
            <a:endParaRPr lang="ko-KR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15</a:t>
            </a:fld>
            <a:endParaRPr lang="ko-KR" altLang="en-US" sz="1500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45425F5-0A2D-E552-41BE-2B97D3ED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7" y="1856668"/>
            <a:ext cx="6608762" cy="41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3749190" cy="1001939"/>
          </a:xfrm>
        </p:spPr>
        <p:txBody>
          <a:bodyPr lIns="109728" tIns="109728" rIns="109728" bIns="91440" anchor="t"/>
          <a:lstStyle/>
          <a:p>
            <a:pPr marL="342900" indent="-342900">
              <a:buChar char="•"/>
            </a:pPr>
            <a:r>
              <a:rPr lang="en-US" altLang="ko-KR" sz="2400">
                <a:ea typeface="+mn-lt"/>
                <a:cs typeface="+mn-lt"/>
              </a:rPr>
              <a:t>Execution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python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file</a:t>
            </a:r>
            <a:r>
              <a:rPr lang="ko-KR" sz="2400">
                <a:ea typeface="+mn-lt"/>
                <a:cs typeface="+mn-lt"/>
              </a:rPr>
              <a:t> of </a:t>
            </a:r>
            <a:r>
              <a:rPr lang="ko-KR" sz="2400" err="1">
                <a:ea typeface="+mn-lt"/>
                <a:cs typeface="+mn-lt"/>
              </a:rPr>
              <a:t>this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software</a:t>
            </a:r>
            <a:endParaRPr lang="ko-KR" altLang="en-US" sz="2400" err="1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16</a:t>
            </a:fld>
            <a:endParaRPr lang="ko-KR" altLang="en-US" sz="15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E5FCF7-0474-1E83-74FF-73242F3E1017}"/>
              </a:ext>
            </a:extLst>
          </p:cNvPr>
          <p:cNvSpPr txBox="1">
            <a:spLocks/>
          </p:cNvSpPr>
          <p:nvPr/>
        </p:nvSpPr>
        <p:spPr>
          <a:xfrm>
            <a:off x="529074" y="976160"/>
            <a:ext cx="8675595" cy="181090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-run.py</a:t>
            </a:r>
            <a:endParaRPr lang="ko-KR" altLang="en-US" sz="3000" err="1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FBDE14D-6CE7-E146-7862-B877634E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6" y="2029298"/>
            <a:ext cx="5153211" cy="35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556016"/>
            <a:ext cx="4511190" cy="3863671"/>
          </a:xfrm>
        </p:spPr>
        <p:txBody>
          <a:bodyPr lIns="109728" tIns="109728" rIns="109728" bIns="91440" anchor="t"/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Data is confidential, so it should not be uploaded and published. </a:t>
            </a:r>
            <a:r>
              <a:rPr lang="en-US" dirty="0" err="1">
                <a:ea typeface="+mn-lt"/>
                <a:cs typeface="+mn-lt"/>
              </a:rPr>
              <a:t>Gitignore</a:t>
            </a:r>
            <a:r>
              <a:rPr lang="en-US" dirty="0">
                <a:ea typeface="+mn-lt"/>
                <a:cs typeface="+mn-lt"/>
              </a:rPr>
              <a:t> prevents data from being uploaded to GitHub.</a:t>
            </a:r>
            <a:endParaRPr lang="ko-KR" altLang="en-US" dirty="0"/>
          </a:p>
          <a:p>
            <a:pPr marL="342900" indent="-342900">
              <a:buChar char="•"/>
            </a:pPr>
            <a:endParaRPr lang="en-US" dirty="0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17</a:t>
            </a:fld>
            <a:endParaRPr lang="ko-KR" altLang="en-US" sz="15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1B3BAD3-FF68-27CD-19B0-978A0A8A8C7C}"/>
              </a:ext>
            </a:extLst>
          </p:cNvPr>
          <p:cNvSpPr txBox="1">
            <a:spLocks/>
          </p:cNvSpPr>
          <p:nvPr/>
        </p:nvSpPr>
        <p:spPr>
          <a:xfrm>
            <a:off x="529074" y="976160"/>
            <a:ext cx="8675595" cy="181090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-.</a:t>
            </a:r>
            <a:r>
              <a:rPr lang="ko-KR" altLang="en-US" sz="3000" err="1">
                <a:ea typeface="Microsoft GothicNeo"/>
                <a:cs typeface="Microsoft GothicNeo"/>
              </a:rPr>
              <a:t>gitignore</a:t>
            </a:r>
            <a:endParaRPr lang="ko-KR" altLang="en-US" sz="3000" err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F2B560-0D0D-58B7-7041-74A030B11397}"/>
              </a:ext>
            </a:extLst>
          </p:cNvPr>
          <p:cNvGrpSpPr/>
          <p:nvPr/>
        </p:nvGrpSpPr>
        <p:grpSpPr>
          <a:xfrm>
            <a:off x="5162809" y="1874361"/>
            <a:ext cx="4507862" cy="4388250"/>
            <a:chOff x="5319385" y="1843046"/>
            <a:chExt cx="4507862" cy="4388250"/>
          </a:xfrm>
        </p:grpSpPr>
        <p:pic>
          <p:nvPicPr>
            <p:cNvPr id="3" name="그림 3">
              <a:extLst>
                <a:ext uri="{FF2B5EF4-FFF2-40B4-BE49-F238E27FC236}">
                  <a16:creationId xmlns:a16="http://schemas.microsoft.com/office/drawing/2014/main" id="{F8C95A6D-CADB-940E-C198-2F1857F3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81" y="1843046"/>
              <a:ext cx="4504266" cy="503026"/>
            </a:xfrm>
            <a:prstGeom prst="rect">
              <a:avLst/>
            </a:prstGeom>
          </p:spPr>
        </p:pic>
        <p:pic>
          <p:nvPicPr>
            <p:cNvPr id="10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62BC6D3-1CDA-1574-F3CD-CB0B037F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385" y="2328156"/>
              <a:ext cx="4507282" cy="3903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813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4867370" cy="3637043"/>
          </a:xfrm>
        </p:spPr>
        <p:txBody>
          <a:bodyPr lIns="109728" tIns="109728" rIns="109728" bIns="91440" anchor="t"/>
          <a:lstStyle/>
          <a:p>
            <a:pPr marL="342900" indent="-342900">
              <a:buChar char="•"/>
            </a:pPr>
            <a:r>
              <a:rPr lang="en-US" altLang="ko-KR" sz="2400">
                <a:ea typeface="+mn-lt"/>
                <a:cs typeface="+mn-lt"/>
              </a:rPr>
              <a:t>A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altLang="ko-KR" sz="2400">
                <a:ea typeface="+mn-lt"/>
                <a:cs typeface="+mn-lt"/>
              </a:rPr>
              <a:t>documentation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folder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contains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a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jupyter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notebook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file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describing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data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analysis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results</a:t>
            </a:r>
            <a:r>
              <a:rPr lang="ko-KR" altLang="en-US" sz="2400">
                <a:ea typeface="+mn-lt"/>
                <a:cs typeface="+mn-lt"/>
              </a:rPr>
              <a:t> </a:t>
            </a:r>
          </a:p>
          <a:p>
            <a:pPr marL="342900" indent="-342900">
              <a:buChar char="•"/>
            </a:pPr>
            <a:endParaRPr lang="ko-KR" altLang="en-US" sz="2400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  <a:hlinkClick r:id="rId2"/>
              </a:rPr>
              <a:t>manual_report - Jupyter Notebook</a:t>
            </a:r>
            <a:endParaRPr lang="ko-KR" altLang="en-US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endParaRPr lang="ko-KR" altLang="en-US" sz="2400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pPr/>
              <a:t>18</a:t>
            </a:fld>
            <a:endParaRPr lang="ko-KR" altLang="en-US" sz="15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E5FCF7-0474-1E83-74FF-73242F3E1017}"/>
              </a:ext>
            </a:extLst>
          </p:cNvPr>
          <p:cNvSpPr txBox="1">
            <a:spLocks/>
          </p:cNvSpPr>
          <p:nvPr/>
        </p:nvSpPr>
        <p:spPr>
          <a:xfrm>
            <a:off x="529074" y="976160"/>
            <a:ext cx="8675595" cy="181090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doc</a:t>
            </a:r>
            <a:endParaRPr lang="ko-KR" altLang="en-US" sz="3000" err="1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7FB935-D3C3-3B13-0A0A-399E5592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71" y="1364948"/>
            <a:ext cx="6351494" cy="48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4867370" cy="3637043"/>
          </a:xfrm>
        </p:spPr>
        <p:txBody>
          <a:bodyPr lIns="109728" tIns="109728" rIns="109728" bIns="91440" anchor="t"/>
          <a:lstStyle/>
          <a:p>
            <a:pPr marL="342900" indent="-342900">
              <a:buChar char="•"/>
            </a:pPr>
            <a:r>
              <a:rPr lang="ko-KR" sz="2400" err="1">
                <a:ea typeface="+mn-lt"/>
                <a:cs typeface="+mn-lt"/>
              </a:rPr>
              <a:t>List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python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packages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so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that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it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can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be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installed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by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a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line</a:t>
            </a:r>
            <a:endParaRPr lang="ko-KR" altLang="en-US" sz="2400" err="1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19</a:t>
            </a:fld>
            <a:endParaRPr lang="ko-KR" altLang="en-US" sz="15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E5FCF7-0474-1E83-74FF-73242F3E1017}"/>
              </a:ext>
            </a:extLst>
          </p:cNvPr>
          <p:cNvSpPr txBox="1">
            <a:spLocks/>
          </p:cNvSpPr>
          <p:nvPr/>
        </p:nvSpPr>
        <p:spPr>
          <a:xfrm>
            <a:off x="529074" y="976160"/>
            <a:ext cx="8675595" cy="181090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-requirements.txt</a:t>
            </a:r>
            <a:endParaRPr lang="ko-KR" altLang="en-US" sz="3000" err="1"/>
          </a:p>
        </p:txBody>
      </p:sp>
      <p:pic>
        <p:nvPicPr>
          <p:cNvPr id="10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F7D0C16-B20A-A014-E51F-5CA48892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19" y="2047698"/>
            <a:ext cx="5039639" cy="3827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982A2B-45E2-2329-5139-64973F47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2" y="4603137"/>
            <a:ext cx="3095625" cy="6286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59B6FE-1826-B81E-0F91-A685DEC26E62}"/>
              </a:ext>
            </a:extLst>
          </p:cNvPr>
          <p:cNvSpPr/>
          <p:nvPr/>
        </p:nvSpPr>
        <p:spPr>
          <a:xfrm>
            <a:off x="1418422" y="4603137"/>
            <a:ext cx="3095625" cy="6286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2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01BBDC-6A0A-9B94-EC09-471C0C0A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81672"/>
          </a:xfrm>
        </p:spPr>
        <p:txBody>
          <a:bodyPr>
            <a:normAutofit fontScale="90000"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Contents</a:t>
            </a:r>
            <a:endParaRPr lang="ko-KR" altLang="en-US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3ABB270B-9B1B-0013-3EB8-CC48B30CF1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69" y="2141629"/>
          <a:ext cx="8686799" cy="40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0" name="슬라이드 번호 개체 틀 99">
            <a:extLst>
              <a:ext uri="{FF2B5EF4-FFF2-40B4-BE49-F238E27FC236}">
                <a16:creationId xmlns:a16="http://schemas.microsoft.com/office/drawing/2014/main" id="{7E03D1F4-1203-4808-4341-FFEFB97B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2965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4898686" cy="3637043"/>
          </a:xfrm>
        </p:spPr>
        <p:txBody>
          <a:bodyPr lIns="109728" tIns="109728" rIns="109728" bIns="91440" anchor="t"/>
          <a:lstStyle/>
          <a:p>
            <a:pPr marL="342900" indent="-342900">
              <a:buChar char="•"/>
            </a:pPr>
            <a:r>
              <a:rPr lang="ko-KR" sz="2400" dirty="0" err="1">
                <a:ea typeface="+mn-lt"/>
                <a:cs typeface="+mn-lt"/>
              </a:rPr>
              <a:t>Brief</a:t>
            </a:r>
            <a:r>
              <a:rPr lang="ko-KR" sz="2400" dirty="0">
                <a:ea typeface="+mn-lt"/>
                <a:cs typeface="+mn-lt"/>
              </a:rPr>
              <a:t> </a:t>
            </a:r>
            <a:r>
              <a:rPr lang="ko-KR" sz="2400" dirty="0" err="1">
                <a:ea typeface="+mn-lt"/>
                <a:cs typeface="+mn-lt"/>
              </a:rPr>
              <a:t>introduction</a:t>
            </a:r>
            <a:r>
              <a:rPr lang="ko-KR" sz="2400" dirty="0">
                <a:ea typeface="+mn-lt"/>
                <a:cs typeface="+mn-lt"/>
              </a:rPr>
              <a:t> of </a:t>
            </a:r>
            <a:r>
              <a:rPr lang="ko-KR" sz="2400" dirty="0" err="1">
                <a:ea typeface="+mn-lt"/>
                <a:cs typeface="+mn-lt"/>
              </a:rPr>
              <a:t>this</a:t>
            </a:r>
            <a:r>
              <a:rPr lang="ko-KR" sz="2400" dirty="0">
                <a:ea typeface="+mn-lt"/>
                <a:cs typeface="+mn-lt"/>
              </a:rPr>
              <a:t> </a:t>
            </a:r>
            <a:r>
              <a:rPr lang="ko-KR" sz="2400" dirty="0" err="1">
                <a:ea typeface="+mn-lt"/>
                <a:cs typeface="+mn-lt"/>
              </a:rPr>
              <a:t>software</a:t>
            </a:r>
            <a:r>
              <a:rPr lang="ko-KR" sz="2400" dirty="0">
                <a:ea typeface="+mn-lt"/>
                <a:cs typeface="+mn-lt"/>
              </a:rPr>
              <a:t> </a:t>
            </a:r>
            <a:r>
              <a:rPr lang="ko-KR" sz="2400" dirty="0" err="1">
                <a:ea typeface="+mn-lt"/>
                <a:cs typeface="+mn-lt"/>
              </a:rPr>
              <a:t>repository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ko-KR" altLang="ko-KR" dirty="0">
                <a:ea typeface="+mn-lt"/>
                <a:cs typeface="+mn-lt"/>
                <a:hlinkClick r:id="rId2"/>
              </a:rPr>
              <a:t>https://github.com/PE2-B2/Project</a:t>
            </a:r>
            <a:endParaRPr lang="ko-KR" altLang="en-US" dirty="0">
              <a:ea typeface="Microsoft GothicNeo"/>
              <a:cs typeface="Microsoft GothicNeo"/>
            </a:endParaRPr>
          </a:p>
          <a:p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20</a:t>
            </a:fld>
            <a:endParaRPr lang="ko-KR" altLang="en-US" sz="15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E5FCF7-0474-1E83-74FF-73242F3E1017}"/>
              </a:ext>
            </a:extLst>
          </p:cNvPr>
          <p:cNvSpPr txBox="1">
            <a:spLocks/>
          </p:cNvSpPr>
          <p:nvPr/>
        </p:nvSpPr>
        <p:spPr>
          <a:xfrm>
            <a:off x="529074" y="976160"/>
            <a:ext cx="8675595" cy="181090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-README.md</a:t>
            </a:r>
            <a:endParaRPr lang="ko-KR" altLang="en-US" sz="3000" err="1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7495168-AB99-1F60-0BBA-48C80B66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47" y="973543"/>
            <a:ext cx="5530241" cy="2661547"/>
          </a:xfrm>
          <a:prstGeom prst="rect">
            <a:avLst/>
          </a:prstGeom>
        </p:spPr>
      </p:pic>
      <p:pic>
        <p:nvPicPr>
          <p:cNvPr id="5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DC70974-3C11-D073-61D0-060B6B03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6" y="3619771"/>
            <a:ext cx="5530241" cy="27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69C958-5294-B72E-A799-847409C7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Result</a:t>
            </a:r>
            <a:endParaRPr lang="ko-KR" altLang="en-US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C4411-DBDE-CA2A-AB41-1265EE68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22476"/>
            <a:ext cx="8686799" cy="3016294"/>
          </a:xfrm>
        </p:spPr>
        <p:txBody>
          <a:bodyPr lIns="109728" tIns="109728" rIns="109728" bIns="91440" anchor="t">
            <a:normAutofit/>
          </a:bodyPr>
          <a:lstStyle/>
          <a:p>
            <a:pPr marL="342900" indent="-342900">
              <a:buChar char="•"/>
            </a:pPr>
            <a:r>
              <a:rPr lang="en-US" altLang="ko-KR" sz="2400">
                <a:ea typeface="+mn-lt"/>
                <a:cs typeface="+mn-lt"/>
              </a:rPr>
              <a:t>Running time and video of our project.</a:t>
            </a:r>
            <a:endParaRPr lang="ko-KR" sz="2400">
              <a:ea typeface="+mn-lt"/>
              <a:cs typeface="+mn-lt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B0990-99FD-4863-024A-C34E6E9B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21</a:t>
            </a:fld>
            <a:endParaRPr lang="ko-KR" altLang="en-US" sz="1500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B1B1CD-6E44-2CD3-1658-AB88DF7B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369469"/>
            <a:ext cx="3426618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AC3276-ADE3-B4D9-A7BB-C27C45FA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485937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Result</a:t>
            </a: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CD81453-06BE-AD61-3B48-49EB9AFE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8" y="4406318"/>
            <a:ext cx="11259670" cy="1599148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D40F70D-BDE5-B228-6ACB-312D45FC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22</a:t>
            </a:fld>
            <a:endParaRPr lang="ko-KR" altLang="en-US" sz="1500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149AE2FF-B48E-A78F-60D9-7BFC6019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853880"/>
            <a:ext cx="5589916" cy="35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7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AC3276-ADE3-B4D9-A7BB-C27C45FA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485937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Conclusion</a:t>
            </a:r>
            <a:r>
              <a:rPr lang="ko-KR" altLang="en-US">
                <a:ea typeface="Microsoft GothicNeo"/>
                <a:cs typeface="Microsoft GothicNeo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7AE84-7E1E-1C4B-399A-A8AE2120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52835"/>
            <a:ext cx="11152093" cy="3688646"/>
          </a:xfrm>
        </p:spPr>
        <p:txBody>
          <a:bodyPr lIns="109728" tIns="109728" rIns="109728" bIns="91440" anchor="t">
            <a:noAutofit/>
          </a:bodyPr>
          <a:lstStyle/>
          <a:p>
            <a:pPr marL="342900" indent="-342900">
              <a:buChar char="•"/>
            </a:pPr>
            <a:r>
              <a:rPr lang="ko-KR" altLang="en-US" sz="2400" dirty="0" err="1">
                <a:ea typeface="Microsoft GothicNeo"/>
                <a:cs typeface="Microsoft GothicNeo"/>
              </a:rPr>
              <a:t>We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have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created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a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software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that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can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automatically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analyze</a:t>
            </a:r>
            <a:r>
              <a:rPr lang="ko-KR" altLang="en-US" sz="2400" dirty="0">
                <a:ea typeface="Microsoft GothicNeo"/>
                <a:cs typeface="Microsoft GothicNeo"/>
              </a:rPr>
              <a:t> XML </a:t>
            </a:r>
            <a:r>
              <a:rPr lang="ko-KR" altLang="en-US" sz="2400" dirty="0" err="1">
                <a:ea typeface="Microsoft GothicNeo"/>
                <a:cs typeface="Microsoft GothicNeo"/>
              </a:rPr>
              <a:t>files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containing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measured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wafer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data</a:t>
            </a:r>
            <a:r>
              <a:rPr lang="ko-KR" altLang="en-US" sz="2400" dirty="0">
                <a:ea typeface="Microsoft GothicNeo"/>
                <a:cs typeface="Microsoft GothicNeo"/>
              </a:rPr>
              <a:t>. </a:t>
            </a:r>
          </a:p>
          <a:p>
            <a:pPr marL="342900" indent="-342900">
              <a:buChar char="•"/>
            </a:pPr>
            <a:r>
              <a:rPr lang="ko-KR" altLang="en-US" sz="2400" dirty="0" err="1">
                <a:ea typeface="Microsoft GothicNeo"/>
                <a:cs typeface="Microsoft GothicNeo"/>
              </a:rPr>
              <a:t>It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was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hard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to</a:t>
            </a:r>
            <a:r>
              <a:rPr lang="ko-KR" altLang="en-US" sz="2400" dirty="0">
                <a:ea typeface="Microsoft GothicNeo"/>
                <a:cs typeface="Microsoft GothicNeo"/>
              </a:rPr>
              <a:t> </a:t>
            </a:r>
            <a:r>
              <a:rPr lang="ko-KR" altLang="en-US" sz="2400" dirty="0" err="1">
                <a:ea typeface="Microsoft GothicNeo"/>
                <a:cs typeface="Microsoft GothicNeo"/>
              </a:rPr>
              <a:t>detect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code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errors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while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using</a:t>
            </a:r>
            <a:r>
              <a:rPr lang="ko-KR" altLang="en-US" sz="2400" dirty="0">
                <a:ea typeface="Microsoft GothicNeo"/>
                <a:cs typeface="Microsoft GothicNeo"/>
              </a:rPr>
              <a:t> </a:t>
            </a:r>
            <a:r>
              <a:rPr lang="ko-KR" altLang="en-US" sz="2400" dirty="0" err="1">
                <a:ea typeface="Microsoft GothicNeo"/>
                <a:cs typeface="Microsoft GothicNeo"/>
              </a:rPr>
              <a:t>gui</a:t>
            </a:r>
            <a:r>
              <a:rPr lang="ko-KR" altLang="en-US" sz="2400" dirty="0">
                <a:ea typeface="Microsoft GothicNeo"/>
                <a:cs typeface="Microsoft GothicNeo"/>
              </a:rPr>
              <a:t>. </a:t>
            </a:r>
            <a:r>
              <a:rPr lang="ko-KR" altLang="en-US" sz="2400" dirty="0" err="1">
                <a:ea typeface="Microsoft GothicNeo"/>
                <a:cs typeface="Microsoft GothicNeo"/>
              </a:rPr>
              <a:t>It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would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be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better</a:t>
            </a:r>
            <a:r>
              <a:rPr lang="ko-KR" altLang="en-US" sz="2400" dirty="0">
                <a:ea typeface="Microsoft GothicNeo"/>
                <a:cs typeface="Microsoft GothicNeo"/>
              </a:rPr>
              <a:t> </a:t>
            </a:r>
            <a:r>
              <a:rPr lang="ko-KR" altLang="en-US" sz="2400" dirty="0" err="1">
                <a:ea typeface="Microsoft GothicNeo"/>
                <a:cs typeface="Microsoft GothicNeo"/>
              </a:rPr>
              <a:t>to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add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gui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after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the</a:t>
            </a:r>
            <a:r>
              <a:rPr lang="ko-KR" altLang="en-US" sz="2400" dirty="0">
                <a:ea typeface="Microsoft GothicNeo"/>
                <a:cs typeface="Microsoft GothicNeo"/>
              </a:rPr>
              <a:t> </a:t>
            </a:r>
            <a:r>
              <a:rPr lang="ko-KR" altLang="en-US" sz="2400" dirty="0" err="1">
                <a:ea typeface="Microsoft GothicNeo"/>
                <a:cs typeface="Microsoft GothicNeo"/>
              </a:rPr>
              <a:t>software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development</a:t>
            </a:r>
            <a:r>
              <a:rPr lang="ko-KR" altLang="en-US" sz="2400" dirty="0">
                <a:ea typeface="Microsoft GothicNeo"/>
                <a:cs typeface="Microsoft GothicNeo"/>
              </a:rPr>
              <a:t> </a:t>
            </a:r>
            <a:r>
              <a:rPr lang="ko-KR" altLang="en-US" sz="2400" dirty="0" err="1">
                <a:ea typeface="Microsoft GothicNeo"/>
                <a:cs typeface="Microsoft GothicNeo"/>
              </a:rPr>
              <a:t>is</a:t>
            </a:r>
            <a:r>
              <a:rPr lang="ko-KR" altLang="en-US" sz="2400" dirty="0">
                <a:ea typeface="Microsoft GothicNeo"/>
                <a:cs typeface="Microsoft GothicNeo"/>
              </a:rPr>
              <a:t> </a:t>
            </a:r>
            <a:r>
              <a:rPr lang="ko-KR" altLang="en-US" sz="2400" dirty="0" err="1">
                <a:ea typeface="Microsoft GothicNeo"/>
                <a:cs typeface="Microsoft GothicNeo"/>
              </a:rPr>
              <a:t>complete</a:t>
            </a:r>
            <a:r>
              <a:rPr lang="ko-KR" altLang="en-US" sz="2400" dirty="0">
                <a:ea typeface="Microsoft GothicNeo"/>
                <a:cs typeface="Microsoft GothicNeo"/>
              </a:rPr>
              <a:t>.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2409A-7F2A-6A85-0BA1-1432DDAB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23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7315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0663C-FE24-69A3-6E95-B5D44C2B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ko-KR">
                <a:ea typeface="+mj-lt"/>
                <a:cs typeface="+mj-lt"/>
              </a:rPr>
              <a:t>Future </a:t>
            </a:r>
            <a:r>
              <a:rPr lang="ko-KR" err="1">
                <a:ea typeface="+mj-lt"/>
                <a:cs typeface="+mj-lt"/>
              </a:rPr>
              <a:t>work</a:t>
            </a:r>
            <a:endParaRPr lang="ko-KR" b="0">
              <a:ea typeface="+mj-lt"/>
              <a:cs typeface="+mj-lt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F8603-1F60-03FA-0A12-822C9F07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106921"/>
            <a:ext cx="10993676" cy="3612217"/>
          </a:xfrm>
        </p:spPr>
        <p:txBody>
          <a:bodyPr lIns="109728" tIns="109728" rIns="109728" bIns="91440" anchor="t">
            <a:norm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ko-KR" sz="2400" dirty="0" err="1">
                <a:ea typeface="+mn-lt"/>
                <a:cs typeface="+mn-lt"/>
              </a:rPr>
              <a:t>It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will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be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possible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to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analyze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not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only</a:t>
            </a:r>
            <a:r>
              <a:rPr lang="ko-KR" sz="2400" dirty="0">
                <a:ea typeface="+mn-lt"/>
                <a:cs typeface="+mn-lt"/>
              </a:rPr>
              <a:t> LMZ </a:t>
            </a:r>
            <a:r>
              <a:rPr lang="ko-KR" sz="2400" dirty="0" err="1">
                <a:ea typeface="+mn-lt"/>
                <a:cs typeface="+mn-lt"/>
              </a:rPr>
              <a:t>but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also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other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data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through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some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code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modification</a:t>
            </a:r>
            <a:r>
              <a:rPr lang="ko-KR" sz="2400" dirty="0">
                <a:ea typeface="+mn-lt"/>
                <a:cs typeface="+mn-lt"/>
              </a:rPr>
              <a:t>.</a:t>
            </a:r>
            <a:endParaRPr lang="ko-KR" sz="2400" dirty="0">
              <a:ea typeface="Microsoft GothicNeo"/>
              <a:cs typeface="Microsoft GothicNeo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ko-KR" sz="2400" dirty="0" err="1">
                <a:ea typeface="+mn-lt"/>
                <a:cs typeface="+mn-lt"/>
              </a:rPr>
              <a:t>Furthermore</a:t>
            </a:r>
            <a:r>
              <a:rPr lang="ko-KR" sz="2400" dirty="0">
                <a:ea typeface="+mn-lt"/>
                <a:cs typeface="+mn-lt"/>
              </a:rPr>
              <a:t>, </a:t>
            </a:r>
            <a:r>
              <a:rPr lang="ko-KR" sz="2400" dirty="0" err="1">
                <a:ea typeface="+mn-lt"/>
                <a:cs typeface="+mn-lt"/>
              </a:rPr>
              <a:t>it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will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be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possible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to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add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the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en-US" altLang="ko-KR" sz="2400" dirty="0">
                <a:ea typeface="+mn-lt"/>
                <a:cs typeface="+mn-lt"/>
              </a:rPr>
              <a:t>function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en-US" altLang="ko-KR" sz="2400" dirty="0">
                <a:ea typeface="+mn-lt"/>
                <a:cs typeface="+mn-lt"/>
              </a:rPr>
              <a:t>which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en-US" altLang="ko-KR" sz="2400" dirty="0">
                <a:ea typeface="+mn-lt"/>
                <a:cs typeface="+mn-lt"/>
              </a:rPr>
              <a:t>compares </a:t>
            </a:r>
            <a:r>
              <a:rPr lang="ko-KR" sz="2400" dirty="0" err="1">
                <a:ea typeface="+mn-lt"/>
                <a:cs typeface="+mn-lt"/>
              </a:rPr>
              <a:t>the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current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level</a:t>
            </a:r>
            <a:r>
              <a:rPr lang="ko-KR" sz="2400" dirty="0">
                <a:ea typeface="+mn-lt"/>
                <a:cs typeface="+mn-lt"/>
              </a:rPr>
              <a:t> of </a:t>
            </a:r>
            <a:r>
              <a:rPr lang="ko-KR" sz="2400" dirty="0" err="1">
                <a:ea typeface="+mn-lt"/>
                <a:cs typeface="+mn-lt"/>
              </a:rPr>
              <a:t>the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wafer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to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dirty="0" err="1">
                <a:ea typeface="+mn-lt"/>
                <a:cs typeface="+mn-lt"/>
              </a:rPr>
              <a:t>this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en-US" altLang="ko-KR" sz="2400" dirty="0">
                <a:ea typeface="+mn-lt"/>
                <a:cs typeface="+mn-lt"/>
              </a:rPr>
              <a:t>software</a:t>
            </a:r>
            <a:r>
              <a:rPr lang="ko-KR" sz="2400" dirty="0">
                <a:ea typeface="+mn-lt"/>
                <a:cs typeface="+mn-lt"/>
              </a:rPr>
              <a:t>.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B8E99-950C-98E5-C761-850291EA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24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813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69C958-5294-B72E-A799-847409C7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976160"/>
            <a:ext cx="4973292" cy="1934172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Thank</a:t>
            </a:r>
            <a:r>
              <a:rPr lang="ko-KR" altLang="en-US">
                <a:ea typeface="Microsoft GothicNeo"/>
                <a:cs typeface="Microsoft GothicNeo"/>
              </a:rPr>
              <a:t> </a:t>
            </a:r>
            <a:r>
              <a:rPr lang="ko-KR" altLang="en-US" err="1">
                <a:ea typeface="Microsoft GothicNeo"/>
                <a:cs typeface="Microsoft GothicNeo"/>
              </a:rPr>
              <a:t>you</a:t>
            </a: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6B0B8997-95BF-4239-B399-1205C2921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C4411-DBDE-CA2A-AB41-1265EE68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12" y="3172570"/>
            <a:ext cx="4898017" cy="3016294"/>
          </a:xfrm>
        </p:spPr>
        <p:txBody>
          <a:bodyPr lIns="109728" tIns="109728" rIns="109728" bIns="91440">
            <a:normAutofit/>
          </a:bodyPr>
          <a:lstStyle/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en-US" altLang="ko-KR">
              <a:ea typeface="Microsoft GothicNeo"/>
              <a:cs typeface="Microsoft GothicNe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67CDF-AC8B-5FD7-C012-2EA18207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dirty="0" smtClean="0"/>
              <a:t>25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54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AC3276-ADE3-B4D9-A7BB-C27C45FA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485937"/>
          </a:xfrm>
        </p:spPr>
        <p:txBody>
          <a:bodyPr>
            <a:normAutofit fontScale="90000"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Introduction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200">
                <a:ea typeface="Microsoft GothicNeo"/>
                <a:cs typeface="Microsoft GothicNeo"/>
              </a:rPr>
              <a:t>- </a:t>
            </a:r>
            <a:r>
              <a:rPr lang="ko-KR" altLang="en-US" sz="2400" err="1">
                <a:ea typeface="Microsoft GothicNeo"/>
                <a:cs typeface="Microsoft GothicNeo"/>
              </a:rPr>
              <a:t>What</a:t>
            </a:r>
            <a:r>
              <a:rPr lang="ko-KR" altLang="en-US" sz="2400">
                <a:ea typeface="Microsoft GothicNeo"/>
                <a:cs typeface="Microsoft GothicNeo"/>
              </a:rPr>
              <a:t> </a:t>
            </a:r>
            <a:r>
              <a:rPr lang="ko-KR" altLang="en-US" sz="2400" err="1">
                <a:ea typeface="Microsoft GothicNeo"/>
                <a:cs typeface="Microsoft GothicNeo"/>
              </a:rPr>
              <a:t>was</a:t>
            </a:r>
            <a:r>
              <a:rPr lang="ko-KR" altLang="en-US" sz="2400">
                <a:ea typeface="Microsoft GothicNeo"/>
                <a:cs typeface="Microsoft GothicNeo"/>
              </a:rPr>
              <a:t> </a:t>
            </a:r>
            <a:r>
              <a:rPr lang="ko-KR" altLang="en-US" sz="2400" err="1">
                <a:ea typeface="Microsoft GothicNeo"/>
                <a:cs typeface="Microsoft GothicNeo"/>
              </a:rPr>
              <a:t>the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mission</a:t>
            </a:r>
            <a:r>
              <a:rPr lang="ko-KR" altLang="en-US" sz="2400">
                <a:ea typeface="Microsoft GothicNeo"/>
                <a:cs typeface="Microsoft GothicNeo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7AE84-7E1E-1C4B-399A-A8AE2120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98461"/>
            <a:ext cx="10033906" cy="3590403"/>
          </a:xfrm>
        </p:spPr>
        <p:txBody>
          <a:bodyPr lIns="109728" tIns="109728" rIns="109728" bIns="91440" anchor="t">
            <a:normAutofit/>
          </a:bodyPr>
          <a:lstStyle/>
          <a:p>
            <a:pPr marL="342900" indent="-342900" algn="just">
              <a:buChar char="•"/>
            </a:pPr>
            <a:r>
              <a:rPr lang="en-US" altLang="ko-KR" sz="2400">
                <a:ea typeface="+mn-lt"/>
                <a:cs typeface="+mn-lt"/>
              </a:rPr>
              <a:t>The mission was to develop a software which helps</a:t>
            </a:r>
            <a:r>
              <a:rPr lang="ko-KR" sz="2400">
                <a:ea typeface="+mn-lt"/>
                <a:cs typeface="+mn-lt"/>
              </a:rPr>
              <a:t> </a:t>
            </a:r>
            <a:r>
              <a:rPr lang="en-US" altLang="ko-KR" sz="2400">
                <a:ea typeface="+mn-lt"/>
                <a:cs typeface="+mn-lt"/>
              </a:rPr>
              <a:t>customers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analyzing</a:t>
            </a:r>
            <a:r>
              <a:rPr lang="ko-KR" sz="2400">
                <a:ea typeface="+mn-lt"/>
                <a:cs typeface="+mn-lt"/>
              </a:rPr>
              <a:t> </a:t>
            </a:r>
            <a:r>
              <a:rPr lang="en-US" altLang="ko-KR" sz="2400">
                <a:ea typeface="+mn-lt"/>
                <a:cs typeface="+mn-lt"/>
              </a:rPr>
              <a:t>their wafer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measurement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data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in</a:t>
            </a:r>
            <a:r>
              <a:rPr lang="ko-KR" sz="2400">
                <a:ea typeface="+mn-lt"/>
                <a:cs typeface="+mn-lt"/>
              </a:rPr>
              <a:t> XML </a:t>
            </a:r>
            <a:r>
              <a:rPr lang="ko-KR" sz="2400" err="1">
                <a:ea typeface="+mn-lt"/>
                <a:cs typeface="+mn-lt"/>
              </a:rPr>
              <a:t>file</a:t>
            </a:r>
            <a:r>
              <a:rPr lang="ko-KR" sz="2400">
                <a:ea typeface="+mn-lt"/>
                <a:cs typeface="+mn-lt"/>
              </a:rPr>
              <a:t>.</a:t>
            </a:r>
            <a:endParaRPr lang="ko-KR" sz="2400">
              <a:ea typeface="Microsoft GothicNeo"/>
              <a:cs typeface="Microsoft GothicNeo"/>
            </a:endParaRPr>
          </a:p>
          <a:p>
            <a:pPr marL="342900" indent="-342900" algn="just">
              <a:buChar char="•"/>
            </a:pPr>
            <a:r>
              <a:rPr lang="en-US" altLang="ko-KR" sz="2400">
                <a:ea typeface="Microsoft GothicNeo"/>
                <a:cs typeface="Microsoft GothicNeo"/>
              </a:rPr>
              <a:t>The software should include data, doc, ppt, res, </a:t>
            </a:r>
            <a:r>
              <a:rPr lang="en-US" altLang="ko-KR" sz="2400" err="1">
                <a:ea typeface="Microsoft GothicNeo"/>
                <a:cs typeface="Microsoft GothicNeo"/>
              </a:rPr>
              <a:t>src</a:t>
            </a:r>
            <a:r>
              <a:rPr lang="en-US" altLang="ko-KR" sz="2400">
                <a:ea typeface="Microsoft GothicNeo"/>
                <a:cs typeface="Microsoft GothicNeo"/>
              </a:rPr>
              <a:t>, .</a:t>
            </a:r>
            <a:r>
              <a:rPr lang="en-US" altLang="ko-KR" sz="2400" err="1">
                <a:ea typeface="Microsoft GothicNeo"/>
                <a:cs typeface="Microsoft GothicNeo"/>
              </a:rPr>
              <a:t>gitignore</a:t>
            </a:r>
            <a:r>
              <a:rPr lang="en-US" altLang="ko-KR" sz="2400">
                <a:ea typeface="Microsoft GothicNeo"/>
                <a:cs typeface="Microsoft GothicNeo"/>
              </a:rPr>
              <a:t>, README.md, requirements.txt, and run.py.  </a:t>
            </a:r>
            <a:endParaRPr lang="en-US" altLang="ko-KR" sz="2400" err="1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DF7C6-3009-3C95-6773-824DFCE3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3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178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9C1B-AED5-6DDB-1E91-6EF8D6A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D2F0F8B-58ED-196C-7DA0-5841EE8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05" y="2410570"/>
            <a:ext cx="4945183" cy="3016294"/>
          </a:xfrm>
        </p:spPr>
        <p:txBody>
          <a:bodyPr lIns="109728" tIns="109728" rIns="109728" bIns="91440" anchor="t">
            <a:normAutofit/>
          </a:bodyPr>
          <a:lstStyle/>
          <a:p>
            <a:pPr marL="342900" indent="-342900">
              <a:buChar char="•"/>
            </a:pPr>
            <a:r>
              <a:rPr lang="en-US" altLang="ko-KR" sz="2400">
                <a:ea typeface="+mn-lt"/>
                <a:cs typeface="+mn-lt"/>
              </a:rPr>
              <a:t>The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structure of this software was created by referring to the </a:t>
            </a:r>
            <a:r>
              <a:rPr lang="en-US" altLang="ko-KR" sz="2400" i="1">
                <a:ea typeface="+mn-lt"/>
                <a:cs typeface="+mn-lt"/>
              </a:rPr>
              <a:t>MVC model</a:t>
            </a:r>
            <a:r>
              <a:rPr lang="en-US" altLang="ko-KR" sz="2400">
                <a:ea typeface="+mn-lt"/>
                <a:cs typeface="+mn-lt"/>
              </a:rPr>
              <a:t>.</a:t>
            </a:r>
            <a:endParaRPr lang="ko-KR" sz="2400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r>
              <a:rPr lang="ko-KR" altLang="en-US" sz="2400" err="1">
                <a:ea typeface="Microsoft GothicNeo"/>
                <a:cs typeface="Microsoft GothicNeo"/>
              </a:rPr>
              <a:t>We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also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decided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to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make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gui</a:t>
            </a:r>
            <a:r>
              <a:rPr lang="ko-KR" altLang="en-US" sz="2400">
                <a:ea typeface="Microsoft GothicNeo"/>
                <a:cs typeface="Microsoft GothicNeo"/>
              </a:rPr>
              <a:t>, </a:t>
            </a:r>
            <a:r>
              <a:rPr lang="ko-KR" altLang="en-US" sz="2400" err="1">
                <a:ea typeface="Microsoft GothicNeo"/>
                <a:cs typeface="Microsoft GothicNeo"/>
              </a:rPr>
              <a:t>so</a:t>
            </a:r>
            <a:r>
              <a:rPr lang="ko-KR" altLang="en-US" sz="2400">
                <a:ea typeface="Microsoft GothicNeo"/>
                <a:cs typeface="Microsoft GothicNeo"/>
              </a:rPr>
              <a:t> </a:t>
            </a:r>
            <a:r>
              <a:rPr lang="ko-KR" altLang="en-US" sz="2400" err="1">
                <a:ea typeface="Microsoft GothicNeo"/>
                <a:cs typeface="Microsoft GothicNeo"/>
              </a:rPr>
              <a:t>i</a:t>
            </a:r>
            <a:r>
              <a:rPr lang="en-US" altLang="ko-KR" sz="2400">
                <a:ea typeface="+mn-lt"/>
                <a:cs typeface="+mn-lt"/>
              </a:rPr>
              <a:t>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makes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it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easier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for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users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to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use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this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software</a:t>
            </a:r>
            <a:r>
              <a:rPr lang="ko-KR" sz="2400">
                <a:ea typeface="+mn-lt"/>
                <a:cs typeface="+mn-lt"/>
              </a:rPr>
              <a:t>.</a:t>
            </a:r>
            <a:endParaRPr lang="ko-KR" altLang="en-US" sz="2400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92FD407-9488-8BCC-B398-4D1EC939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4</a:t>
            </a:fld>
            <a:endParaRPr lang="ko-KR" altLang="en-US" sz="1500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6B3769A-CD18-5A92-1C21-A7E528D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92" y="875456"/>
            <a:ext cx="4806950" cy="255365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01E90A54-B780-C3FA-82D8-7DFF416C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75" y="3564120"/>
            <a:ext cx="3949700" cy="27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9C1B-AED5-6DDB-1E91-6EF8D6A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D2F0F8B-58ED-196C-7DA0-5841EE8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42185"/>
            <a:ext cx="4945183" cy="3016294"/>
          </a:xfrm>
        </p:spPr>
        <p:txBody>
          <a:bodyPr lIns="109728" tIns="109728" rIns="109728" bIns="91440" anchor="t">
            <a:noAutofit/>
          </a:bodyPr>
          <a:lstStyle/>
          <a:p>
            <a:pPr marL="342900" indent="-342900">
              <a:lnSpc>
                <a:spcPct val="110000"/>
              </a:lnSpc>
              <a:buChar char="•"/>
            </a:pPr>
            <a:r>
              <a:rPr lang="en-US" sz="2400" dirty="0">
                <a:ea typeface="+mn-lt"/>
                <a:cs typeface="+mn-lt"/>
              </a:rPr>
              <a:t>The</a:t>
            </a:r>
            <a:r>
              <a:rPr lang="en-US" altLang="ko-KR" sz="2400" dirty="0">
                <a:ea typeface="+mn-lt"/>
                <a:cs typeface="+mn-lt"/>
              </a:rPr>
              <a:t> structure of this software is configured as shown in the figure.</a:t>
            </a:r>
            <a:endParaRPr lang="ko-KR" sz="2400" dirty="0">
              <a:ea typeface="Microsoft GothicNeo"/>
              <a:cs typeface="Microsoft GothicNeo"/>
            </a:endParaRP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sz="2400" dirty="0">
                <a:ea typeface="+mn-lt"/>
                <a:cs typeface="+mn-lt"/>
              </a:rPr>
              <a:t>Team members carried out the project by taking charge of each part and writing the code for the part they were responsible for.</a:t>
            </a:r>
            <a:endParaRPr lang="en-US" altLang="ko-KR" sz="24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altLang="en-US" sz="1900" dirty="0">
              <a:ea typeface="Microsoft GothicNeo"/>
              <a:cs typeface="Microsoft GothicNeo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A49C02F-1E5D-B36F-D6D7-0F031D92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203" y="657369"/>
            <a:ext cx="3349220" cy="54343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DEE41-A78E-DADF-C775-ADCA6A01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5521" y="6408029"/>
            <a:ext cx="63790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500" smtClean="0"/>
              <a:pPr>
                <a:spcAft>
                  <a:spcPts val="600"/>
                </a:spcAft>
              </a:pPr>
              <a:t>5</a:t>
            </a:fld>
            <a:endParaRPr lang="ko-KR" altLang="en-US" sz="15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598554-6CD1-4326-924C-C4879EBAF204}"/>
              </a:ext>
            </a:extLst>
          </p:cNvPr>
          <p:cNvSpPr/>
          <p:nvPr/>
        </p:nvSpPr>
        <p:spPr>
          <a:xfrm>
            <a:off x="8488362" y="717550"/>
            <a:ext cx="2317749" cy="13493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6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8397"/>
            <a:ext cx="4085037" cy="3414794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1. </a:t>
            </a:r>
            <a:r>
              <a:rPr lang="ko-KR" altLang="en-US" err="1">
                <a:ea typeface="Microsoft GothicNeo"/>
                <a:cs typeface="Microsoft GothicNeo"/>
              </a:rPr>
              <a:t>model</a:t>
            </a:r>
            <a:endParaRPr lang="ko-KR" altLang="en-US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stores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en-US">
                <a:ea typeface="+mn-lt"/>
                <a:cs typeface="+mn-lt"/>
              </a:rPr>
              <a:t>input data</a:t>
            </a:r>
            <a:r>
              <a:rPr lang="ko-KR">
                <a:ea typeface="+mn-lt"/>
                <a:cs typeface="+mn-lt"/>
              </a:rPr>
              <a:t> and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stored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data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used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other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modules</a:t>
            </a:r>
            <a:r>
              <a:rPr lang="ko-KR">
                <a:ea typeface="+mn-lt"/>
                <a:cs typeface="+mn-lt"/>
              </a:rPr>
              <a:t>.</a:t>
            </a:r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6</a:t>
            </a:fld>
            <a:endParaRPr lang="ko-KR" altLang="en-US" sz="1500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F3492A-745B-B94B-4A1A-87E5C0FD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1209065"/>
            <a:ext cx="4156075" cy="51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96339"/>
            <a:ext cx="3549247" cy="3626605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en-US">
                <a:ea typeface="+mn-lt"/>
                <a:cs typeface="+mn-lt"/>
              </a:rPr>
              <a:t>filter</a:t>
            </a:r>
            <a:endParaRPr lang="ko-KR" altLang="en-US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This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program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only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provides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analysis</a:t>
            </a:r>
            <a:r>
              <a:rPr lang="ko-KR">
                <a:ea typeface="+mn-lt"/>
                <a:cs typeface="+mn-lt"/>
              </a:rPr>
              <a:t> of LMZ </a:t>
            </a:r>
            <a:r>
              <a:rPr lang="ko-KR" err="1">
                <a:ea typeface="+mn-lt"/>
                <a:cs typeface="+mn-lt"/>
              </a:rPr>
              <a:t>files</a:t>
            </a:r>
            <a:r>
              <a:rPr 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 </a:t>
            </a: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filters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that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cannot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analyzed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from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data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list</a:t>
            </a:r>
            <a:r>
              <a:rPr lang="ko-KR">
                <a:ea typeface="+mn-lt"/>
                <a:cs typeface="+mn-lt"/>
              </a:rPr>
              <a:t>.</a:t>
            </a: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500" smtClean="0"/>
              <a:t>7</a:t>
            </a:fld>
            <a:endParaRPr lang="ko-KR" altLang="en-US" sz="1500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0B3700-953E-CA16-EEB6-D1FE9FDC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932" y="2451374"/>
            <a:ext cx="3727938" cy="3955413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AF863D-5B2C-2131-D6C5-F8F2DE86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02" y="875934"/>
            <a:ext cx="2890471" cy="1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784616"/>
            <a:ext cx="4853561" cy="3634542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 </a:t>
            </a:r>
            <a:r>
              <a:rPr lang="ko-KR" altLang="en-US" err="1">
                <a:ea typeface="Microsoft GothicNeo"/>
                <a:cs typeface="Microsoft GothicNeo"/>
              </a:rPr>
              <a:t>extract</a:t>
            </a:r>
            <a:endParaRPr lang="ko-KR" altLang="en-US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r>
              <a:rPr lang="ko-KR" err="1">
                <a:ea typeface="+mn-lt"/>
                <a:cs typeface="+mn-lt"/>
              </a:rPr>
              <a:t>It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e</a:t>
            </a:r>
            <a:r>
              <a:rPr lang="en-US" altLang="ko-KR" err="1">
                <a:ea typeface="+mn-lt"/>
                <a:cs typeface="+mn-lt"/>
              </a:rPr>
              <a:t>xtract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contents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to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be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stored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csv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file such as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name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wafer</a:t>
            </a:r>
            <a:r>
              <a:rPr lang="ko-KR">
                <a:ea typeface="+mn-lt"/>
                <a:cs typeface="+mn-lt"/>
              </a:rPr>
              <a:t> ID, </a:t>
            </a:r>
            <a:r>
              <a:rPr lang="ko-KR" err="1">
                <a:ea typeface="+mn-lt"/>
                <a:cs typeface="+mn-lt"/>
              </a:rPr>
              <a:t>operator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date</a:t>
            </a:r>
            <a:r>
              <a:rPr 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ko-KR">
                <a:ea typeface="+mn-lt"/>
                <a:cs typeface="+mn-lt"/>
              </a:rPr>
              <a:t>etc.</a:t>
            </a:r>
            <a:endParaRPr lang="en-US" altLang="ko-KR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endParaRPr lang="ko-KR">
              <a:ea typeface="Microsoft GothicNeo"/>
              <a:cs typeface="Microsoft GothicNeo"/>
            </a:endParaRPr>
          </a:p>
          <a:p>
            <a:endParaRPr lang="ko-KR">
              <a:ea typeface="Microsoft GothicNeo"/>
              <a:cs typeface="Microsoft GothicNeo"/>
            </a:endParaRPr>
          </a:p>
          <a:p>
            <a:pPr marL="342900" indent="-342900">
              <a:buChar char="•"/>
            </a:pP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7045" y="6407970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z="1500" smtClean="0"/>
              <a:t>8</a:t>
            </a:fld>
            <a:endParaRPr lang="ko-KR" altLang="en-US" sz="1500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3576C2-1EBC-905D-D576-8DB618D6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20" y="2720079"/>
            <a:ext cx="5981700" cy="30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06EA38-ADE7-29AE-CC1C-EDA2053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4" y="976160"/>
            <a:ext cx="8675595" cy="181090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Process</a:t>
            </a:r>
            <a:br>
              <a:rPr lang="ko-KR" altLang="en-US">
                <a:ea typeface="Microsoft GothicNeo"/>
                <a:cs typeface="Microsoft GothicNeo"/>
              </a:rPr>
            </a:br>
            <a:r>
              <a:rPr lang="ko-KR" altLang="en-US" sz="3000">
                <a:ea typeface="Microsoft GothicNeo"/>
                <a:cs typeface="Microsoft GothicNeo"/>
              </a:rPr>
              <a:t>-</a:t>
            </a:r>
            <a:r>
              <a:rPr lang="ko-KR" altLang="en-US" sz="3000" err="1">
                <a:ea typeface="Microsoft GothicNeo"/>
                <a:cs typeface="Microsoft GothicNeo"/>
              </a:rPr>
              <a:t>src</a:t>
            </a:r>
            <a:endParaRPr lang="ko-KR" altLang="en-US" sz="3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46587B-0CA2-0178-2482-5B0ACAB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0" y="2392410"/>
            <a:ext cx="2735182" cy="488958"/>
          </a:xfrm>
        </p:spPr>
        <p:txBody>
          <a:bodyPr lIns="109728" tIns="109728" rIns="109728" bIns="91440" anchor="t"/>
          <a:lstStyle/>
          <a:p>
            <a:r>
              <a:rPr lang="ko-KR" altLang="en-US">
                <a:ea typeface="Microsoft GothicNeo"/>
                <a:cs typeface="Microsoft GothicNeo"/>
              </a:rPr>
              <a:t>2. </a:t>
            </a:r>
            <a:r>
              <a:rPr lang="ko-KR" altLang="en-US" err="1">
                <a:ea typeface="Microsoft GothicNeo"/>
                <a:cs typeface="Microsoft GothicNeo"/>
              </a:rPr>
              <a:t>spectrum</a:t>
            </a:r>
            <a:r>
              <a:rPr lang="ko-KR" altLang="en-US">
                <a:ea typeface="Microsoft GothicNeo"/>
                <a:cs typeface="Microsoft GothicNeo"/>
              </a:rPr>
              <a:t> </a:t>
            </a:r>
            <a:r>
              <a:rPr lang="ko-KR" altLang="en-US" err="1">
                <a:ea typeface="Microsoft GothicNeo"/>
                <a:cs typeface="Microsoft GothicNeo"/>
              </a:rPr>
              <a:t>analysis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13A8-BD5C-6230-6FC4-098F03E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5521" y="6400412"/>
            <a:ext cx="637909" cy="365125"/>
          </a:xfrm>
        </p:spPr>
        <p:txBody>
          <a:bodyPr/>
          <a:lstStyle/>
          <a:p>
            <a:fld id="{DFDF98CC-160E-494C-8C3C-8CDC5FA257DE}" type="slidenum">
              <a:rPr lang="en-US" sz="1500" smtClean="0"/>
              <a:t>9</a:t>
            </a:fld>
            <a:endParaRPr lang="ko-KR" altLang="en-US" sz="15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756E3D-71F9-8E91-23D0-4A2D83E9ED47}"/>
              </a:ext>
            </a:extLst>
          </p:cNvPr>
          <p:cNvGrpSpPr/>
          <p:nvPr/>
        </p:nvGrpSpPr>
        <p:grpSpPr>
          <a:xfrm>
            <a:off x="3696728" y="976624"/>
            <a:ext cx="5555877" cy="5430444"/>
            <a:chOff x="3794312" y="745969"/>
            <a:chExt cx="5791200" cy="5654561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CF8D738B-6C9B-675A-888D-155C8CD1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4312" y="745969"/>
              <a:ext cx="5791200" cy="5466915"/>
            </a:xfrm>
            <a:prstGeom prst="rect">
              <a:avLst/>
            </a:prstGeom>
          </p:spPr>
        </p:pic>
        <p:pic>
          <p:nvPicPr>
            <p:cNvPr id="4" name="그림 4">
              <a:extLst>
                <a:ext uri="{FF2B5EF4-FFF2-40B4-BE49-F238E27FC236}">
                  <a16:creationId xmlns:a16="http://schemas.microsoft.com/office/drawing/2014/main" id="{C798112A-B207-4458-C12B-20FAD9AAD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312" y="6183674"/>
              <a:ext cx="5791200" cy="21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24426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21A5C00C2CD3C4B83E2C6D8D913EEF0" ma:contentTypeVersion="2" ma:contentTypeDescription="새 문서를 만듭니다." ma:contentTypeScope="" ma:versionID="e13c62917d03d9d492fa51131b2cf130">
  <xsd:schema xmlns:xsd="http://www.w3.org/2001/XMLSchema" xmlns:xs="http://www.w3.org/2001/XMLSchema" xmlns:p="http://schemas.microsoft.com/office/2006/metadata/properties" xmlns:ns2="9fa73347-41e0-47d2-a426-48d4d0905ee9" targetNamespace="http://schemas.microsoft.com/office/2006/metadata/properties" ma:root="true" ma:fieldsID="118d23fe9e39b8c4dd29180c2900ad69" ns2:_="">
    <xsd:import namespace="9fa73347-41e0-47d2-a426-48d4d0905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73347-41e0-47d2-a426-48d4d0905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D4936B-2476-4185-9F3B-65E595838E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5AFF9E-43A0-4377-8718-B2B6606DE2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8C0F3-D9A0-4AA1-9593-F0141F187831}">
  <ds:schemaRefs>
    <ds:schemaRef ds:uri="9fa73347-41e0-47d2-a426-48d4d0905e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545</Words>
  <Application>Microsoft Office PowerPoint</Application>
  <PresentationFormat>와이드스크린</PresentationFormat>
  <Paragraphs>100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Arial,Sans-Serif</vt:lpstr>
      <vt:lpstr>Microsoft GothicNeo</vt:lpstr>
      <vt:lpstr>맑은 고딕</vt:lpstr>
      <vt:lpstr>Arial</vt:lpstr>
      <vt:lpstr>GestaltVTI</vt:lpstr>
      <vt:lpstr>Team Project Group B2</vt:lpstr>
      <vt:lpstr>Contents</vt:lpstr>
      <vt:lpstr>Introduction - What was the mission?</vt:lpstr>
      <vt:lpstr>Process</vt:lpstr>
      <vt:lpstr>Process</vt:lpstr>
      <vt:lpstr>Process -src</vt:lpstr>
      <vt:lpstr>Process -src</vt:lpstr>
      <vt:lpstr>Process -src</vt:lpstr>
      <vt:lpstr>Process -src</vt:lpstr>
      <vt:lpstr>Process -src</vt:lpstr>
      <vt:lpstr>Process -src</vt:lpstr>
      <vt:lpstr>Process -src</vt:lpstr>
      <vt:lpstr>Process -src</vt:lpstr>
      <vt:lpstr>Process -src</vt:lpstr>
      <vt:lpstr>Process -src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</vt:lpstr>
      <vt:lpstr>Result</vt:lpstr>
      <vt:lpstr>Conclusion </vt:lpstr>
      <vt:lpstr>Future 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강경돈</cp:lastModifiedBy>
  <cp:revision>6</cp:revision>
  <dcterms:created xsi:type="dcterms:W3CDTF">2022-05-26T06:20:22Z</dcterms:created>
  <dcterms:modified xsi:type="dcterms:W3CDTF">2022-05-29T16:22:10Z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0x010100921A5C00C2CD3C4B83E2C6D8D913EEF0</vt:lpwstr>
  </property>
</Properties>
</file>