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4" r:id="rId6"/>
    <p:sldId id="335" r:id="rId7"/>
    <p:sldId id="261" r:id="rId8"/>
    <p:sldId id="262" r:id="rId9"/>
    <p:sldId id="263" r:id="rId10"/>
    <p:sldId id="309" r:id="rId11"/>
    <p:sldId id="282" r:id="rId12"/>
    <p:sldId id="283" r:id="rId13"/>
    <p:sldId id="284" r:id="rId14"/>
    <p:sldId id="285" r:id="rId15"/>
    <p:sldId id="338" r:id="rId16"/>
    <p:sldId id="289" r:id="rId17"/>
    <p:sldId id="336" r:id="rId18"/>
    <p:sldId id="337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8" r:id="rId27"/>
    <p:sldId id="349" r:id="rId28"/>
    <p:sldId id="350" r:id="rId29"/>
    <p:sldId id="351" r:id="rId30"/>
    <p:sldId id="352" r:id="rId31"/>
    <p:sldId id="35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7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3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6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0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2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16E3-2FE8-4BA5-BC7B-C6EF9A693A00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821E-D246-4455-B6CD-B4704D29D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8600" y="1524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EE205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Arial" panose="020B0604020202020204" pitchFamily="34" charset="0"/>
              </a:rPr>
              <a:t>Data </a:t>
            </a:r>
            <a:r>
              <a:rPr lang="ko-KR" altLang="en-US" sz="1800" dirty="0" err="1">
                <a:latin typeface="Arial" panose="020B0604020202020204" pitchFamily="34" charset="0"/>
              </a:rPr>
              <a:t>Structure</a:t>
            </a:r>
            <a:r>
              <a:rPr lang="ko-KR" altLang="en-US" sz="1800" dirty="0">
                <a:latin typeface="Arial" panose="020B0604020202020204" pitchFamily="34" charset="0"/>
              </a:rPr>
              <a:t> and </a:t>
            </a:r>
            <a:r>
              <a:rPr lang="ko-KR" altLang="en-US" sz="1800" dirty="0" err="1">
                <a:latin typeface="Arial" panose="020B0604020202020204" pitchFamily="34" charset="0"/>
              </a:rPr>
              <a:t>Algorithms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ko-KR" altLang="en-US" sz="1800" dirty="0" err="1">
                <a:latin typeface="Arial" panose="020B0604020202020204" pitchFamily="34" charset="0"/>
              </a:rPr>
              <a:t>for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1800" dirty="0" err="1">
                <a:latin typeface="Arial" panose="020B0604020202020204" pitchFamily="34" charset="0"/>
              </a:rPr>
              <a:t>Electrical</a:t>
            </a:r>
            <a:r>
              <a:rPr lang="ko-KR" altLang="en-US" sz="1800" dirty="0">
                <a:latin typeface="Arial" panose="020B0604020202020204" pitchFamily="34" charset="0"/>
              </a:rPr>
              <a:t> Engineering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/>
              <a:t>Project #:</a:t>
            </a:r>
            <a:br>
              <a:rPr lang="en-US" altLang="ko-KR" dirty="0" smtClean="0"/>
            </a:br>
            <a:r>
              <a:rPr lang="en-US" altLang="ko-KR" dirty="0" smtClean="0"/>
              <a:t>twitter characteristics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2016.09.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87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err="1" smtClean="0"/>
              <a:t>User_Create</a:t>
            </a:r>
            <a:r>
              <a:rPr lang="en-US" altLang="ko-KR" dirty="0" smtClean="0"/>
              <a:t>();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7642"/>
              </p:ext>
            </p:extLst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Add Noah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31317"/>
              </p:ext>
            </p:extLst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1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Add Emma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644032"/>
              </p:ext>
            </p:extLst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25252"/>
              </p:ext>
            </p:extLst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210962" y="1680519"/>
            <a:ext cx="6178" cy="197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Add Olivia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03558"/>
              </p:ext>
            </p:extLst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53617"/>
              </p:ext>
            </p:extLst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>
            <a:endCxn id="4" idx="0"/>
          </p:cNvCxnSpPr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215080" y="2862646"/>
            <a:ext cx="2060" cy="29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45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Add Liam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82527"/>
              </p:ext>
            </p:extLst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4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Add Mason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26294"/>
              </p:ext>
            </p:extLst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8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Follow Noah Emma                                   (Follower : Emma, </a:t>
            </a:r>
            <a:r>
              <a:rPr lang="en-US" altLang="ko-KR" dirty="0" err="1" smtClean="0"/>
              <a:t>Followee</a:t>
            </a:r>
            <a:r>
              <a:rPr lang="en-US" altLang="ko-KR" dirty="0" smtClean="0"/>
              <a:t> : Noah)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93791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90905"/>
              </p:ext>
            </p:extLst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01601"/>
              </p:ext>
            </p:extLst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직선 화살표 연결선 31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8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Follow Emma Liam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67354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44249"/>
              </p:ext>
            </p:extLst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98536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11491"/>
              </p:ext>
            </p:extLst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12509"/>
              </p:ext>
            </p:extLst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4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Follow Emma Olivia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92852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77801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65675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84628"/>
              </p:ext>
            </p:extLst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92108"/>
              </p:ext>
            </p:extLst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4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Follow Liam Mason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99679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4517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77268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05585"/>
              </p:ext>
            </p:extLst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5680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866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twitter?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An online </a:t>
            </a:r>
            <a:r>
              <a:rPr lang="en-US" altLang="ko-KR" dirty="0"/>
              <a:t>social networking </a:t>
            </a:r>
            <a:r>
              <a:rPr lang="en-US" altLang="ko-KR" dirty="0" smtClean="0"/>
              <a:t>service</a:t>
            </a:r>
          </a:p>
          <a:p>
            <a:r>
              <a:rPr lang="en-US" altLang="ko-KR" dirty="0" smtClean="0"/>
              <a:t>Enables </a:t>
            </a:r>
            <a:r>
              <a:rPr lang="en-US" altLang="ko-KR" dirty="0"/>
              <a:t>users to send and read short 140-character messages called </a:t>
            </a:r>
            <a:r>
              <a:rPr lang="en-US" altLang="ko-KR" dirty="0" smtClean="0"/>
              <a:t>“twits”</a:t>
            </a:r>
          </a:p>
          <a:p>
            <a:r>
              <a:rPr lang="en-US" altLang="ko-KR" dirty="0" smtClean="0"/>
              <a:t>Following</a:t>
            </a:r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follow someone on Twitter</a:t>
            </a:r>
            <a:endParaRPr lang="en-US" altLang="ko-KR" dirty="0" smtClean="0"/>
          </a:p>
          <a:p>
            <a:r>
              <a:rPr lang="en-US" altLang="ko-KR" dirty="0" smtClean="0"/>
              <a:t>Follower</a:t>
            </a:r>
          </a:p>
          <a:p>
            <a:pPr lvl="1"/>
            <a:r>
              <a:rPr lang="en-US" altLang="ko-KR" dirty="0" smtClean="0"/>
              <a:t>People </a:t>
            </a:r>
            <a:r>
              <a:rPr lang="en-US" altLang="ko-KR" dirty="0"/>
              <a:t>who are the subscriber of your </a:t>
            </a:r>
            <a:r>
              <a:rPr lang="en-US" altLang="ko-KR" dirty="0" smtClean="0"/>
              <a:t>page</a:t>
            </a:r>
          </a:p>
          <a:p>
            <a:r>
              <a:rPr lang="en-US" altLang="ko-KR" dirty="0" err="1" smtClean="0"/>
              <a:t>Followee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People who are followed by followers</a:t>
            </a:r>
          </a:p>
          <a:p>
            <a:r>
              <a:rPr lang="en-US" altLang="ko-KR" dirty="0" err="1" smtClean="0"/>
              <a:t>Retwit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To repost or forward another user's </a:t>
            </a:r>
            <a:r>
              <a:rPr lang="en-US" altLang="ko-KR" dirty="0" smtClean="0"/>
              <a:t>twit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29" y="49307"/>
            <a:ext cx="2918012" cy="16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twit Noah “</a:t>
            </a:r>
            <a:r>
              <a:rPr lang="en-US" altLang="ko-KR" dirty="0" err="1" smtClean="0"/>
              <a:t>thankyou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retwit</a:t>
            </a:r>
            <a:r>
              <a:rPr lang="en-US" altLang="ko-KR" dirty="0" smtClean="0"/>
              <a:t> Emma Olivia 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71598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95933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57098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43816" y="113227"/>
            <a:ext cx="139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Emma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48308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직선 화살표 연결선 56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9842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twit Noah “</a:t>
            </a:r>
            <a:r>
              <a:rPr lang="en-US" altLang="ko-KR" dirty="0" err="1" smtClean="0"/>
              <a:t>thankyou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retwit</a:t>
            </a:r>
            <a:r>
              <a:rPr lang="en-US" altLang="ko-KR" dirty="0" smtClean="0"/>
              <a:t> Emma Olivia 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41654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46125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77291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43816" y="113227"/>
            <a:ext cx="139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Emma</a:t>
            </a:r>
          </a:p>
          <a:p>
            <a:r>
              <a:rPr lang="en-US" altLang="ko-KR" dirty="0" smtClean="0"/>
              <a:t>Liam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62049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0728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twit Noah “</a:t>
            </a:r>
            <a:r>
              <a:rPr lang="en-US" altLang="ko-KR" dirty="0" err="1" smtClean="0"/>
              <a:t>thankyou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retwit</a:t>
            </a:r>
            <a:r>
              <a:rPr lang="en-US" altLang="ko-KR" dirty="0" smtClean="0"/>
              <a:t> Emma Olivia 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7970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8951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60987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643816" y="113227"/>
            <a:ext cx="139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Emma</a:t>
            </a:r>
          </a:p>
          <a:p>
            <a:r>
              <a:rPr lang="en-US" altLang="ko-KR" dirty="0" smtClean="0"/>
              <a:t>Liam</a:t>
            </a:r>
          </a:p>
          <a:p>
            <a:r>
              <a:rPr lang="en-US" altLang="ko-KR" dirty="0" smtClean="0"/>
              <a:t>Olivia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45701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2704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Hop Noah Mason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7940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83913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48147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50227" y="321276"/>
            <a:ext cx="17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74870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52882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Hop Noah Mason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70060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95187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0678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50227" y="321276"/>
            <a:ext cx="17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18812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4070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Hop Noah Mason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50227" y="321276"/>
            <a:ext cx="17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7255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Del Olivia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9260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86538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97165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8161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802670" y="3347577"/>
            <a:ext cx="80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X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Del Olivia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99169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19349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92245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0158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3661716" y="3648315"/>
            <a:ext cx="80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X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1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Del Olivia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59027" y="3159206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Olivia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61602" y="4407239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03963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1217140" y="286264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15080" y="4143627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50974" y="511219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69741" y="5422490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4934465" y="2001797"/>
            <a:ext cx="1223319" cy="254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92586"/>
              </p:ext>
            </p:extLst>
          </p:nvPr>
        </p:nvGraphicFramePr>
        <p:xfrm>
          <a:off x="6157784" y="1923365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76551" y="2256115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Olivia</a:t>
            </a:r>
            <a:endParaRPr lang="ko-KR" altLang="en-US" sz="105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795850" y="3933566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212757" y="3868281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31524" y="4178574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52847" y="565527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06325" y="5391660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34067" y="5177482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58777" y="6429633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75684" y="6364348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94451" y="6674641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52562"/>
              </p:ext>
            </p:extLst>
          </p:nvPr>
        </p:nvGraphicFramePr>
        <p:xfrm>
          <a:off x="3143761" y="444018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38185" y="4544186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31524" y="478256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643816" y="1703746"/>
            <a:ext cx="80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X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Unfollow Emma Liam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48358"/>
              </p:ext>
            </p:extLst>
          </p:nvPr>
        </p:nvGraphicFramePr>
        <p:xfrm>
          <a:off x="671385" y="316120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03318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24863" y="2897593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20643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43850" y="3931448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9472"/>
              </p:ext>
            </p:extLst>
          </p:nvPr>
        </p:nvGraphicFramePr>
        <p:xfrm>
          <a:off x="3160757" y="38661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79524" y="417645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10249"/>
              </p:ext>
            </p:extLst>
          </p:nvPr>
        </p:nvGraphicFramePr>
        <p:xfrm>
          <a:off x="662630" y="4409238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16108" y="414562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43850" y="3931448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68560" y="5183599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01661"/>
              </p:ext>
            </p:extLst>
          </p:nvPr>
        </p:nvGraphicFramePr>
        <p:xfrm>
          <a:off x="3185467" y="511831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04234" y="5428607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10100"/>
              </p:ext>
            </p:extLst>
          </p:nvPr>
        </p:nvGraphicFramePr>
        <p:xfrm>
          <a:off x="3153544" y="319415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47968" y="3298152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1307" y="3536532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3646789" y="1736561"/>
            <a:ext cx="80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X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5" y="1456484"/>
            <a:ext cx="8096250" cy="2600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58871" y="2895600"/>
            <a:ext cx="600635" cy="546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76048" y="2895600"/>
            <a:ext cx="806824" cy="546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2" idx="0"/>
          </p:cNvCxnSpPr>
          <p:nvPr/>
        </p:nvCxnSpPr>
        <p:spPr>
          <a:xfrm flipV="1">
            <a:off x="4858871" y="3442447"/>
            <a:ext cx="268942" cy="129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5979460" y="3442447"/>
            <a:ext cx="352144" cy="129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9612" y="4733365"/>
            <a:ext cx="11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following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13613" y="4733365"/>
            <a:ext cx="11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follower</a:t>
            </a:r>
            <a:endParaRPr lang="ko-KR" altLang="en-US" dirty="0"/>
          </a:p>
        </p:txBody>
      </p:sp>
      <p:pic>
        <p:nvPicPr>
          <p:cNvPr id="2050" name="Picture 2" descr="retwe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4" y="4568408"/>
            <a:ext cx="2654001" cy="17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9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Unfollow Emma Liam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1385" y="316120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01835"/>
              </p:ext>
            </p:extLst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24863" y="2897593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34067" y="2026508"/>
            <a:ext cx="1478690" cy="426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69745"/>
              </p:ext>
            </p:extLst>
          </p:nvPr>
        </p:nvGraphicFramePr>
        <p:xfrm>
          <a:off x="3212757" y="1948077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031524" y="2280827"/>
            <a:ext cx="1334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743850" y="3931448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160757" y="38661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979524" y="4176456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62630" y="4409238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16108" y="414562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1743850" y="3931448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68560" y="5183599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85467" y="511831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04234" y="5428607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80197"/>
              </p:ext>
            </p:extLst>
          </p:nvPr>
        </p:nvGraphicFramePr>
        <p:xfrm>
          <a:off x="3153544" y="319415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47968" y="3298152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1307" y="3536532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646787" y="3648315"/>
            <a:ext cx="807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X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6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99" y="146824"/>
            <a:ext cx="7886700" cy="302138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dirty="0" smtClean="0"/>
              <a:t>Q: Unfollow Emma Liam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675503" y="57252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Noah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54908" y="1878222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Emma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1385" y="3161205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Liam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3205544" y="563263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5" idx="3"/>
          </p:cNvCxnSpPr>
          <p:nvPr/>
        </p:nvCxnSpPr>
        <p:spPr>
          <a:xfrm flipV="1">
            <a:off x="1799968" y="667265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795850" y="2652585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217140" y="1581665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224863" y="2897593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212757" y="258730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31524" y="2897593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Noah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3031524" y="905645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Emma</a:t>
            </a:r>
            <a:endParaRPr lang="ko-KR" altLang="en-US" sz="105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662630" y="4409238"/>
          <a:ext cx="11244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46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UserPointer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Mason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Nextfollower</a:t>
                      </a:r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Nextfollowee</a:t>
                      </a:r>
                      <a:endParaRPr lang="en-US" altLang="ko-KR" sz="9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Nextuser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H="1">
            <a:off x="1216108" y="4145626"/>
            <a:ext cx="2060" cy="2965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1768560" y="5183599"/>
            <a:ext cx="1416907" cy="24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185467" y="5118314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FolloweePointer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Nextfollowee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04234" y="5428607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Liam</a:t>
            </a:r>
            <a:endParaRPr lang="ko-KR" altLang="en-US" sz="105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3153544" y="3194150"/>
          <a:ext cx="172994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74"/>
                <a:gridCol w="864974"/>
              </a:tblGrid>
              <a:tr h="1467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/>
                        <a:t>FollowerPointer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User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Nextfollower</a:t>
                      </a:r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1747968" y="3298152"/>
            <a:ext cx="1412789" cy="476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1307" y="3536532"/>
            <a:ext cx="1334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Point to user Mason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80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To make a data structure of a social network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R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epresents users and their followers in twitter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22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5504"/>
          </a:xfr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S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tructure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32260"/>
              </p:ext>
            </p:extLst>
          </p:nvPr>
        </p:nvGraphicFramePr>
        <p:xfrm>
          <a:off x="1671215" y="2761129"/>
          <a:ext cx="2141859" cy="291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59"/>
              </a:tblGrid>
              <a:tr h="57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UserPointer</a:t>
                      </a:r>
                      <a:endParaRPr lang="ko-KR" altLang="en-US" dirty="0"/>
                    </a:p>
                  </a:txBody>
                  <a:tcPr/>
                </a:tc>
              </a:tr>
              <a:tr h="58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</a:tr>
              <a:tr h="58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Nextfollower</a:t>
                      </a:r>
                      <a:endParaRPr lang="ko-KR" altLang="en-US" dirty="0"/>
                    </a:p>
                  </a:txBody>
                  <a:tcPr/>
                </a:tc>
              </a:tr>
              <a:tr h="58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Nex</a:t>
                      </a:r>
                      <a:r>
                        <a:rPr lang="en-US" altLang="ko-KR" baseline="0" dirty="0" err="1" smtClean="0"/>
                        <a:t>tfollowee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8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Nextuser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36100"/>
              </p:ext>
            </p:extLst>
          </p:nvPr>
        </p:nvGraphicFramePr>
        <p:xfrm>
          <a:off x="4483889" y="2750483"/>
          <a:ext cx="2963116" cy="78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58"/>
                <a:gridCol w="1481558"/>
              </a:tblGrid>
              <a:tr h="3198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FollowerPointer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Nextfollower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77372"/>
              </p:ext>
            </p:extLst>
          </p:nvPr>
        </p:nvGraphicFramePr>
        <p:xfrm>
          <a:off x="4463295" y="4122083"/>
          <a:ext cx="2963116" cy="78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58"/>
                <a:gridCol w="1481558"/>
              </a:tblGrid>
              <a:tr h="3198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FolloweePointer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Nextfollowee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0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5504"/>
          </a:xfr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S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tructure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57027"/>
              </p:ext>
            </p:extLst>
          </p:nvPr>
        </p:nvGraphicFramePr>
        <p:xfrm>
          <a:off x="847431" y="2761129"/>
          <a:ext cx="2141859" cy="165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59"/>
              </a:tblGrid>
              <a:tr h="328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UserPointer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Char* Name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UserPointer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Nextfollower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3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332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Nextuser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49573"/>
              </p:ext>
            </p:extLst>
          </p:nvPr>
        </p:nvGraphicFramePr>
        <p:xfrm>
          <a:off x="3660107" y="2750483"/>
          <a:ext cx="2141859" cy="102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59"/>
              </a:tblGrid>
              <a:tr h="338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UserPointer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user</a:t>
                      </a:r>
                    </a:p>
                  </a:txBody>
                  <a:tcPr/>
                </a:tc>
              </a:tr>
              <a:tr h="342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r>
                        <a:rPr lang="en-US" altLang="ko-KR" sz="1200" dirty="0" smtClean="0"/>
                        <a:t>* </a:t>
                      </a:r>
                      <a:r>
                        <a:rPr lang="en-US" altLang="ko-KR" sz="1200" dirty="0" err="1" smtClean="0"/>
                        <a:t>Nextfollower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82304"/>
              </p:ext>
            </p:extLst>
          </p:nvPr>
        </p:nvGraphicFramePr>
        <p:xfrm>
          <a:off x="6373491" y="2761129"/>
          <a:ext cx="2141859" cy="98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59"/>
              </a:tblGrid>
              <a:tr h="325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UserPointer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</a:tr>
              <a:tr h="330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r>
                        <a:rPr lang="en-US" altLang="ko-KR" sz="1200" dirty="0" smtClean="0"/>
                        <a:t>* </a:t>
                      </a:r>
                      <a:r>
                        <a:rPr lang="en-US" altLang="ko-KR" sz="1200" dirty="0" err="1" smtClean="0"/>
                        <a:t>Next</a:t>
                      </a:r>
                      <a:r>
                        <a:rPr lang="en-US" altLang="ko-KR" sz="1200" baseline="0" dirty="0" err="1" smtClean="0"/>
                        <a:t>followee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71062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628650" y="1350497"/>
            <a:ext cx="7886700" cy="935504"/>
          </a:xfr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Linked list (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F0502020204030204"/>
              </a:rPr>
              <a:t>Don’t use array, you must use linked list </a:t>
            </a:r>
            <a:r>
              <a:rPr lang="en-US" altLang="ko-KR" dirty="0" smtClean="0">
                <a:solidFill>
                  <a:prstClr val="black"/>
                </a:solidFill>
                <a:latin typeface="맑은 고딕" panose="020F0502020204030204"/>
              </a:rPr>
              <a:t>)</a:t>
            </a:r>
            <a:endParaRPr lang="en-US" altLang="ko-KR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0598"/>
              </p:ext>
            </p:extLst>
          </p:nvPr>
        </p:nvGraphicFramePr>
        <p:xfrm>
          <a:off x="1394769" y="2508421"/>
          <a:ext cx="12907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766"/>
              </a:tblGrid>
              <a:tr h="21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UserPointer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Next</a:t>
                      </a:r>
                      <a:r>
                        <a:rPr lang="en-US" altLang="ko-KR" sz="1200" baseline="0" dirty="0" err="1" smtClean="0"/>
                        <a:t>ufollower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Nextuser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75779"/>
              </p:ext>
            </p:extLst>
          </p:nvPr>
        </p:nvGraphicFramePr>
        <p:xfrm>
          <a:off x="3369276" y="2557025"/>
          <a:ext cx="20718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08"/>
                <a:gridCol w="1035908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1071"/>
              </p:ext>
            </p:extLst>
          </p:nvPr>
        </p:nvGraphicFramePr>
        <p:xfrm>
          <a:off x="1375718" y="4374291"/>
          <a:ext cx="12907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766"/>
              </a:tblGrid>
              <a:tr h="21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UserPointer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Next</a:t>
                      </a:r>
                      <a:r>
                        <a:rPr lang="en-US" altLang="ko-KR" sz="1200" baseline="0" dirty="0" err="1" smtClean="0"/>
                        <a:t>ufollower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236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Nextuser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화살표 연결선 7"/>
          <p:cNvCxnSpPr>
            <a:endCxn id="21" idx="0"/>
          </p:cNvCxnSpPr>
          <p:nvPr/>
        </p:nvCxnSpPr>
        <p:spPr>
          <a:xfrm flipH="1">
            <a:off x="2021101" y="3888259"/>
            <a:ext cx="5407" cy="48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669059" y="2677297"/>
            <a:ext cx="700217" cy="50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669059" y="3336324"/>
            <a:ext cx="700217" cy="13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50714"/>
              </p:ext>
            </p:extLst>
          </p:nvPr>
        </p:nvGraphicFramePr>
        <p:xfrm>
          <a:off x="3369276" y="3193811"/>
          <a:ext cx="20718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08"/>
                <a:gridCol w="1035908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28275"/>
              </p:ext>
            </p:extLst>
          </p:nvPr>
        </p:nvGraphicFramePr>
        <p:xfrm>
          <a:off x="6141307" y="2552906"/>
          <a:ext cx="20635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89"/>
                <a:gridCol w="1031789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직선 화살표 연결선 52"/>
          <p:cNvCxnSpPr/>
          <p:nvPr/>
        </p:nvCxnSpPr>
        <p:spPr>
          <a:xfrm flipV="1">
            <a:off x="5441092" y="2673179"/>
            <a:ext cx="700217" cy="30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441092" y="3332206"/>
            <a:ext cx="700217" cy="26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22800"/>
              </p:ext>
            </p:extLst>
          </p:nvPr>
        </p:nvGraphicFramePr>
        <p:xfrm>
          <a:off x="6141307" y="3189692"/>
          <a:ext cx="206358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90"/>
                <a:gridCol w="1031790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 flipH="1">
            <a:off x="2015694" y="5733533"/>
            <a:ext cx="5407" cy="48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65130"/>
              </p:ext>
            </p:extLst>
          </p:nvPr>
        </p:nvGraphicFramePr>
        <p:xfrm>
          <a:off x="3369276" y="4455846"/>
          <a:ext cx="20718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08"/>
                <a:gridCol w="1035908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직선 화살표 연결선 62"/>
          <p:cNvCxnSpPr/>
          <p:nvPr/>
        </p:nvCxnSpPr>
        <p:spPr>
          <a:xfrm flipV="1">
            <a:off x="2669059" y="4576118"/>
            <a:ext cx="700217" cy="50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2669059" y="5235145"/>
            <a:ext cx="700217" cy="13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31194"/>
              </p:ext>
            </p:extLst>
          </p:nvPr>
        </p:nvGraphicFramePr>
        <p:xfrm>
          <a:off x="3369276" y="5092632"/>
          <a:ext cx="20718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08"/>
                <a:gridCol w="1035908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87459"/>
              </p:ext>
            </p:extLst>
          </p:nvPr>
        </p:nvGraphicFramePr>
        <p:xfrm>
          <a:off x="6141307" y="4451727"/>
          <a:ext cx="20635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89"/>
                <a:gridCol w="1031789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FollowerPointer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Nextfollower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직선 화살표 연결선 66"/>
          <p:cNvCxnSpPr/>
          <p:nvPr/>
        </p:nvCxnSpPr>
        <p:spPr>
          <a:xfrm flipV="1">
            <a:off x="5441092" y="4572000"/>
            <a:ext cx="700217" cy="30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441092" y="5231027"/>
            <a:ext cx="700217" cy="26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06359"/>
              </p:ext>
            </p:extLst>
          </p:nvPr>
        </p:nvGraphicFramePr>
        <p:xfrm>
          <a:off x="6141307" y="5088513"/>
          <a:ext cx="206358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90"/>
                <a:gridCol w="1031790"/>
              </a:tblGrid>
              <a:tr h="2114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FolloweePointer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Nextfollowee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직선 화살표 연결선 69"/>
          <p:cNvCxnSpPr/>
          <p:nvPr/>
        </p:nvCxnSpPr>
        <p:spPr>
          <a:xfrm flipV="1">
            <a:off x="8213125" y="2623752"/>
            <a:ext cx="700217" cy="30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8213125" y="3282779"/>
            <a:ext cx="700217" cy="26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8213125" y="4572000"/>
            <a:ext cx="700217" cy="30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213125" y="5231027"/>
            <a:ext cx="700217" cy="26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1025" name="Picture 1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0"/>
            <a:r>
              <a:rPr lang="en-US" altLang="ko-KR" dirty="0" smtClean="0"/>
              <a:t>Add Noah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Add Emma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Add Olivia</a:t>
            </a:r>
          </a:p>
          <a:p>
            <a:pPr latinLnBrk="0"/>
            <a:r>
              <a:rPr lang="en-US" altLang="ko-KR" dirty="0" smtClean="0"/>
              <a:t>Add Liam</a:t>
            </a:r>
          </a:p>
          <a:p>
            <a:pPr latinLnBrk="0"/>
            <a:r>
              <a:rPr lang="en-US" altLang="ko-KR" dirty="0" smtClean="0"/>
              <a:t>Add Mason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Follow Noah Emma 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Follow Emma Liam 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Follow Emma Olivia</a:t>
            </a:r>
          </a:p>
          <a:p>
            <a:pPr latinLnBrk="0"/>
            <a:r>
              <a:rPr lang="en-US" altLang="ko-KR" dirty="0" smtClean="0"/>
              <a:t>Follow Liam Mason</a:t>
            </a:r>
          </a:p>
          <a:p>
            <a:pPr latinLnBrk="0"/>
            <a:r>
              <a:rPr lang="en-US" altLang="ko-KR" dirty="0" smtClean="0"/>
              <a:t>twit </a:t>
            </a:r>
            <a:r>
              <a:rPr lang="en-US" altLang="ko-KR" dirty="0"/>
              <a:t>Noah “</a:t>
            </a:r>
            <a:r>
              <a:rPr lang="en-US" altLang="ko-KR" dirty="0" err="1"/>
              <a:t>thankyou</a:t>
            </a:r>
            <a:r>
              <a:rPr lang="en-US" altLang="ko-KR" dirty="0"/>
              <a:t>” </a:t>
            </a:r>
            <a:r>
              <a:rPr lang="en-US" altLang="ko-KR" dirty="0" err="1" smtClean="0"/>
              <a:t>retwit</a:t>
            </a:r>
            <a:r>
              <a:rPr lang="en-US" altLang="ko-KR" dirty="0" smtClean="0"/>
              <a:t> </a:t>
            </a:r>
            <a:r>
              <a:rPr lang="en-US" altLang="ko-KR" dirty="0"/>
              <a:t>Emma Olivia  </a:t>
            </a:r>
            <a:endParaRPr lang="ko-KR" altLang="ko-KR" dirty="0"/>
          </a:p>
          <a:p>
            <a:pPr latinLnBrk="0"/>
            <a:r>
              <a:rPr lang="en-US" altLang="ko-KR" dirty="0"/>
              <a:t>Hop Noah </a:t>
            </a:r>
            <a:r>
              <a:rPr lang="en-US" altLang="ko-KR" dirty="0" smtClean="0"/>
              <a:t>Mason</a:t>
            </a:r>
            <a:endParaRPr lang="ko-KR" altLang="ko-KR" dirty="0"/>
          </a:p>
          <a:p>
            <a:pPr latinLnBrk="0"/>
            <a:r>
              <a:rPr lang="en-US" altLang="ko-KR" dirty="0" smtClean="0"/>
              <a:t>Del Olivia</a:t>
            </a:r>
          </a:p>
          <a:p>
            <a:pPr latinLnBrk="0"/>
            <a:r>
              <a:rPr lang="en-US" altLang="ko-KR" dirty="0"/>
              <a:t>Unfollow </a:t>
            </a:r>
            <a:r>
              <a:rPr lang="en-US" altLang="ko-KR" dirty="0" smtClean="0"/>
              <a:t>Emma Liam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404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Question 1: </a:t>
            </a:r>
          </a:p>
          <a:p>
            <a:pPr lvl="1"/>
            <a:r>
              <a:rPr lang="en-US" altLang="ko-KR" dirty="0" smtClean="0"/>
              <a:t>Q: twit </a:t>
            </a:r>
            <a:r>
              <a:rPr lang="en-US" altLang="ko-KR" dirty="0"/>
              <a:t>Noah “</a:t>
            </a:r>
            <a:r>
              <a:rPr lang="en-US" altLang="ko-KR" dirty="0" err="1"/>
              <a:t>thankyou</a:t>
            </a:r>
            <a:r>
              <a:rPr lang="en-US" altLang="ko-KR" dirty="0"/>
              <a:t>” </a:t>
            </a:r>
            <a:r>
              <a:rPr lang="en-US" altLang="ko-KR" dirty="0" err="1" smtClean="0"/>
              <a:t>retwit</a:t>
            </a:r>
            <a:r>
              <a:rPr lang="en-US" altLang="ko-KR" dirty="0" smtClean="0"/>
              <a:t> </a:t>
            </a:r>
            <a:r>
              <a:rPr lang="en-US" altLang="ko-KR" dirty="0"/>
              <a:t>Emma Olivia </a:t>
            </a:r>
            <a:endParaRPr lang="en-US" altLang="ko-KR" dirty="0" smtClean="0"/>
          </a:p>
          <a:p>
            <a:pPr lvl="1"/>
            <a:r>
              <a:rPr lang="en-US" altLang="ko-KR" dirty="0"/>
              <a:t>A: Emma </a:t>
            </a:r>
            <a:r>
              <a:rPr lang="en-US" altLang="ko-KR" dirty="0" smtClean="0"/>
              <a:t>Olivia Liam see </a:t>
            </a:r>
            <a:r>
              <a:rPr lang="en-US" altLang="ko-KR" dirty="0"/>
              <a:t>the </a:t>
            </a:r>
            <a:r>
              <a:rPr lang="en-US" altLang="ko-KR" dirty="0" smtClean="0"/>
              <a:t>twit </a:t>
            </a:r>
            <a:r>
              <a:rPr lang="en-US" altLang="ko-KR" dirty="0" err="1" smtClean="0"/>
              <a:t>thankyou</a:t>
            </a:r>
            <a:endParaRPr lang="en-US" altLang="ko-KR" dirty="0" smtClean="0"/>
          </a:p>
          <a:p>
            <a:r>
              <a:rPr lang="en-US" altLang="ko-KR" dirty="0" smtClean="0"/>
              <a:t>Question 2: </a:t>
            </a:r>
          </a:p>
          <a:p>
            <a:pPr lvl="1"/>
            <a:r>
              <a:rPr lang="en-US" altLang="ko-KR" dirty="0" smtClean="0"/>
              <a:t>Q: </a:t>
            </a:r>
            <a:r>
              <a:rPr lang="en-US" altLang="ko-KR" dirty="0"/>
              <a:t>Hop Noah </a:t>
            </a:r>
            <a:r>
              <a:rPr lang="en-US" altLang="ko-KR" dirty="0" smtClean="0"/>
              <a:t>Liam</a:t>
            </a:r>
          </a:p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: 3 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15818</TotalTime>
  <Words>1610</Words>
  <Application>Microsoft Office PowerPoint</Application>
  <PresentationFormat>화면 슬라이드 쇼(4:3)</PresentationFormat>
  <Paragraphs>1037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What is twitter?</vt:lpstr>
      <vt:lpstr>PowerPoint 프레젠테이션</vt:lpstr>
      <vt:lpstr>Goal </vt:lpstr>
      <vt:lpstr>Data structure</vt:lpstr>
      <vt:lpstr>Data structure</vt:lpstr>
      <vt:lpstr>Data structure</vt:lpstr>
      <vt:lpstr>Input</vt:lpstr>
      <vt:lpstr>Result</vt:lpstr>
      <vt:lpstr>User_Create();</vt:lpstr>
      <vt:lpstr>Q: Add Noah</vt:lpstr>
      <vt:lpstr>Q: Add Emma</vt:lpstr>
      <vt:lpstr>Q: Add Olivia</vt:lpstr>
      <vt:lpstr>Q: Add Liam</vt:lpstr>
      <vt:lpstr>Q: Add Mason</vt:lpstr>
      <vt:lpstr>Q: Follow Noah Emma                                   (Follower : Emma, Followee : Noah)</vt:lpstr>
      <vt:lpstr>Q: Follow Emma Liam</vt:lpstr>
      <vt:lpstr>Q: Follow Emma Olivia</vt:lpstr>
      <vt:lpstr>Q: Follow Liam Mason</vt:lpstr>
      <vt:lpstr>Q: twit Noah “thankyou” retwit Emma Olivia </vt:lpstr>
      <vt:lpstr>Q: twit Noah “thankyou” retwit Emma Olivia </vt:lpstr>
      <vt:lpstr>Q: twit Noah “thankyou” retwit Emma Olivia </vt:lpstr>
      <vt:lpstr>Q: Hop Noah Mason</vt:lpstr>
      <vt:lpstr>Q: Hop Noah Mason</vt:lpstr>
      <vt:lpstr>Q: Hop Noah Mason</vt:lpstr>
      <vt:lpstr>Q: Del Olivia</vt:lpstr>
      <vt:lpstr>Q: Del Olivia</vt:lpstr>
      <vt:lpstr>Q: Del Olivia</vt:lpstr>
      <vt:lpstr>Q: Unfollow Emma Liam</vt:lpstr>
      <vt:lpstr>Q: Unfollow Emma Liam</vt:lpstr>
      <vt:lpstr>Q: Unfollow Emma Liam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mskim</dc:creator>
  <cp:lastModifiedBy>mskim</cp:lastModifiedBy>
  <cp:revision>201</cp:revision>
  <dcterms:created xsi:type="dcterms:W3CDTF">2016-09-26T05:15:59Z</dcterms:created>
  <dcterms:modified xsi:type="dcterms:W3CDTF">2016-11-29T04:24:40Z</dcterms:modified>
</cp:coreProperties>
</file>