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3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A5EDF-2229-4987-976E-7C32D4D0E342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B8036C1B-5AD1-459F-B72E-7B4C7AB49329}">
      <dgm:prSet phldrT="[텍스트]"/>
      <dgm:spPr/>
      <dgm:t>
        <a:bodyPr/>
        <a:lstStyle/>
        <a:p>
          <a:pPr latinLnBrk="1"/>
          <a:r>
            <a:rPr lang="en-US" altLang="ko-KR" dirty="0" smtClean="0"/>
            <a:t>Incoming packet</a:t>
          </a:r>
          <a:endParaRPr lang="ko-KR" altLang="en-US" dirty="0"/>
        </a:p>
      </dgm:t>
    </dgm:pt>
    <dgm:pt modelId="{CAF36DA5-E3A2-40B2-AEF0-ED40FE9A246F}" type="parTrans" cxnId="{C6A94423-D3C6-4B82-9369-3D76AE459C08}">
      <dgm:prSet/>
      <dgm:spPr/>
      <dgm:t>
        <a:bodyPr/>
        <a:lstStyle/>
        <a:p>
          <a:pPr latinLnBrk="1"/>
          <a:endParaRPr lang="ko-KR" altLang="en-US"/>
        </a:p>
      </dgm:t>
    </dgm:pt>
    <dgm:pt modelId="{BE184C3A-78F9-48F4-943C-66B7FB1EA9D3}" type="sibTrans" cxnId="{C6A94423-D3C6-4B82-9369-3D76AE459C08}">
      <dgm:prSet/>
      <dgm:spPr/>
      <dgm:t>
        <a:bodyPr/>
        <a:lstStyle/>
        <a:p>
          <a:pPr latinLnBrk="1"/>
          <a:endParaRPr lang="ko-KR" altLang="en-US"/>
        </a:p>
      </dgm:t>
    </dgm:pt>
    <dgm:pt modelId="{FA783525-4BE1-4789-B917-B70301A5F13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sr_handlepacket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3AEF6375-59B9-4AB6-9EBF-FB2931CECF52}" type="parTrans" cxnId="{6AB670E7-735E-4CEC-AA9D-341D46A8ADD6}">
      <dgm:prSet/>
      <dgm:spPr/>
      <dgm:t>
        <a:bodyPr/>
        <a:lstStyle/>
        <a:p>
          <a:pPr latinLnBrk="1"/>
          <a:endParaRPr lang="ko-KR" altLang="en-US"/>
        </a:p>
      </dgm:t>
    </dgm:pt>
    <dgm:pt modelId="{582DE3B1-1B12-4D3A-A3B8-659E974602AB}" type="sibTrans" cxnId="{6AB670E7-735E-4CEC-AA9D-341D46A8ADD6}">
      <dgm:prSet/>
      <dgm:spPr/>
      <dgm:t>
        <a:bodyPr/>
        <a:lstStyle/>
        <a:p>
          <a:pPr latinLnBrk="1"/>
          <a:endParaRPr lang="ko-KR" altLang="en-US"/>
        </a:p>
      </dgm:t>
    </dgm:pt>
    <dgm:pt modelId="{2B50CB45-532D-4756-A676-908FC19A798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sr_handle_ip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AC2D12C0-2BEA-474A-A604-2F8FD97B3B31}" type="parTrans" cxnId="{413A4A5D-7213-49F7-983C-05A9BA59734F}">
      <dgm:prSet/>
      <dgm:spPr/>
      <dgm:t>
        <a:bodyPr/>
        <a:lstStyle/>
        <a:p>
          <a:pPr latinLnBrk="1"/>
          <a:endParaRPr lang="ko-KR" altLang="en-US"/>
        </a:p>
      </dgm:t>
    </dgm:pt>
    <dgm:pt modelId="{9FA6F3D7-96F3-43DE-88B3-583309BC5BB4}" type="sibTrans" cxnId="{413A4A5D-7213-49F7-983C-05A9BA59734F}">
      <dgm:prSet/>
      <dgm:spPr/>
      <dgm:t>
        <a:bodyPr/>
        <a:lstStyle/>
        <a:p>
          <a:pPr latinLnBrk="1"/>
          <a:endParaRPr lang="ko-KR" altLang="en-US"/>
        </a:p>
      </dgm:t>
    </dgm:pt>
    <dgm:pt modelId="{EBB38B01-19C5-4F3B-8C69-59EE6B51A54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sr_handle_icmp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904DE2C5-C159-4C20-91DC-3206095F9F30}" type="parTrans" cxnId="{49D217AC-E3F4-4023-9150-94F9376ADEF9}">
      <dgm:prSet/>
      <dgm:spPr/>
      <dgm:t>
        <a:bodyPr/>
        <a:lstStyle/>
        <a:p>
          <a:pPr latinLnBrk="1"/>
          <a:endParaRPr lang="ko-KR" altLang="en-US"/>
        </a:p>
      </dgm:t>
    </dgm:pt>
    <dgm:pt modelId="{E157C77D-5E00-4999-AAAE-8BE113714860}" type="sibTrans" cxnId="{49D217AC-E3F4-4023-9150-94F9376ADEF9}">
      <dgm:prSet/>
      <dgm:spPr/>
      <dgm:t>
        <a:bodyPr/>
        <a:lstStyle/>
        <a:p>
          <a:pPr latinLnBrk="1"/>
          <a:endParaRPr lang="ko-KR" altLang="en-US"/>
        </a:p>
      </dgm:t>
    </dgm:pt>
    <dgm:pt modelId="{48C184B3-75B7-4949-B541-9FF1C159E5D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sr_send_packet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8CACCFE2-9AF9-497F-9068-1AE3BA0F330C}" type="parTrans" cxnId="{5616F5B8-100E-4A7A-A423-6FD9BB8F43EF}">
      <dgm:prSet/>
      <dgm:spPr/>
      <dgm:t>
        <a:bodyPr/>
        <a:lstStyle/>
        <a:p>
          <a:pPr latinLnBrk="1"/>
          <a:endParaRPr lang="ko-KR" altLang="en-US"/>
        </a:p>
      </dgm:t>
    </dgm:pt>
    <dgm:pt modelId="{7D33D63F-2019-495D-A61B-41B8D902C5C4}" type="sibTrans" cxnId="{5616F5B8-100E-4A7A-A423-6FD9BB8F43EF}">
      <dgm:prSet/>
      <dgm:spPr/>
      <dgm:t>
        <a:bodyPr/>
        <a:lstStyle/>
        <a:p>
          <a:pPr latinLnBrk="1"/>
          <a:endParaRPr lang="ko-KR" altLang="en-US"/>
        </a:p>
      </dgm:t>
    </dgm:pt>
    <dgm:pt modelId="{CCD370ED-F405-432D-99BE-5425ED867DE6}">
      <dgm:prSet phldrT="[텍스트]"/>
      <dgm:spPr/>
      <dgm:t>
        <a:bodyPr/>
        <a:lstStyle/>
        <a:p>
          <a:pPr latinLnBrk="1"/>
          <a:r>
            <a:rPr lang="en-US" altLang="ko-KR" dirty="0" smtClean="0"/>
            <a:t>Check the packet is IP packet.</a:t>
          </a:r>
          <a:endParaRPr lang="ko-KR" altLang="en-US" dirty="0"/>
        </a:p>
      </dgm:t>
    </dgm:pt>
    <dgm:pt modelId="{C7895006-DEF9-4258-8AA6-8517DA1C2C03}" type="parTrans" cxnId="{E93C88FB-8560-4C9D-A953-2E095A8AFC00}">
      <dgm:prSet/>
      <dgm:spPr/>
      <dgm:t>
        <a:bodyPr/>
        <a:lstStyle/>
        <a:p>
          <a:pPr latinLnBrk="1"/>
          <a:endParaRPr lang="ko-KR" altLang="en-US"/>
        </a:p>
      </dgm:t>
    </dgm:pt>
    <dgm:pt modelId="{577E8B50-0024-4049-AB5C-E56EDD52B5A4}" type="sibTrans" cxnId="{E93C88FB-8560-4C9D-A953-2E095A8AFC00}">
      <dgm:prSet/>
      <dgm:spPr/>
      <dgm:t>
        <a:bodyPr/>
        <a:lstStyle/>
        <a:p>
          <a:pPr latinLnBrk="1"/>
          <a:endParaRPr lang="ko-KR" altLang="en-US"/>
        </a:p>
      </dgm:t>
    </dgm:pt>
    <dgm:pt modelId="{A08B1976-8F01-4229-BE3A-914AAE83577A}">
      <dgm:prSet phldrT="[텍스트]"/>
      <dgm:spPr/>
      <dgm:t>
        <a:bodyPr/>
        <a:lstStyle/>
        <a:p>
          <a:pPr latinLnBrk="1"/>
          <a:r>
            <a:rPr lang="en-US" altLang="ko-KR" dirty="0" smtClean="0"/>
            <a:t>Check the packet is ICMP packet.</a:t>
          </a:r>
          <a:endParaRPr lang="ko-KR" altLang="en-US" dirty="0"/>
        </a:p>
      </dgm:t>
    </dgm:pt>
    <dgm:pt modelId="{C4E66640-F057-4454-B327-1C307EFF6C7C}" type="parTrans" cxnId="{10888B22-3FF4-4D90-B297-581B88587B56}">
      <dgm:prSet/>
      <dgm:spPr/>
      <dgm:t>
        <a:bodyPr/>
        <a:lstStyle/>
        <a:p>
          <a:pPr latinLnBrk="1"/>
          <a:endParaRPr lang="ko-KR" altLang="en-US"/>
        </a:p>
      </dgm:t>
    </dgm:pt>
    <dgm:pt modelId="{EB2924A3-56DC-4F73-82AB-CE675D7BE012}" type="sibTrans" cxnId="{10888B22-3FF4-4D90-B297-581B88587B56}">
      <dgm:prSet/>
      <dgm:spPr/>
      <dgm:t>
        <a:bodyPr/>
        <a:lstStyle/>
        <a:p>
          <a:pPr latinLnBrk="1"/>
          <a:endParaRPr lang="ko-KR" altLang="en-US"/>
        </a:p>
      </dgm:t>
    </dgm:pt>
    <dgm:pt modelId="{8FF62AA7-6A74-4DF3-B792-3207A7706ABA}">
      <dgm:prSet phldrT="[텍스트]"/>
      <dgm:spPr/>
      <dgm:t>
        <a:bodyPr/>
        <a:lstStyle/>
        <a:p>
          <a:pPr latinLnBrk="1"/>
          <a:r>
            <a:rPr lang="en-US" altLang="ko-KR" dirty="0" smtClean="0"/>
            <a:t>Check whether the packet is destined to me or not.</a:t>
          </a:r>
          <a:endParaRPr lang="ko-KR" altLang="en-US" dirty="0"/>
        </a:p>
      </dgm:t>
    </dgm:pt>
    <dgm:pt modelId="{E77A9BC1-A1BD-4C4C-BF9C-5082948D8F17}" type="parTrans" cxnId="{28A84E07-593B-4D32-8D0D-7B20AC8533B8}">
      <dgm:prSet/>
      <dgm:spPr/>
      <dgm:t>
        <a:bodyPr/>
        <a:lstStyle/>
        <a:p>
          <a:pPr latinLnBrk="1"/>
          <a:endParaRPr lang="ko-KR" altLang="en-US"/>
        </a:p>
      </dgm:t>
    </dgm:pt>
    <dgm:pt modelId="{20E99686-94F4-41B6-A6F5-C21058846271}" type="sibTrans" cxnId="{28A84E07-593B-4D32-8D0D-7B20AC8533B8}">
      <dgm:prSet/>
      <dgm:spPr/>
      <dgm:t>
        <a:bodyPr/>
        <a:lstStyle/>
        <a:p>
          <a:pPr latinLnBrk="1"/>
          <a:endParaRPr lang="ko-KR" altLang="en-US"/>
        </a:p>
      </dgm:t>
    </dgm:pt>
    <dgm:pt modelId="{2BC84212-1F4B-4CCF-8849-905187D20B5C}">
      <dgm:prSet phldrT="[텍스트]"/>
      <dgm:spPr/>
      <dgm:t>
        <a:bodyPr/>
        <a:lstStyle/>
        <a:p>
          <a:pPr latinLnBrk="1"/>
          <a:r>
            <a:rPr lang="en-US" altLang="ko-KR" dirty="0" smtClean="0"/>
            <a:t>Send ICMP reply or forward ICMP packet through this.</a:t>
          </a:r>
          <a:endParaRPr lang="ko-KR" altLang="en-US" dirty="0"/>
        </a:p>
      </dgm:t>
    </dgm:pt>
    <dgm:pt modelId="{DF294B55-42EF-4035-91D9-2A66557EEA47}" type="parTrans" cxnId="{79152E54-34F1-4980-A22C-CB25157D73D0}">
      <dgm:prSet/>
      <dgm:spPr/>
      <dgm:t>
        <a:bodyPr/>
        <a:lstStyle/>
        <a:p>
          <a:pPr latinLnBrk="1"/>
          <a:endParaRPr lang="ko-KR" altLang="en-US"/>
        </a:p>
      </dgm:t>
    </dgm:pt>
    <dgm:pt modelId="{7E2D703A-90E9-41D6-9FEA-66230244C2FB}" type="sibTrans" cxnId="{79152E54-34F1-4980-A22C-CB25157D73D0}">
      <dgm:prSet/>
      <dgm:spPr/>
      <dgm:t>
        <a:bodyPr/>
        <a:lstStyle/>
        <a:p>
          <a:pPr latinLnBrk="1"/>
          <a:endParaRPr lang="ko-KR" altLang="en-US"/>
        </a:p>
      </dgm:t>
    </dgm:pt>
    <dgm:pt modelId="{44442C36-78F4-41AA-A077-9CFF8A6C4E2B}">
      <dgm:prSet phldrT="[텍스트]"/>
      <dgm:spPr/>
      <dgm:t>
        <a:bodyPr/>
        <a:lstStyle/>
        <a:p>
          <a:pPr latinLnBrk="1"/>
          <a:r>
            <a:rPr lang="en-US" altLang="ko-KR" dirty="0" smtClean="0"/>
            <a:t>The </a:t>
          </a:r>
          <a:r>
            <a:rPr lang="en-US" altLang="ko-KR" dirty="0" err="1" smtClean="0"/>
            <a:t>sr_handlepacket</a:t>
          </a:r>
          <a:r>
            <a:rPr lang="en-US" altLang="ko-KR" dirty="0" smtClean="0"/>
            <a:t>() is automatically called.</a:t>
          </a:r>
          <a:endParaRPr lang="ko-KR" altLang="en-US" dirty="0"/>
        </a:p>
      </dgm:t>
    </dgm:pt>
    <dgm:pt modelId="{286FE6B7-379A-470D-9C17-8261300832D2}" type="parTrans" cxnId="{22A4858C-82BF-4932-865B-CB982EF7BC47}">
      <dgm:prSet/>
      <dgm:spPr/>
      <dgm:t>
        <a:bodyPr/>
        <a:lstStyle/>
        <a:p>
          <a:pPr latinLnBrk="1"/>
          <a:endParaRPr lang="ko-KR" altLang="en-US"/>
        </a:p>
      </dgm:t>
    </dgm:pt>
    <dgm:pt modelId="{FF165D00-1457-484C-88D5-D77F35E94A61}" type="sibTrans" cxnId="{22A4858C-82BF-4932-865B-CB982EF7BC47}">
      <dgm:prSet/>
      <dgm:spPr/>
      <dgm:t>
        <a:bodyPr/>
        <a:lstStyle/>
        <a:p>
          <a:pPr latinLnBrk="1"/>
          <a:endParaRPr lang="ko-KR" altLang="en-US"/>
        </a:p>
      </dgm:t>
    </dgm:pt>
    <dgm:pt modelId="{515D7545-936B-4A8C-A006-60A1F22D445D}" type="pres">
      <dgm:prSet presAssocID="{A57A5EDF-2229-4987-976E-7C32D4D0E34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78FC0E-1B3A-4EF7-BA1E-5070247306A3}" type="pres">
      <dgm:prSet presAssocID="{A57A5EDF-2229-4987-976E-7C32D4D0E342}" presName="dummyMaxCanvas" presStyleCnt="0">
        <dgm:presLayoutVars/>
      </dgm:prSet>
      <dgm:spPr/>
    </dgm:pt>
    <dgm:pt modelId="{82FD1A80-A174-4247-A188-23F92F382B0D}" type="pres">
      <dgm:prSet presAssocID="{A57A5EDF-2229-4987-976E-7C32D4D0E34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56C579-4CE7-4890-81C0-B6B5BF354907}" type="pres">
      <dgm:prSet presAssocID="{A57A5EDF-2229-4987-976E-7C32D4D0E34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E0F85-01E0-4FC8-9C1F-54AF5DB148E4}" type="pres">
      <dgm:prSet presAssocID="{A57A5EDF-2229-4987-976E-7C32D4D0E34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C977A2-021E-44C3-B5EA-C19571E61503}" type="pres">
      <dgm:prSet presAssocID="{A57A5EDF-2229-4987-976E-7C32D4D0E34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C19A2B-1883-4E0F-80B8-AC368D228432}" type="pres">
      <dgm:prSet presAssocID="{A57A5EDF-2229-4987-976E-7C32D4D0E34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26BB3E-AAE0-4DC5-93BC-F5B555808CE1}" type="pres">
      <dgm:prSet presAssocID="{A57A5EDF-2229-4987-976E-7C32D4D0E34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A49671-026C-4A1F-ABBA-4C1D0DC3438A}" type="pres">
      <dgm:prSet presAssocID="{A57A5EDF-2229-4987-976E-7C32D4D0E34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4FC1E9-7FAD-40B5-AB94-89DE6CE93B19}" type="pres">
      <dgm:prSet presAssocID="{A57A5EDF-2229-4987-976E-7C32D4D0E34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0257D6-CF76-4BA8-9F6D-E47273C1E910}" type="pres">
      <dgm:prSet presAssocID="{A57A5EDF-2229-4987-976E-7C32D4D0E34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B42859-05FC-4C01-8F5B-C92EC73DC15E}" type="pres">
      <dgm:prSet presAssocID="{A57A5EDF-2229-4987-976E-7C32D4D0E34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94F350-2913-4C03-A0EF-9539A45B0D38}" type="pres">
      <dgm:prSet presAssocID="{A57A5EDF-2229-4987-976E-7C32D4D0E34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35DA53-70D3-485A-8993-9C2BBB824E9F}" type="pres">
      <dgm:prSet presAssocID="{A57A5EDF-2229-4987-976E-7C32D4D0E34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79F5FD-DE8B-4678-8922-46BA01B82C21}" type="pres">
      <dgm:prSet presAssocID="{A57A5EDF-2229-4987-976E-7C32D4D0E34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1BD03F-48E1-4CB2-BE84-0248146F83BF}" type="pres">
      <dgm:prSet presAssocID="{A57A5EDF-2229-4987-976E-7C32D4D0E34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85D501-4753-48A1-8E8F-3C79AE24AA9D}" type="presOf" srcId="{FA783525-4BE1-4789-B917-B70301A5F13F}" destId="{B056C579-4CE7-4890-81C0-B6B5BF354907}" srcOrd="0" destOrd="0" presId="urn:microsoft.com/office/officeart/2005/8/layout/vProcess5"/>
    <dgm:cxn modelId="{28A84E07-593B-4D32-8D0D-7B20AC8533B8}" srcId="{EBB38B01-19C5-4F3B-8C69-59EE6B51A54D}" destId="{8FF62AA7-6A74-4DF3-B792-3207A7706ABA}" srcOrd="0" destOrd="0" parTransId="{E77A9BC1-A1BD-4C4C-BF9C-5082948D8F17}" sibTransId="{20E99686-94F4-41B6-A6F5-C21058846271}"/>
    <dgm:cxn modelId="{9EC91D00-AA66-4843-8481-E4E40BBA5A7A}" type="presOf" srcId="{B8036C1B-5AD1-459F-B72E-7B4C7AB49329}" destId="{82FD1A80-A174-4247-A188-23F92F382B0D}" srcOrd="0" destOrd="0" presId="urn:microsoft.com/office/officeart/2005/8/layout/vProcess5"/>
    <dgm:cxn modelId="{883A2B27-4E48-47A3-A5F8-93826A3D583E}" type="presOf" srcId="{48C184B3-75B7-4949-B541-9FF1C159E5D2}" destId="{641BD03F-48E1-4CB2-BE84-0248146F83BF}" srcOrd="1" destOrd="0" presId="urn:microsoft.com/office/officeart/2005/8/layout/vProcess5"/>
    <dgm:cxn modelId="{8C633C12-2AC3-4E98-AC29-6ACA4C4E85CF}" type="presOf" srcId="{A08B1976-8F01-4229-BE3A-914AAE83577A}" destId="{3ACE0F85-01E0-4FC8-9C1F-54AF5DB148E4}" srcOrd="0" destOrd="1" presId="urn:microsoft.com/office/officeart/2005/8/layout/vProcess5"/>
    <dgm:cxn modelId="{BFD5CCFE-F2D4-457E-BF38-8FA1BE8F64D4}" type="presOf" srcId="{EBB38B01-19C5-4F3B-8C69-59EE6B51A54D}" destId="{31C977A2-021E-44C3-B5EA-C19571E61503}" srcOrd="0" destOrd="0" presId="urn:microsoft.com/office/officeart/2005/8/layout/vProcess5"/>
    <dgm:cxn modelId="{5616F5B8-100E-4A7A-A423-6FD9BB8F43EF}" srcId="{A57A5EDF-2229-4987-976E-7C32D4D0E342}" destId="{48C184B3-75B7-4949-B541-9FF1C159E5D2}" srcOrd="4" destOrd="0" parTransId="{8CACCFE2-9AF9-497F-9068-1AE3BA0F330C}" sibTransId="{7D33D63F-2019-495D-A61B-41B8D902C5C4}"/>
    <dgm:cxn modelId="{3F885E49-36E0-4353-9264-E713971E5940}" type="presOf" srcId="{8FF62AA7-6A74-4DF3-B792-3207A7706ABA}" destId="{31C977A2-021E-44C3-B5EA-C19571E61503}" srcOrd="0" destOrd="1" presId="urn:microsoft.com/office/officeart/2005/8/layout/vProcess5"/>
    <dgm:cxn modelId="{22A4858C-82BF-4932-865B-CB982EF7BC47}" srcId="{B8036C1B-5AD1-459F-B72E-7B4C7AB49329}" destId="{44442C36-78F4-41AA-A077-9CFF8A6C4E2B}" srcOrd="0" destOrd="0" parTransId="{286FE6B7-379A-470D-9C17-8261300832D2}" sibTransId="{FF165D00-1457-484C-88D5-D77F35E94A61}"/>
    <dgm:cxn modelId="{87EAE063-0D37-4D9F-8E00-8D9EFB836F43}" type="presOf" srcId="{E157C77D-5E00-4999-AAAE-8BE113714860}" destId="{670257D6-CF76-4BA8-9F6D-E47273C1E910}" srcOrd="0" destOrd="0" presId="urn:microsoft.com/office/officeart/2005/8/layout/vProcess5"/>
    <dgm:cxn modelId="{E82F180F-C375-4CD1-86FD-3EFC03E033C4}" type="presOf" srcId="{8FF62AA7-6A74-4DF3-B792-3207A7706ABA}" destId="{F479F5FD-DE8B-4678-8922-46BA01B82C21}" srcOrd="1" destOrd="1" presId="urn:microsoft.com/office/officeart/2005/8/layout/vProcess5"/>
    <dgm:cxn modelId="{26E1C871-98E3-4391-94BC-063F3EE96C24}" type="presOf" srcId="{FA783525-4BE1-4789-B917-B70301A5F13F}" destId="{3E94F350-2913-4C03-A0EF-9539A45B0D38}" srcOrd="1" destOrd="0" presId="urn:microsoft.com/office/officeart/2005/8/layout/vProcess5"/>
    <dgm:cxn modelId="{AC1ECE7E-66DD-4294-B661-29ADC4378BC8}" type="presOf" srcId="{2B50CB45-532D-4756-A676-908FC19A798F}" destId="{A935DA53-70D3-485A-8993-9C2BBB824E9F}" srcOrd="1" destOrd="0" presId="urn:microsoft.com/office/officeart/2005/8/layout/vProcess5"/>
    <dgm:cxn modelId="{654DA1DB-7A19-43F1-81BA-B39096ED5BF3}" type="presOf" srcId="{44442C36-78F4-41AA-A077-9CFF8A6C4E2B}" destId="{82FD1A80-A174-4247-A188-23F92F382B0D}" srcOrd="0" destOrd="1" presId="urn:microsoft.com/office/officeart/2005/8/layout/vProcess5"/>
    <dgm:cxn modelId="{6AB670E7-735E-4CEC-AA9D-341D46A8ADD6}" srcId="{A57A5EDF-2229-4987-976E-7C32D4D0E342}" destId="{FA783525-4BE1-4789-B917-B70301A5F13F}" srcOrd="1" destOrd="0" parTransId="{3AEF6375-59B9-4AB6-9EBF-FB2931CECF52}" sibTransId="{582DE3B1-1B12-4D3A-A3B8-659E974602AB}"/>
    <dgm:cxn modelId="{1E1A1C3D-6FF0-4F18-BDFA-0EC0ADF038C0}" type="presOf" srcId="{2B50CB45-532D-4756-A676-908FC19A798F}" destId="{3ACE0F85-01E0-4FC8-9C1F-54AF5DB148E4}" srcOrd="0" destOrd="0" presId="urn:microsoft.com/office/officeart/2005/8/layout/vProcess5"/>
    <dgm:cxn modelId="{FFF296D9-1B98-40AF-A2E6-6CAA05391D66}" type="presOf" srcId="{582DE3B1-1B12-4D3A-A3B8-659E974602AB}" destId="{C4A49671-026C-4A1F-ABBA-4C1D0DC3438A}" srcOrd="0" destOrd="0" presId="urn:microsoft.com/office/officeart/2005/8/layout/vProcess5"/>
    <dgm:cxn modelId="{5DF539B9-6852-4B58-853E-DE12385CE774}" type="presOf" srcId="{EBB38B01-19C5-4F3B-8C69-59EE6B51A54D}" destId="{F479F5FD-DE8B-4678-8922-46BA01B82C21}" srcOrd="1" destOrd="0" presId="urn:microsoft.com/office/officeart/2005/8/layout/vProcess5"/>
    <dgm:cxn modelId="{10888B22-3FF4-4D90-B297-581B88587B56}" srcId="{2B50CB45-532D-4756-A676-908FC19A798F}" destId="{A08B1976-8F01-4229-BE3A-914AAE83577A}" srcOrd="0" destOrd="0" parTransId="{C4E66640-F057-4454-B327-1C307EFF6C7C}" sibTransId="{EB2924A3-56DC-4F73-82AB-CE675D7BE012}"/>
    <dgm:cxn modelId="{1756750E-F82B-4CFE-A0DF-BAD5151E0C19}" type="presOf" srcId="{48C184B3-75B7-4949-B541-9FF1C159E5D2}" destId="{7BC19A2B-1883-4E0F-80B8-AC368D228432}" srcOrd="0" destOrd="0" presId="urn:microsoft.com/office/officeart/2005/8/layout/vProcess5"/>
    <dgm:cxn modelId="{69451EBF-2982-4F8E-92B7-8D48C9759E0F}" type="presOf" srcId="{A08B1976-8F01-4229-BE3A-914AAE83577A}" destId="{A935DA53-70D3-485A-8993-9C2BBB824E9F}" srcOrd="1" destOrd="1" presId="urn:microsoft.com/office/officeart/2005/8/layout/vProcess5"/>
    <dgm:cxn modelId="{C6A94423-D3C6-4B82-9369-3D76AE459C08}" srcId="{A57A5EDF-2229-4987-976E-7C32D4D0E342}" destId="{B8036C1B-5AD1-459F-B72E-7B4C7AB49329}" srcOrd="0" destOrd="0" parTransId="{CAF36DA5-E3A2-40B2-AEF0-ED40FE9A246F}" sibTransId="{BE184C3A-78F9-48F4-943C-66B7FB1EA9D3}"/>
    <dgm:cxn modelId="{F48AC4C0-29B0-4FA0-952B-1E7BAA4527F3}" type="presOf" srcId="{2BC84212-1F4B-4CCF-8849-905187D20B5C}" destId="{7BC19A2B-1883-4E0F-80B8-AC368D228432}" srcOrd="0" destOrd="1" presId="urn:microsoft.com/office/officeart/2005/8/layout/vProcess5"/>
    <dgm:cxn modelId="{AC000A49-1C85-49BB-9249-BBFBDEF61C2C}" type="presOf" srcId="{BE184C3A-78F9-48F4-943C-66B7FB1EA9D3}" destId="{EF26BB3E-AAE0-4DC5-93BC-F5B555808CE1}" srcOrd="0" destOrd="0" presId="urn:microsoft.com/office/officeart/2005/8/layout/vProcess5"/>
    <dgm:cxn modelId="{413A4A5D-7213-49F7-983C-05A9BA59734F}" srcId="{A57A5EDF-2229-4987-976E-7C32D4D0E342}" destId="{2B50CB45-532D-4756-A676-908FC19A798F}" srcOrd="2" destOrd="0" parTransId="{AC2D12C0-2BEA-474A-A604-2F8FD97B3B31}" sibTransId="{9FA6F3D7-96F3-43DE-88B3-583309BC5BB4}"/>
    <dgm:cxn modelId="{3F1954A2-1707-4FE6-BBDC-1FEDDC2375E7}" type="presOf" srcId="{2BC84212-1F4B-4CCF-8849-905187D20B5C}" destId="{641BD03F-48E1-4CB2-BE84-0248146F83BF}" srcOrd="1" destOrd="1" presId="urn:microsoft.com/office/officeart/2005/8/layout/vProcess5"/>
    <dgm:cxn modelId="{DA810A08-C66A-4B90-AF32-688E209E3364}" type="presOf" srcId="{9FA6F3D7-96F3-43DE-88B3-583309BC5BB4}" destId="{FE4FC1E9-7FAD-40B5-AB94-89DE6CE93B19}" srcOrd="0" destOrd="0" presId="urn:microsoft.com/office/officeart/2005/8/layout/vProcess5"/>
    <dgm:cxn modelId="{A868342E-293A-4381-AE1D-F299049D33A3}" type="presOf" srcId="{A57A5EDF-2229-4987-976E-7C32D4D0E342}" destId="{515D7545-936B-4A8C-A006-60A1F22D445D}" srcOrd="0" destOrd="0" presId="urn:microsoft.com/office/officeart/2005/8/layout/vProcess5"/>
    <dgm:cxn modelId="{488244E9-1CC0-4A0E-BF61-5755AFBA46BB}" type="presOf" srcId="{B8036C1B-5AD1-459F-B72E-7B4C7AB49329}" destId="{EDB42859-05FC-4C01-8F5B-C92EC73DC15E}" srcOrd="1" destOrd="0" presId="urn:microsoft.com/office/officeart/2005/8/layout/vProcess5"/>
    <dgm:cxn modelId="{E93C88FB-8560-4C9D-A953-2E095A8AFC00}" srcId="{FA783525-4BE1-4789-B917-B70301A5F13F}" destId="{CCD370ED-F405-432D-99BE-5425ED867DE6}" srcOrd="0" destOrd="0" parTransId="{C7895006-DEF9-4258-8AA6-8517DA1C2C03}" sibTransId="{577E8B50-0024-4049-AB5C-E56EDD52B5A4}"/>
    <dgm:cxn modelId="{4586AEA8-AD90-42D8-A727-F8A51C30475E}" type="presOf" srcId="{44442C36-78F4-41AA-A077-9CFF8A6C4E2B}" destId="{EDB42859-05FC-4C01-8F5B-C92EC73DC15E}" srcOrd="1" destOrd="1" presId="urn:microsoft.com/office/officeart/2005/8/layout/vProcess5"/>
    <dgm:cxn modelId="{79152E54-34F1-4980-A22C-CB25157D73D0}" srcId="{48C184B3-75B7-4949-B541-9FF1C159E5D2}" destId="{2BC84212-1F4B-4CCF-8849-905187D20B5C}" srcOrd="0" destOrd="0" parTransId="{DF294B55-42EF-4035-91D9-2A66557EEA47}" sibTransId="{7E2D703A-90E9-41D6-9FEA-66230244C2FB}"/>
    <dgm:cxn modelId="{3622D3F5-CC4D-427F-AAF2-091E2DA1183F}" type="presOf" srcId="{CCD370ED-F405-432D-99BE-5425ED867DE6}" destId="{B056C579-4CE7-4890-81C0-B6B5BF354907}" srcOrd="0" destOrd="1" presId="urn:microsoft.com/office/officeart/2005/8/layout/vProcess5"/>
    <dgm:cxn modelId="{AA6B4E57-9CF9-4FA2-B988-BF5996BC3785}" type="presOf" srcId="{CCD370ED-F405-432D-99BE-5425ED867DE6}" destId="{3E94F350-2913-4C03-A0EF-9539A45B0D38}" srcOrd="1" destOrd="1" presId="urn:microsoft.com/office/officeart/2005/8/layout/vProcess5"/>
    <dgm:cxn modelId="{49D217AC-E3F4-4023-9150-94F9376ADEF9}" srcId="{A57A5EDF-2229-4987-976E-7C32D4D0E342}" destId="{EBB38B01-19C5-4F3B-8C69-59EE6B51A54D}" srcOrd="3" destOrd="0" parTransId="{904DE2C5-C159-4C20-91DC-3206095F9F30}" sibTransId="{E157C77D-5E00-4999-AAAE-8BE113714860}"/>
    <dgm:cxn modelId="{B59DCFA9-9678-4AFB-9D27-8DD7B0A2F14F}" type="presParOf" srcId="{515D7545-936B-4A8C-A006-60A1F22D445D}" destId="{D478FC0E-1B3A-4EF7-BA1E-5070247306A3}" srcOrd="0" destOrd="0" presId="urn:microsoft.com/office/officeart/2005/8/layout/vProcess5"/>
    <dgm:cxn modelId="{D112AAE4-567B-49E0-B7C5-DB7D084C665B}" type="presParOf" srcId="{515D7545-936B-4A8C-A006-60A1F22D445D}" destId="{82FD1A80-A174-4247-A188-23F92F382B0D}" srcOrd="1" destOrd="0" presId="urn:microsoft.com/office/officeart/2005/8/layout/vProcess5"/>
    <dgm:cxn modelId="{EE2F122B-3E3C-4AE3-A7B9-3E28341C5C4D}" type="presParOf" srcId="{515D7545-936B-4A8C-A006-60A1F22D445D}" destId="{B056C579-4CE7-4890-81C0-B6B5BF354907}" srcOrd="2" destOrd="0" presId="urn:microsoft.com/office/officeart/2005/8/layout/vProcess5"/>
    <dgm:cxn modelId="{FDAA283E-D758-423C-B289-EE8F856FB86C}" type="presParOf" srcId="{515D7545-936B-4A8C-A006-60A1F22D445D}" destId="{3ACE0F85-01E0-4FC8-9C1F-54AF5DB148E4}" srcOrd="3" destOrd="0" presId="urn:microsoft.com/office/officeart/2005/8/layout/vProcess5"/>
    <dgm:cxn modelId="{340A2939-F5C4-40F1-84E2-79AFC35C0553}" type="presParOf" srcId="{515D7545-936B-4A8C-A006-60A1F22D445D}" destId="{31C977A2-021E-44C3-B5EA-C19571E61503}" srcOrd="4" destOrd="0" presId="urn:microsoft.com/office/officeart/2005/8/layout/vProcess5"/>
    <dgm:cxn modelId="{F2ECA4C7-73F4-4765-AF3D-4B8D822F1730}" type="presParOf" srcId="{515D7545-936B-4A8C-A006-60A1F22D445D}" destId="{7BC19A2B-1883-4E0F-80B8-AC368D228432}" srcOrd="5" destOrd="0" presId="urn:microsoft.com/office/officeart/2005/8/layout/vProcess5"/>
    <dgm:cxn modelId="{185877AA-D56B-446C-934D-AA669E6A6F81}" type="presParOf" srcId="{515D7545-936B-4A8C-A006-60A1F22D445D}" destId="{EF26BB3E-AAE0-4DC5-93BC-F5B555808CE1}" srcOrd="6" destOrd="0" presId="urn:microsoft.com/office/officeart/2005/8/layout/vProcess5"/>
    <dgm:cxn modelId="{5DBB9C6E-6E88-4E0E-B8DC-3CE299949B4E}" type="presParOf" srcId="{515D7545-936B-4A8C-A006-60A1F22D445D}" destId="{C4A49671-026C-4A1F-ABBA-4C1D0DC3438A}" srcOrd="7" destOrd="0" presId="urn:microsoft.com/office/officeart/2005/8/layout/vProcess5"/>
    <dgm:cxn modelId="{7009B6B2-9538-4139-A130-D7590BD7294D}" type="presParOf" srcId="{515D7545-936B-4A8C-A006-60A1F22D445D}" destId="{FE4FC1E9-7FAD-40B5-AB94-89DE6CE93B19}" srcOrd="8" destOrd="0" presId="urn:microsoft.com/office/officeart/2005/8/layout/vProcess5"/>
    <dgm:cxn modelId="{38FB3E95-BAE7-40F3-8E04-9EA40338B4FE}" type="presParOf" srcId="{515D7545-936B-4A8C-A006-60A1F22D445D}" destId="{670257D6-CF76-4BA8-9F6D-E47273C1E910}" srcOrd="9" destOrd="0" presId="urn:microsoft.com/office/officeart/2005/8/layout/vProcess5"/>
    <dgm:cxn modelId="{A76057E7-7942-4513-AD1F-C62739BB41A9}" type="presParOf" srcId="{515D7545-936B-4A8C-A006-60A1F22D445D}" destId="{EDB42859-05FC-4C01-8F5B-C92EC73DC15E}" srcOrd="10" destOrd="0" presId="urn:microsoft.com/office/officeart/2005/8/layout/vProcess5"/>
    <dgm:cxn modelId="{B2316D71-9CB3-4D7B-8EDD-0F6F95872B9F}" type="presParOf" srcId="{515D7545-936B-4A8C-A006-60A1F22D445D}" destId="{3E94F350-2913-4C03-A0EF-9539A45B0D38}" srcOrd="11" destOrd="0" presId="urn:microsoft.com/office/officeart/2005/8/layout/vProcess5"/>
    <dgm:cxn modelId="{966DDE04-09EF-4CF8-B078-5A6617DD5805}" type="presParOf" srcId="{515D7545-936B-4A8C-A006-60A1F22D445D}" destId="{A935DA53-70D3-485A-8993-9C2BBB824E9F}" srcOrd="12" destOrd="0" presId="urn:microsoft.com/office/officeart/2005/8/layout/vProcess5"/>
    <dgm:cxn modelId="{19748203-9FA4-4351-9E8D-15DE867CA608}" type="presParOf" srcId="{515D7545-936B-4A8C-A006-60A1F22D445D}" destId="{F479F5FD-DE8B-4678-8922-46BA01B82C21}" srcOrd="13" destOrd="0" presId="urn:microsoft.com/office/officeart/2005/8/layout/vProcess5"/>
    <dgm:cxn modelId="{CB204050-B410-4FB0-A113-FACFBCED5BBB}" type="presParOf" srcId="{515D7545-936B-4A8C-A006-60A1F22D445D}" destId="{641BD03F-48E1-4CB2-BE84-0248146F83B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D1A80-A174-4247-A188-23F92F382B0D}">
      <dsp:nvSpPr>
        <dsp:cNvPr id="0" name=""/>
        <dsp:cNvSpPr/>
      </dsp:nvSpPr>
      <dsp:spPr>
        <a:xfrm>
          <a:off x="0" y="0"/>
          <a:ext cx="6245114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Incoming packet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The </a:t>
          </a:r>
          <a:r>
            <a:rPr lang="en-US" altLang="ko-KR" sz="1600" kern="1200" dirty="0" err="1" smtClean="0"/>
            <a:t>sr_handlepacket</a:t>
          </a:r>
          <a:r>
            <a:rPr lang="en-US" altLang="ko-KR" sz="1600" kern="1200" dirty="0" smtClean="0"/>
            <a:t>() is automatically called.</a:t>
          </a:r>
          <a:endParaRPr lang="ko-KR" altLang="en-US" sz="1600" kern="1200" dirty="0"/>
        </a:p>
      </dsp:txBody>
      <dsp:txXfrm>
        <a:off x="23861" y="23861"/>
        <a:ext cx="5270701" cy="766951"/>
      </dsp:txXfrm>
    </dsp:sp>
    <dsp:sp modelId="{B056C579-4CE7-4890-81C0-B6B5BF354907}">
      <dsp:nvSpPr>
        <dsp:cNvPr id="0" name=""/>
        <dsp:cNvSpPr/>
      </dsp:nvSpPr>
      <dsp:spPr>
        <a:xfrm>
          <a:off x="466355" y="927822"/>
          <a:ext cx="6245114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sr_handlepacket</a:t>
          </a:r>
          <a:r>
            <a:rPr lang="en-US" altLang="ko-KR" sz="2100" kern="1200" dirty="0" smtClean="0"/>
            <a:t>()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Check the packet is IP packet.</a:t>
          </a:r>
          <a:endParaRPr lang="ko-KR" altLang="en-US" sz="1600" kern="1200" dirty="0"/>
        </a:p>
      </dsp:txBody>
      <dsp:txXfrm>
        <a:off x="490216" y="951683"/>
        <a:ext cx="5201498" cy="766951"/>
      </dsp:txXfrm>
    </dsp:sp>
    <dsp:sp modelId="{3ACE0F85-01E0-4FC8-9C1F-54AF5DB148E4}">
      <dsp:nvSpPr>
        <dsp:cNvPr id="0" name=""/>
        <dsp:cNvSpPr/>
      </dsp:nvSpPr>
      <dsp:spPr>
        <a:xfrm>
          <a:off x="932711" y="1855644"/>
          <a:ext cx="6245114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sr_handle_ip</a:t>
          </a:r>
          <a:r>
            <a:rPr lang="en-US" altLang="ko-KR" sz="2100" kern="1200" dirty="0" smtClean="0"/>
            <a:t>()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Check the packet is ICMP packet.</a:t>
          </a:r>
          <a:endParaRPr lang="ko-KR" altLang="en-US" sz="1600" kern="1200" dirty="0"/>
        </a:p>
      </dsp:txBody>
      <dsp:txXfrm>
        <a:off x="956572" y="1879505"/>
        <a:ext cx="5201498" cy="766951"/>
      </dsp:txXfrm>
    </dsp:sp>
    <dsp:sp modelId="{31C977A2-021E-44C3-B5EA-C19571E61503}">
      <dsp:nvSpPr>
        <dsp:cNvPr id="0" name=""/>
        <dsp:cNvSpPr/>
      </dsp:nvSpPr>
      <dsp:spPr>
        <a:xfrm>
          <a:off x="1399067" y="2783467"/>
          <a:ext cx="6245114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sr_handle_icmp</a:t>
          </a:r>
          <a:r>
            <a:rPr lang="en-US" altLang="ko-KR" sz="2100" kern="1200" dirty="0" smtClean="0"/>
            <a:t>()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Check whether the packet is destined to me or not.</a:t>
          </a:r>
          <a:endParaRPr lang="ko-KR" altLang="en-US" sz="1600" kern="1200" dirty="0"/>
        </a:p>
      </dsp:txBody>
      <dsp:txXfrm>
        <a:off x="1422928" y="2807328"/>
        <a:ext cx="5201498" cy="766951"/>
      </dsp:txXfrm>
    </dsp:sp>
    <dsp:sp modelId="{7BC19A2B-1883-4E0F-80B8-AC368D228432}">
      <dsp:nvSpPr>
        <dsp:cNvPr id="0" name=""/>
        <dsp:cNvSpPr/>
      </dsp:nvSpPr>
      <dsp:spPr>
        <a:xfrm>
          <a:off x="1865423" y="3711289"/>
          <a:ext cx="6245114" cy="814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sr_send_packet</a:t>
          </a:r>
          <a:r>
            <a:rPr lang="en-US" altLang="ko-KR" sz="2100" kern="1200" dirty="0" smtClean="0"/>
            <a:t>()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Send ICMP reply or forward ICMP packet through this.</a:t>
          </a:r>
          <a:endParaRPr lang="ko-KR" altLang="en-US" sz="1600" kern="1200" dirty="0"/>
        </a:p>
      </dsp:txBody>
      <dsp:txXfrm>
        <a:off x="1889284" y="3735150"/>
        <a:ext cx="5201498" cy="766951"/>
      </dsp:txXfrm>
    </dsp:sp>
    <dsp:sp modelId="{EF26BB3E-AAE0-4DC5-93BC-F5B555808CE1}">
      <dsp:nvSpPr>
        <dsp:cNvPr id="0" name=""/>
        <dsp:cNvSpPr/>
      </dsp:nvSpPr>
      <dsp:spPr>
        <a:xfrm>
          <a:off x="5715576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/>
        </a:p>
      </dsp:txBody>
      <dsp:txXfrm>
        <a:off x="5834722" y="595164"/>
        <a:ext cx="291245" cy="398477"/>
      </dsp:txXfrm>
    </dsp:sp>
    <dsp:sp modelId="{C4A49671-026C-4A1F-ABBA-4C1D0DC3438A}">
      <dsp:nvSpPr>
        <dsp:cNvPr id="0" name=""/>
        <dsp:cNvSpPr/>
      </dsp:nvSpPr>
      <dsp:spPr>
        <a:xfrm>
          <a:off x="6181932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/>
        </a:p>
      </dsp:txBody>
      <dsp:txXfrm>
        <a:off x="6301078" y="1522986"/>
        <a:ext cx="291245" cy="398477"/>
      </dsp:txXfrm>
    </dsp:sp>
    <dsp:sp modelId="{FE4FC1E9-7FAD-40B5-AB94-89DE6CE93B19}">
      <dsp:nvSpPr>
        <dsp:cNvPr id="0" name=""/>
        <dsp:cNvSpPr/>
      </dsp:nvSpPr>
      <dsp:spPr>
        <a:xfrm>
          <a:off x="664828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/>
        </a:p>
      </dsp:txBody>
      <dsp:txXfrm>
        <a:off x="6767434" y="2437231"/>
        <a:ext cx="291245" cy="398477"/>
      </dsp:txXfrm>
    </dsp:sp>
    <dsp:sp modelId="{670257D6-CF76-4BA8-9F6D-E47273C1E910}">
      <dsp:nvSpPr>
        <dsp:cNvPr id="0" name=""/>
        <dsp:cNvSpPr/>
      </dsp:nvSpPr>
      <dsp:spPr>
        <a:xfrm>
          <a:off x="7114644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/>
        </a:p>
      </dsp:txBody>
      <dsp:txXfrm>
        <a:off x="7233790" y="3374105"/>
        <a:ext cx="291245" cy="398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883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0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9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3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6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5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2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4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9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8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595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949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Calibri"/>
              </a:defRPr>
            </a:lvl1pPr>
            <a:lvl2pPr>
              <a:defRPr sz="2000">
                <a:latin typeface="+mn-lt"/>
                <a:cs typeface="Calibri"/>
              </a:defRPr>
            </a:lvl2pPr>
            <a:lvl3pPr>
              <a:defRPr sz="1800">
                <a:latin typeface="+mn-lt"/>
                <a:cs typeface="Calibri"/>
              </a:defRPr>
            </a:lvl3pPr>
          </a:lstStyle>
          <a:p>
            <a:pPr lvl="0"/>
            <a:r>
              <a:rPr lang="en-US" altLang="ko-KR" dirty="0" smtClean="0"/>
              <a:t>Description</a:t>
            </a:r>
          </a:p>
          <a:p>
            <a:pPr lvl="1"/>
            <a:r>
              <a:rPr lang="en-US" altLang="ko-KR" sz="2000" dirty="0" err="1" smtClean="0"/>
              <a:t>Sdfsf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>
                <a:latin typeface="Comic Sans MS" pitchFamily="66" charset="0"/>
              </a:rPr>
              <a:t>sdfasdf</a:t>
            </a:r>
            <a:endParaRPr lang="en-US" altLang="ko-KR" dirty="0" smtClean="0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dirty="0" smtClean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57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 smtClean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 smtClean="0"/>
              <a:t>Description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 smtClean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 smtClean="0"/>
              <a:t>Description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 smtClean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1" name="Picture 2" descr="E:\'10 works\spring\tinies\project02\ppt\circ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8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59273" y="2651428"/>
            <a:ext cx="4025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924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80739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4962442-C80C-47DB-9DE1-73981C29312D}" type="datetimeFigureOut">
              <a:rPr lang="ko-KR" altLang="en-US" smtClean="0"/>
              <a:t>2017-06-05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B8F815-27A0-43C9-8E71-0B1820C9D1B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87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5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2" r:id="rId7"/>
    <p:sldLayoutId id="214748373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D958-CA91-4724-934B-1C36817F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9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inas327@lanada.kaist.ac.k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4269" y="5288340"/>
            <a:ext cx="399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EE323 assignment 4</a:t>
            </a:r>
          </a:p>
          <a:p>
            <a:r>
              <a:rPr lang="en-US" altLang="ko-KR" sz="2400" dirty="0" err="1" smtClean="0"/>
              <a:t>Suho</a:t>
            </a:r>
            <a:r>
              <a:rPr lang="en-US" altLang="ko-KR" sz="2400" dirty="0" smtClean="0"/>
              <a:t> Shin</a:t>
            </a:r>
          </a:p>
          <a:p>
            <a:r>
              <a:rPr lang="en-US" altLang="ko-KR" sz="2400" dirty="0" smtClean="0">
                <a:hlinkClick r:id="rId2"/>
              </a:rPr>
              <a:t>shinas327@lanada.kaist.ac.kr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88359" y="2497539"/>
            <a:ext cx="5827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Building your own Internet router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1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General structures for router (</a:t>
            </a:r>
            <a:r>
              <a:rPr lang="en-US" altLang="ko-KR" dirty="0" err="1"/>
              <a:t>sr_router.h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Interfaces (</a:t>
            </a:r>
            <a:r>
              <a:rPr lang="en-US" altLang="ko-KR" dirty="0" err="1"/>
              <a:t>sr_if.c</a:t>
            </a:r>
            <a:r>
              <a:rPr lang="en-US" altLang="ko-KR" dirty="0"/>
              <a:t>/h)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Routing table (</a:t>
            </a:r>
            <a:r>
              <a:rPr lang="en-US" altLang="ko-KR" dirty="0" err="1"/>
              <a:t>sr_rt.c</a:t>
            </a:r>
            <a:r>
              <a:rPr lang="en-US" altLang="ko-KR" dirty="0"/>
              <a:t>/h)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ARP cache and request queue (</a:t>
            </a:r>
            <a:r>
              <a:rPr lang="en-US" altLang="ko-KR" dirty="0" err="1"/>
              <a:t>sr_arpcache.c</a:t>
            </a:r>
            <a:r>
              <a:rPr lang="en-US" altLang="ko-KR" dirty="0"/>
              <a:t>/h)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Protocol headers (</a:t>
            </a:r>
            <a:r>
              <a:rPr lang="en-US" altLang="ko-KR" dirty="0" err="1"/>
              <a:t>sr_protocol.h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Debugging functions (</a:t>
            </a:r>
            <a:r>
              <a:rPr lang="en-US" altLang="ko-KR" dirty="0" err="1"/>
              <a:t>sr_utils.c</a:t>
            </a:r>
            <a:r>
              <a:rPr lang="en-US" altLang="ko-KR" dirty="0"/>
              <a:t>/h)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29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62464" y="1196752"/>
            <a:ext cx="8186212" cy="54707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Start from the </a:t>
            </a:r>
            <a:r>
              <a:rPr lang="en-US" altLang="ko-KR" dirty="0" err="1"/>
              <a:t>sr_handlepacket</a:t>
            </a:r>
            <a:r>
              <a:rPr lang="en-US" altLang="ko-KR" dirty="0"/>
              <a:t>() in </a:t>
            </a:r>
            <a:r>
              <a:rPr lang="en-US" altLang="ko-KR" dirty="0" err="1"/>
              <a:t>sr_router.c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Callback for an incoming </a:t>
            </a:r>
            <a:r>
              <a:rPr lang="en-US" altLang="ko-KR" dirty="0" smtClean="0"/>
              <a:t>packet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Then, </a:t>
            </a:r>
            <a:r>
              <a:rPr lang="en-US" altLang="ko-KR" dirty="0" err="1" smtClean="0"/>
              <a:t>sr_router.c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sr_arpcache.c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Type conversion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Packet is given as uint8_t *packet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It can be converted to an Ethernet frame by 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ethh</a:t>
            </a:r>
            <a:r>
              <a:rPr lang="en-US" altLang="ko-KR" dirty="0"/>
              <a:t> = (</a:t>
            </a:r>
            <a:r>
              <a:rPr lang="en-US" altLang="ko-KR" dirty="0" err="1"/>
              <a:t>sr_ethernet_hdr_t</a:t>
            </a:r>
            <a:r>
              <a:rPr lang="en-US" altLang="ko-KR" dirty="0"/>
              <a:t> *)packet;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Also can be converted to an IP </a:t>
            </a:r>
            <a:r>
              <a:rPr lang="en-US" altLang="ko-KR" dirty="0" err="1"/>
              <a:t>struct</a:t>
            </a:r>
            <a:r>
              <a:rPr lang="en-US" altLang="ko-KR" dirty="0"/>
              <a:t> by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iph</a:t>
            </a:r>
            <a:r>
              <a:rPr lang="en-US" altLang="ko-KR" dirty="0"/>
              <a:t> = (</a:t>
            </a:r>
            <a:r>
              <a:rPr lang="en-US" altLang="ko-KR" dirty="0" err="1"/>
              <a:t>sr_ip_hdr_t</a:t>
            </a:r>
            <a:r>
              <a:rPr lang="en-US" altLang="ko-KR" dirty="0"/>
              <a:t> *) (</a:t>
            </a:r>
            <a:r>
              <a:rPr lang="en-US" altLang="ko-KR" dirty="0" err="1"/>
              <a:t>ethh</a:t>
            </a:r>
            <a:r>
              <a:rPr lang="en-US" altLang="ko-KR" dirty="0"/>
              <a:t> + 1</a:t>
            </a:r>
            <a:r>
              <a:rPr lang="en-US" altLang="ko-KR" dirty="0" smtClean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See </a:t>
            </a:r>
            <a:r>
              <a:rPr lang="en-US" altLang="ko-KR" dirty="0" err="1" smtClean="0"/>
              <a:t>sr_protocol.h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97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Use the debugging functions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print_hdrs</a:t>
            </a:r>
            <a:r>
              <a:rPr lang="en-US" altLang="ko-KR" dirty="0"/>
              <a:t>(): prints all possible headers included in the packet.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print_hdr_eth</a:t>
            </a:r>
            <a:r>
              <a:rPr lang="en-US" altLang="ko-KR" dirty="0"/>
              <a:t>(), </a:t>
            </a:r>
            <a:r>
              <a:rPr lang="en-US" altLang="ko-KR" dirty="0" err="1"/>
              <a:t>print_hdr_ip</a:t>
            </a:r>
            <a:r>
              <a:rPr lang="en-US" altLang="ko-KR" dirty="0"/>
              <a:t>(), </a:t>
            </a:r>
            <a:r>
              <a:rPr lang="en-US" altLang="ko-KR" dirty="0" err="1"/>
              <a:t>print_hdr_icmp</a:t>
            </a:r>
            <a:r>
              <a:rPr lang="en-US" altLang="ko-KR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There are more valuable utilities in </a:t>
            </a:r>
            <a:r>
              <a:rPr lang="en-US" altLang="ko-KR" dirty="0" err="1"/>
              <a:t>sr_util.c</a:t>
            </a:r>
            <a:r>
              <a:rPr lang="en-US" altLang="ko-KR" dirty="0"/>
              <a:t>/h. Feel free to use them.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Coding style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Do not put all the codes in a function.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84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Be careful on the endianness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Network byte order and host byte order is different.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Be familiar with </a:t>
            </a:r>
            <a:r>
              <a:rPr lang="en-US" altLang="ko-KR" dirty="0" err="1"/>
              <a:t>ntohs</a:t>
            </a:r>
            <a:r>
              <a:rPr lang="en-US" altLang="ko-KR" dirty="0"/>
              <a:t>(), </a:t>
            </a:r>
            <a:r>
              <a:rPr lang="en-US" altLang="ko-KR" dirty="0" err="1"/>
              <a:t>ntohl</a:t>
            </a:r>
            <a:r>
              <a:rPr lang="en-US" altLang="ko-KR" dirty="0"/>
              <a:t>(), </a:t>
            </a:r>
            <a:r>
              <a:rPr lang="en-US" altLang="ko-KR" dirty="0" err="1"/>
              <a:t>htons</a:t>
            </a:r>
            <a:r>
              <a:rPr lang="en-US" altLang="ko-KR" dirty="0"/>
              <a:t>() or </a:t>
            </a:r>
            <a:r>
              <a:rPr lang="en-US" altLang="ko-KR" dirty="0" err="1"/>
              <a:t>htonl</a:t>
            </a:r>
            <a:r>
              <a:rPr lang="en-US" altLang="ko-KR" dirty="0"/>
              <a:t>().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Be careful on the memory management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You should not free the memory for structures commented as /* lent </a:t>
            </a:r>
            <a:r>
              <a:rPr lang="en-US" altLang="ko-KR" dirty="0" smtClean="0"/>
              <a:t>*/.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Ex) in </a:t>
            </a:r>
            <a:r>
              <a:rPr lang="en-US" altLang="ko-KR" dirty="0" err="1" smtClean="0"/>
              <a:t>sr_handlepacket</a:t>
            </a:r>
            <a:r>
              <a:rPr lang="en-US" altLang="ko-KR" dirty="0" smtClean="0"/>
              <a:t>, you should not free *packet, *interface (see </a:t>
            </a:r>
            <a:r>
              <a:rPr lang="en-US" altLang="ko-KR" dirty="0" err="1" smtClean="0"/>
              <a:t>sr_vns_comm.c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55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Be careful on the packet sanity check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If it is an Ethernet packet, its length should be larger than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sr_ethernet_hdr_t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Validate the checksum (e.g. IP checksum)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91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Implementation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109857" cy="4965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sr_handlepacket(uint8_t *packet, unsigned int len, …) {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sanity check */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minlength = sizeof(sr_ethernet_hdr_t);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(len &lt; minlength) {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fprintf(stderr, “Not a valid packet: invalid length.\n”);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Ethernet header lookup */</a:t>
            </a:r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ethh = (sr_ethernet_hdr_t *)packet;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ether_type = ntohs(ethh-&gt;ether_type);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(ether_type == ethertype_ip) {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sr_handle_ip(ethh, len, …);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200"/>
              </a:spcBef>
              <a:buFont typeface="Arial" pitchFamily="34" charset="0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5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Check your router is answering to ICMP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mininet</a:t>
            </a:r>
            <a:r>
              <a:rPr lang="en-US" altLang="ko-KR" dirty="0"/>
              <a:t>&gt; client ping –c 3 192.168.2.1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Check your router is forwarding ICMP well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mininet</a:t>
            </a:r>
            <a:r>
              <a:rPr lang="en-US" altLang="ko-KR" dirty="0"/>
              <a:t>&gt; client ping –c 3 192.168.2.2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Check your router is forwarding well</a:t>
            </a:r>
          </a:p>
          <a:p>
            <a:pPr lvl="1">
              <a:lnSpc>
                <a:spcPct val="150000"/>
              </a:lnSpc>
            </a:pPr>
            <a:r>
              <a:rPr lang="fr-FR" altLang="ko-KR" dirty="0"/>
              <a:t>mininet&gt; client wget http://192.168.2.2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Think about more cases to test your router’s functionality.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16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Mininet</a:t>
            </a:r>
            <a:r>
              <a:rPr lang="en-US" altLang="ko-KR" dirty="0"/>
              <a:t>: a virtual network emulator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(You don’t need to know about it.)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All environments are set up on the virtual </a:t>
            </a:r>
            <a:r>
              <a:rPr lang="en-US" altLang="ko-KR" dirty="0" smtClean="0"/>
              <a:t>machine </a:t>
            </a:r>
            <a:r>
              <a:rPr lang="en-US" altLang="ko-KR" dirty="0" smtClean="0"/>
              <a:t>image file</a:t>
            </a:r>
            <a:r>
              <a:rPr lang="en-US" altLang="ko-KR" dirty="0" smtClean="0"/>
              <a:t> </a:t>
            </a:r>
            <a:r>
              <a:rPr lang="en-US" altLang="ko-KR" dirty="0"/>
              <a:t>that we provide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Set on your own machine with environment.html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Check out the baseline code and get started!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3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Start early. You are given lots of readings.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Read the assignment guideline and references on the website carefully.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Don’t hesitate to ask questions on the </a:t>
            </a:r>
            <a:r>
              <a:rPr lang="en-US" altLang="ko-KR" dirty="0" smtClean="0"/>
              <a:t>KLMS </a:t>
            </a:r>
            <a:r>
              <a:rPr lang="en-US" altLang="ko-KR" dirty="0" smtClean="0"/>
              <a:t>site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Read manual carefully, google it first, then ask!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Enjoy </a:t>
            </a:r>
            <a:r>
              <a:rPr lang="en-US" altLang="ko-KR" dirty="0"/>
              <a:t>building your “own” Internet router.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5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Forward packets to appropriate paths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Receive a raw Ethernet frame that has an IP packet inside it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Look up the forwarding table (static) with the destination IP address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Forward the packet to the right output port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 the assignment, you will be writing a simple router with a static routing table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73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Router should allow these functionalities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Client-&gt;router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Ping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Traceroute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Client-&gt;server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Ping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Traceroute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Downloading a </a:t>
            </a:r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functionality</a:t>
            </a:r>
            <a:endParaRPr lang="ko-KR" altLang="en-US" dirty="0"/>
          </a:p>
        </p:txBody>
      </p:sp>
      <p:pic>
        <p:nvPicPr>
          <p:cNvPr id="4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07" y="2012370"/>
            <a:ext cx="3329450" cy="48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52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You need to know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Where to forward the received packet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What is the MAC address of the receiver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General Forwarding Logic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IP forwarding (with forwarding table)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We are not dealing with the routing algorithms or routing table. We only focus on the forwarding logic.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ARP handling (with </a:t>
            </a:r>
            <a:r>
              <a:rPr lang="en-US" altLang="ko-KR" dirty="0" err="1"/>
              <a:t>arp</a:t>
            </a:r>
            <a:r>
              <a:rPr lang="en-US" altLang="ko-KR" dirty="0"/>
              <a:t> table)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Important Stuff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86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Protocols to understand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Ethernet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http://www.networksorcery.com/enp/protocol/IEEE8023.htm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IP (Internet Protocol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http://www.networksorcery.com/enp/protocol/ip.htm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ICMP (Internet Control Message Protocol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http://www.networksorcery.com/enp/protocol/icmp.htm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ARP (Address Resolution Protocol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http://www.networksorcery.com/enp/protocol/arp.htm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55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62464" y="1196752"/>
            <a:ext cx="8186212" cy="56612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Forwarding table lookup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If you want to find the output interface of a packet to forward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ARP table lookup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When you want to know the destination MAC address of a packet with the destination IP </a:t>
            </a:r>
            <a:r>
              <a:rPr lang="en-US" altLang="ko-KR" dirty="0" smtClean="0"/>
              <a:t>address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http://www.netmanias.com/ko/post/blog/5502/arp-bridging-ip-routing-network-protocol/switching-and-routing-part-2-ip-routing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Remember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8713" y="4521199"/>
            <a:ext cx="85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" y="528774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 address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11" idx="1"/>
          </p:cNvCxnSpPr>
          <p:nvPr/>
        </p:nvCxnSpPr>
        <p:spPr>
          <a:xfrm>
            <a:off x="1917700" y="4705865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3"/>
            <a:endCxn id="12" idx="1"/>
          </p:cNvCxnSpPr>
          <p:nvPr/>
        </p:nvCxnSpPr>
        <p:spPr>
          <a:xfrm>
            <a:off x="1917700" y="5472406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98900" y="4521199"/>
            <a:ext cx="1790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Forwarding table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98900" y="5287740"/>
            <a:ext cx="1790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ARP table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21" idx="1"/>
          </p:cNvCxnSpPr>
          <p:nvPr/>
        </p:nvCxnSpPr>
        <p:spPr>
          <a:xfrm>
            <a:off x="5689600" y="4705865"/>
            <a:ext cx="132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3"/>
            <a:endCxn id="22" idx="1"/>
          </p:cNvCxnSpPr>
          <p:nvPr/>
        </p:nvCxnSpPr>
        <p:spPr>
          <a:xfrm>
            <a:off x="5689600" y="5472406"/>
            <a:ext cx="132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7812" y="4521199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interface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17812" y="5287740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MAC 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94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$ cd ~/your/source/path/router/</a:t>
            </a:r>
          </a:p>
          <a:p>
            <a:r>
              <a:rPr lang="en-US" altLang="ko-KR" dirty="0" smtClean="0"/>
              <a:t>$ make</a:t>
            </a:r>
          </a:p>
          <a:p>
            <a:r>
              <a:rPr lang="en-US" altLang="ko-KR" dirty="0" smtClean="0"/>
              <a:t>$ ./</a:t>
            </a:r>
            <a:r>
              <a:rPr lang="en-US" altLang="ko-KR" dirty="0" err="1" smtClean="0"/>
              <a:t>sr</a:t>
            </a:r>
            <a:endParaRPr lang="en-US" altLang="ko-KR" dirty="0" smtClean="0"/>
          </a:p>
          <a:p>
            <a:r>
              <a:rPr lang="en-US" altLang="ko-KR" dirty="0" smtClean="0"/>
              <a:t>(Try </a:t>
            </a:r>
            <a:r>
              <a:rPr lang="en-US" altLang="ko-KR" dirty="0" err="1" smtClean="0"/>
              <a:t>sr_solution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32" y="1901686"/>
            <a:ext cx="54102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7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sr_handlepacket</a:t>
            </a:r>
            <a:r>
              <a:rPr lang="en-US" altLang="ko-KR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When there is an incoming packet, the function is automatically called.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sr_send_packet</a:t>
            </a:r>
            <a:r>
              <a:rPr lang="en-US" altLang="ko-KR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When you want to send a packet, call the function.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sr_arpcache_sweepreqs</a:t>
            </a:r>
            <a:r>
              <a:rPr lang="en-US" altLang="ko-KR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Called every second, try sending ARP request until a reply comes.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39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Scenario (ICMP)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289144"/>
              </p:ext>
            </p:extLst>
          </p:nvPr>
        </p:nvGraphicFramePr>
        <p:xfrm>
          <a:off x="567794" y="1897650"/>
          <a:ext cx="81105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76300" y="2794000"/>
            <a:ext cx="7556500" cy="2743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9300" y="563880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Your part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4313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wkim">
      <a:majorFont>
        <a:latin typeface="Gill Sans MT"/>
        <a:ea typeface="맑은 고딕"/>
        <a:cs typeface=""/>
      </a:majorFont>
      <a:minorFont>
        <a:latin typeface="Gill Sans M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1C169E5F-E9C0-4889-8263-573DD87B0873}" vid="{BA5A7178-0940-4ED9-826E-1AA7613299D9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53422이병욱 목요일 본2" id="{7509BC01-C2B5-483C-9824-217C47BBB3D2}" vid="{02DD34BB-2AC6-4635-8955-36C0E02610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LanadaTheme</Template>
  <TotalTime>562</TotalTime>
  <Words>844</Words>
  <Application>Microsoft Office PowerPoint</Application>
  <PresentationFormat>화면 슬라이드 쇼(4:3)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나눔고딕</vt:lpstr>
      <vt:lpstr>맑은 고딕</vt:lpstr>
      <vt:lpstr>Arial</vt:lpstr>
      <vt:lpstr>Calibri</vt:lpstr>
      <vt:lpstr>Comic Sans MS</vt:lpstr>
      <vt:lpstr>Courier New</vt:lpstr>
      <vt:lpstr>Gill Sans MT</vt:lpstr>
      <vt:lpstr>Tahoma</vt:lpstr>
      <vt:lpstr>Wingdings</vt:lpstr>
      <vt:lpstr>테마1</vt:lpstr>
      <vt:lpstr>디자인 사용자 지정</vt:lpstr>
      <vt:lpstr>PowerPoint 프레젠테이션</vt:lpstr>
      <vt:lpstr>Router</vt:lpstr>
      <vt:lpstr>Example functionality</vt:lpstr>
      <vt:lpstr>Important Stuff</vt:lpstr>
      <vt:lpstr>What to study</vt:lpstr>
      <vt:lpstr>Remember</vt:lpstr>
      <vt:lpstr>Example</vt:lpstr>
      <vt:lpstr>Code Overview</vt:lpstr>
      <vt:lpstr>Example Scenario (ICMP)</vt:lpstr>
      <vt:lpstr>Data structures</vt:lpstr>
      <vt:lpstr>Coding tips</vt:lpstr>
      <vt:lpstr>Coding tips</vt:lpstr>
      <vt:lpstr>Caution</vt:lpstr>
      <vt:lpstr>Caution</vt:lpstr>
      <vt:lpstr>Example Implementation</vt:lpstr>
      <vt:lpstr>Testing</vt:lpstr>
      <vt:lpstr>Environment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Suho Shin</dc:creator>
  <cp:lastModifiedBy>Suho Shin</cp:lastModifiedBy>
  <cp:revision>20</cp:revision>
  <dcterms:created xsi:type="dcterms:W3CDTF">2017-06-05T01:36:44Z</dcterms:created>
  <dcterms:modified xsi:type="dcterms:W3CDTF">2017-06-05T14:22:22Z</dcterms:modified>
</cp:coreProperties>
</file>