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298" r:id="rId4"/>
    <p:sldId id="314" r:id="rId5"/>
    <p:sldId id="350" r:id="rId6"/>
    <p:sldId id="355" r:id="rId7"/>
    <p:sldId id="358" r:id="rId8"/>
    <p:sldId id="359" r:id="rId9"/>
    <p:sldId id="360" r:id="rId10"/>
    <p:sldId id="362" r:id="rId11"/>
    <p:sldId id="361" r:id="rId12"/>
    <p:sldId id="354" r:id="rId13"/>
    <p:sldId id="357" r:id="rId14"/>
    <p:sldId id="348" r:id="rId15"/>
    <p:sldId id="363" r:id="rId16"/>
    <p:sldId id="349" r:id="rId17"/>
    <p:sldId id="353" r:id="rId18"/>
    <p:sldId id="356" r:id="rId19"/>
    <p:sldId id="306" r:id="rId20"/>
    <p:sldId id="297" r:id="rId21"/>
    <p:sldId id="3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13:10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21440 12763 378 0,'-4'-3'157'0,"1"-1"11"0,-2 2-25 0,2 0-43 16,-1 1-19-16,3 1-2 0,-1 0 19 0,0 1 24 0,-1-2 19 16,1 1 17-16,1-1-18 0,0 1-25 0,1-2-30 0,0 4-33 0,1-2-12 15,1 1 2-15,-2-2-2 0,1 1-5 0,2-2 2 0,-2 1-8 0,2 0-5 16,1 0 1-16,0-1-13 0,3-1-9 0,0 1 8 0,1-1-11 16,3 0 15-16,-1 0-6 0,2-1-8 0,0 1 2 0,2 1-6 0,1-2 8 15,2 2-1-15,1-2-2 0,0 2-1 0,1 0 1 0,0 1-5 16,2-1 4-16,-2 1 4 0,3 0-5 0,0 1 7 0,0-1-5 0,-1 1-5 15,-1 1 8-15,-2-1-9 0,-2 2 17 0,-1 0-15 0,-1-1-7 0,-1 1 14 16,-2 0-8-16,0 1 7 0,-3-1 7 0,-1 0-16 0,-1 1-1 16,0-1 0-16,0 0 8 0,-1 1-2 0,-1-1 9 0,-1 0-9 0,0-1-11 15,-1 2 14-15,1-3-9 0,-1 1 12 0,0 0 3 0,-1-1-6 0,0 0 3 16,1 0 5-16,-2 0 9 0,1-1-3 0,-1 2 0 0,0-2 5 16,1 1-15-16,-1-1 17 0,0-1-9 0,0 0 0 0,-1 1 2 0,1-1-1 15,0 1 1-15,0-2-4 0,0 2 0 0,0 0-4 0,0 0 4 0,0 0-2 16,0-1-6-16,1 1 0 0,-1 1 1 0,0-1-7 0,2 0 9 15,-1 0-11-15,1 0 3 0,0 1-4 0,-2-1 4 0,1 1 5 0,0 0 0 16,-1 0 5-16,2 2-15 0,-2-1 0 0,2 0 8 0,-2 3-6 0,1-2 19 16,0 3-16-16,1-1-8 0,-1 2 8 0,2 0-9 0,-2 2 15 15,1 0-4-15,0 1 1 0,0 1 5 0,0 1-5 0,0 0 0 0,-1 2-1 16,2 0-7-16,-1 3 12 0,-1-2-6 0,3 1 6 0,-2 0-4 16,1-3-3-16,1 1 2 0,-2 0-2 0,2-3 6 0,-2 2-3 0,0-2 2 15,2-1-1-15,-2-1-3 0,0 0-1 0,1-1 3 0,-1-1-4 16,0 0 1-16,0-2 0 0,0 1 8 0,-1-2-10 0,0 0 4 0,0-1-5 15,0-1-1-15,-1 0 9 0,1 0-1 0,1-1 4 0,-1 2-5 0,0-2-13 16,-1 1 14-16,1-1-9 0,-1 1 6 0,-1-1 3 0,1 0-8 16,0 1 1-16,0-1-17 0,0 0-14 0,0 0-27 0,-1 0-26 0,1 0-30 15,-1 1-25-15,-1 0-48 0,2 1-47 0,0 0-67 0,-1 0-34 16,1-1 7-16,0 2 53 0,0-1 96 0,0 0 74 0,0 1 36 0,0-2-107 16</inkml:trace>
  <inkml:trace contextRef="#ctx0" brushRef="#br0" timeOffset="3209.14">22021 13061 227 0,'-2'1'42'0,"0"1"-20"16,1 1 6-16,-1-1-9 0,0 0-2 0,-1-1-7 0,1 2-5 0,0-1 4 15,-2-1-1-15,2 1 0 0,0 0 0 0,-1-1-3 0,2-1 1 16,-1-1-2-16,1-1-1 0,0 1-4 0,0 0-2 0,1-1-4 0,-2 0 0 15,2-2 4-15,0 2 1 0,-1-3 4 0,1 2 3 0,0-2 3 0,-1 0 10 16,0 2 10-16,1 0 13 0,-1-1 10 0,1 2 7 0,-1-2 12 16,1 2 5-16,-2 0 14 0,2 1 10 0,0-2 4 0,0 2 11 0,0-1-5 15,0 2-7-15,0-1-9 0,0-1-20 0,2 1-2 0,-1 0-14 16,-1 0-3-16,2 1-12 0,-1-1-4 0,2 1 4 0,-1 1-5 0,0-1-1 16,0 0-2-16,1 1-8 0,-2-1 11 0,2 2-9 0,-2 1 6 0,2-1-3 15,-1 2-5-15,0-1 9 0,1 3-6 0,-2-2 6 0,1 3-5 0,-1 1 3 16,-1 0-8-16,1 2-1 0,2-1-1 0,-2 0-5 0,0 2-3 15,1 0 2-15,0-1-7 0,-1 2 8 0,1-2-10 0,0 2 4 0,1-2-4 16,-2 2-8-16,1-3 11 0,0 1-6 0,1 0-5 0,0-2 3 0,-1-1-11 16,2-1 5-16,-2 1 1 0,1 1-1 0,-2-1 6 0,0-1-7 15,0 0 10-15,0 0-3 0,0-2 2 0,0 2-2 0,1-1 0 0,-2 0-3 16,0 1 1-16,0-1 2 0,-2-1-6 0,2 1 5 0,-1 0 4 16,0-1-3-16,1 0 7 0,-1-2-6 0,0 1-2 0,1-1 9 0,-1-1-5 15,1 0 2-15,-1 0 2 0,-1 0-6 0,2-1 6 0,-1 0-4 16,0 1-3-16,1-1 5 0,-1 0-13 0,1 0 7 0,-1 0 1 0,1 0 2 15,0 2-7-15,0-1 1 0,0 0-4 0,0 1-4 0,-1-1 13 0,2 2-10 16,-1-2 11-16,-1 1-10 0,1-1-1 0,-2 0 12 0,1 1-9 16,1-1 4-16,-1 0 3 0,1 1-11 0,-2-1 7 0,1 0 0 0,-2-1 0 15,1 0 5-15,0 2-5 0,-1-2 6 0,0-2 1 0,1 1 2 0,-1 1 1 16,0-1-7-16,1 1 2 0,-3-1-7 0,2 1 15 0,-1 0-2 16,-1 0-1-16,2 1 1 0,0 0-6 0,-1 0 6 0,1 1-4 0,-2 0 7 15,0-1-9-15,3 0 3 0,-2 2 8 0,1-2-17 0,0 1 11 0,0 0-14 16,1 1-12-16,1-2 29 0,-1 0-21 0,2 0 14 0,0 0-1 15,0-1-10-15,0 0 12 0,1 0-15 0,0-1 11 0,1 0-8 0,2-1 10 16,-1-1 0-16,1 0 0 0,1-1 3 0,1 0-5 0,-1 0-1 0,2 1 1 16,0-1-3-16,-2 1 10 0,3-1-5 0,-1 1 2 0,1 2-2 15,1-1-4-15,-3 0 17 0,3 1-11 0,-1 0-2 0,1 0-5 0,0 1-10 16,0-1 13-16,0 1-1 0,0 0 3 0,-1 0-7 0,2 0-6 0,2-1 10 16,0 1-9-16,1-2 4 0,1 0-10 0,0 0-2 0,1 0 2 15,0-3 3-15,0 3 6 0,1-2 6 0,0 0-15 0,0 0 10 0,-1 1-9 16,-1-2 11-16,-2 2 1 0,1-1-2 0,-2 2 1 0,0 0-4 15,-2-1 8-15,0 2-6 0,1-1 9 0,-2 2-7 0,0-1 4 0,-1 1 5 16,0-2-8-16,-2 2 5 0,2 0-4 0,0 0-2 0,-1 0 12 0,0 0-11 16,0 2 8-16,-1-2-6 0,1 1-13 0,0-1 12 0,0 1-1 15,-1-1 3-15,1 0 1 0,-1 1-3 0,1 0-1 0,-2-1 2 0,2 0-2 16,0 0-7-16,-1 1-1 0,1-2 5 0,0 1 0 0,0-1 9 16,1 1-12-16,0-1 1 0,-1 1 5 0,0 0 0 0,1-1 0 0,1 0 3 15,-1-1-4-15,0 2 1 0,0-1-2 0,-2 1 7 0,2 0-10 0,-3 0 3 16,2 1 4-16,-1-1-12 0,-2 0 25 0,0 2-18 0,2-1 12 15,-3 0-12-15,2 1 0 0,-2 1 4 0,0-1 3 0,2 1-3 0,-1 0-1 16,0-1-3-16,0 0 5 0,-1 2-4 0,2-2 0 0,-1 0 2 16,-2 2-6-16,3-3 9 0,-2 1-6 0,2-1 3 0,-1 0 0 0,1 2-5 15,-1-1 5-15,2-1 0 0,-1 0-5 0,1 1-1 0,0-1-1 0,-2-1 6 16,3 1-1-16,-2 0 7 0,1 1-4 0,-2-1-5 0,0 1 8 0,-1-1-8 16,0-1 5-16,1 2 2 0,-1 0-4 0,-1 1 11 0,-1 0-14 15,1 1 11-15,-1 0-7 0,1 1-2 0,-1-1 12 0,0 1-12 0,2 1 14 16,-2 0-11-16,0-2-4 0,1 2 1 0,-1-1-1 0,1 0 5 0,0 1 4 15,0-1 1-15,0 0-9 0,0 0-3 0,2 0 5 0,-1-1-5 16,2 1 4-16,-2 0-1 0,1-1-4 0,0 1 6 0,0-1-7 0,-1 2 12 16,2 0-11-16,-1 1-1 0,1 1 5 0,-1 1 2 0,0 0 7 15,0 1-4-15,-2-1-4 0,0-1 2 0,0 2-1 0,1-1 5 0,-1 2-2 16,0-1-3-16,-1-1 5 0,0 2-3 0,0-2 4 0,0 0-4 0,0 0-4 16,0 0 14-16,0 0-11 0,0-1 8 0,1-1-9 0,-1 1-5 15,2-1 10-15,0 0-10 0,-1 1 16 0,1-1-14 0,-2 1 1 0,2-1-3 16,-1-2-1-16,1 1 2 0,0 0 3 0,-2-1-7 0,0-1 6 15,2 2 0-15,-1-1 1 0,0 0 4 0,2 0-6 0,-3-1-2 0,2 2-5 16,-1 0 13-16,-1-1-9 0,1 2 11 0,-1-2-2 0,2 2-8 0,-1 1 4 16,-1-2 5-16,1 2-2 0,0-1 3 0,-1 0-3 0,1 0 2 15,-1-1-4-15,0-1 9 0,0 2-8 0,0-1-2 0,2 1 12 0,-2-1-9 16,2 0 3-16,-2-1 1 0,0 0-7 0,1 0 10 0,-1-1-5 0,0 1 1 16,1-1-5-16,0 1-12 0,-1 0 9 0,1-1-9 0,0 1 12 15,1 1-11-15,-2-1 8 0,1 0-1 0,0 1-2 0,0-2 9 0,-1 1-3 16,2 1-2-16,-1 1 4 0,1 0-10 0,0-1 10 0,-1 1-9 15,0 0 2-15,0-1 4 0,1-1-6 0,-1 0 12 0,-1 0-3 0,1 0 4 16,0-1-6-16,-1 0 3 0,1 0 1 0,-1 0 2 0,0-1 4 0,0 0 0 16,0 0-10-16,1-1 5 0,0 2-2 0,-2-3-1 0,2 2-1 15,-1 1-4-15,0-3 3 0,0 4 0 0,0-3 6 0,0 0-9 0,2 2-2 16,-2-2 4-16,0 1-9 0,0 1 10 0,0-1 0 0,1 2-12 0,-1-2 22 16,0 1-20-16,1 1 10 0,-1-2-6 0,0 2-2 0,1-1 11 15,-1 0-6-15,1 1 3 0,-1-1-2 0,0-1-3 0,1 2 4 0,-1-2 1 16,2 2 4-16,-1 0 1 0,-1-1-1 0,2 1 4 0,-2-1-13 15,1 1 6-15,0 1-4 0,-1 0 10 0,1-1-6 0,1 1 11 0,-2 0-11 16,1 2 3-16,0 0-4 0,0 0 0 0,1 2 0 0,0 0 0 0,0 1 0 16,0 2 0-16,-1-2 0 0,2 1-2 0,-2-3 0 0,-1 2-3 0,2 0 5 15,-1-2-6-15,0 2 3 0,1 0 3 0,-1-3-2 0,0 2 2 16,0-1-3-16,0 0-2 0,0 1 5 0,0 0 0 0,1 0 0 0,-1 0-3 16,0 2-2-16,2 2 0 0,0 0 0 0,-1-1 5 0,1 0-2 15,-1 0 6-15,-1-1 2 0,1 1-4 0,-2 0 4 0,1 2-7 0,1-3-4 16,-2 2 11-16,3 0-9 0,-2-2 16 0,-1 0-18 0,1 1 4 0,0-1-3 15,0 0 1-15,1-1 5 0,-2-2 1 0,1 2-3 0,-1-3 0 16,1 0 0-16,0 2 0 0,-1-3 0 0,0 1 0 0,0 0 5 0,0 0-12 16,0 0 14-16,0 0-6 0,0 1-2 0,0 0-2 0,0-1-7 15,0 4 10-15,1-3-3 0,-1 0 4 0,0 1-1 0,0-2-11 0,1 1 16 16,-1 1-7-16,1-2 4 0,-1 3-2 0,2-3 0 0,-1 0 6 16,1 1-1-16,-1-1 3 0,0 0-6 0,2 0-4 0,-2-2 9 0,0 0-11 15,0 0 8-15,0-1-6 0,0 1-6 0,1-2 18 0,-1 0-12 0,1-1 12 16,-2-1-7-16,2 0-8 0,0 2-1 0,-2-3-4 0,1 1 5 0,-1-1 3 15,0 2-1-15,1-2 3 0,-2 0-6 0,1 1 6 0,0 0-4 16,0 0 3-16,0 0 1 0,-1-1-8 0,-1 0 13 0,1 2-7 0,0-3 7 16,0 2-4-16,0 0-4 0,-3 0 5 0,3 1-2 0,-1-1 1 15,0-1 3-15,-1 2-8 0,0-2 13 0,-1 0-6 0,0 0 0 0,-1-1 2 16,-1 1-5-16,-1 1 2 0,0-2 4 0,1 3-1 0,-2-4-3 0,-1 1-7 16,0 0 6-16,0-2-4 0,-1 4 8 0,-2-2 0 0,-1 0-7 15,2 2 1-15,-3-1-9 0,0 1 15 0,-1 2-10 0,-3-1 10 0,0 2-4 16,0-1-2-16,0 1 4 0,0 2-5 0,0-1-1 0,-1 0 8 0,1 0-3 15,1 1 1-15,-2 0 5 0,3 0-5 0,0-1 4 0,0-1-5 16,1-2-1-16,1 2-1 0,1-1 8 0,2 0-1 0,-1 0-2 0,1 0-7 16,-1-2 2-16,1 2 4 0,1-3 2 0,1 1-3 0,2 0 1 0,2-1-3 15,-2-1 3-15,1 2-6 0,0-4 2 0,0 2 3 0,3 0-6 16,-2 0 5-16,2 0-2 0,-1 0-4 0,0 0 6 0,0-1-2 16,0 0-2-16,0 0 2 0,1 0-3 0,-2-1 8 0,2-1-7 0,-1 0 9 15,0 0-9-15,0 1 1 0,0-2 4 0,0-1-1 0,1 0-4 0,-1-2 9 16,1 2-12-16,0-5 5 0,0 0 1 0,1 1 1 0,0-4 6 0,-1 3-8 15,1-3 10-15,-2-1-15 0,2 0 12 0,1-2-7 0,-2-1 6 16,1 1-6-16,1-1-5 0,-1 0 0 0,1 1 4 0,-1-2 6 0,1 2-2 16,1 1-1-16,-1 0 3 0,1 2-5 0,0 0 6 0,0 2-11 0,1 0-1 15,-1 1 4-15,0 0 2 0,1 0 0 0,1 0-3 0,-1 2 1 16,1-1 0-16,-1 1 12 0,0 0-1 0,2-3-14 0,-2 3 0 0,2-1 5 16,0 0-10-16,-1-2 13 0,1 2-8 0,1-1 0 0,-1 2 7 15,1-1 0-15,-2 0 1 0,0 3 2 0,1-1-4 0,-1-1 1 0,0 2 0 16,-1-1 4-16,1 2 1 0,-1 1-7 0,-1-1 5 0,1 0-15 0,-1 2 10 15,0 1-7-15,1-1 11 0,-2 1-3 0,1 1-1 0,0-1 5 16,-1-2-1-16,2 3-8 0,-2 0 8 0,0-1-3 0,1 2 4 0,-2-3 0 16,1 1-8-16,1 1 0 0,-2-2-6 0,0 2 8 0,-2-1 4 0,1 0 4 15,0 1-2-15,0-2 1 0,-1 2 4 0,0 0-8 0,-3-1 12 16,1 2-16-16,-1-3 4 0,-1 2 9 0,1 0-9 0,-2-1 18 0,0 1-16 16,-2-2 4-16,0 2 2 0,1 1-8 0,-1 0 10 0,-2-1 0 0,2 1-12 15,-3-1 15-15,0 2-13 0,0-1-1 0,-1 0 5 0,2 2-20 16,-2 1 12-16,-2-2-6 0,3 1 8 0,-4-1 0 0,1 0 3 0,-2 0-6 15,1-1 3-15,1 2-4 0,-2-1 8 0,2-1-4 0,-1 1 1 16,-1-1-1-16,0 0 0 0,0 1 4 0,2-1-4 0,-2-1 3 0,1 2-6 16,-1-2 10-16,1 2-9 0,0-1 12 0,-2 0-12 0,-1 1 6 15,2 0 8-15,-2-1-7 0,2 2-2 0,2-2 1 0,-1 0-13 0,2 1 11 16,-1 0 10-16,2 0 0 0,0-1-7 0,-1 1-5 0,1 0 4 0,0-2-11 16,0 1 8-16,1-1-1 0,2 1-6 0,-2 1 4 0,0-1 2 15,0 0-9-15,0 0 11 0,2 0-17 0,-2-1 20 0,1 1-5 0,1-1 7 16,0 2-9-16,2-1 2 0,-2 0-5 0,-1 1-2 0,2-1 12 0,-1 0-5 15,1 0 3-15,-1-1-4 0,1 0-1 0,0 1 2 0,1 0 0 16,0 0 3-16,-1 0 8 0,1 0-11 0,0 0 17 0,0 0-14 16,-1 0-1-16,0 0 0 0,2 0 1 0,-2 0 4 0,1 1 9 0,-1-1-2 0,1 0-14 15,-2 0-2-15,-1-1 5 0,2 1-8 0,-1-1 14 0,-2 1-4 16,3 0-21-16,-3 1 23 0,0-1-15 0,0 2 8 0,-1-1 7 0,-2 0-16 16,2 2 7-16,-2-3-1 0,2 2 1 0,0-1 5 0,0 2-10 15,2-1 7-15,1-1-3 0,-1 1 8 0,0 1-3 0,0-1 7 0,1 0-16 16,-1-1 5-16,2 2 11 0,-1-1-9 0,1 0 7 0,-2 1-7 0,2-2-7 15,-1 0 15-15,0 0-6 0,1-1 1 0,-3 0 10 0,1 1-19 0,-1-1 24 16,1 1-18-16,-1-1-11 0,-1 1 13 0,1 2-9 0,0-2 9 16,-2 1 15-16,0 2-17 0,-3-1 0 0,2 1 0 0,0-2 0 0,-2 1 0 15,3 2 7-15,0-2-14 0,-1 1 2 0,2 1 7 0,0-3-11 16,1 0 20-16,-1 0-15 0,1 0-1 0,0 0-2 0,0-1-5 0,1 1 12 16,0 0 0-16,-1-2-2 0,0 1 2 0,0 0-5 0,-1-1 10 0,-1 1-3 15,0-1-1-15,-1 1 6 0,1 0-5 0,0 2 5 0,-2-1-3 16,1 0-1-16,0-1-1 0,1 3 1 0,-2-2-1 0,2 2-5 0,-1 0 4 15,0 0-1-15,-1 0-1 0,2 0 18 0,0-1-22 0,1-1-2 0,0 1 3 16,0-1 3-16,1 0-3 0,0 1 11 0,0-2-2 0,2 0-22 16,-1-1 22-16,-1 0-10 0,2-1 1 0,-2 1 15 0,0-1-16 0,1-2-1 15,1 1 3-15,0-1-4 0,1-2 12 0,0 2 2 0,2-1-5 16,-1 0-4-16,0 0 2 0,0 1-3 0,1-2 4 0,1 0 10 0,-2 1-4 16,2-2-11-16,0 1 15 0,1 0-15 0,2 0 8 0,-1 0 5 0,0 0-8 15,1-1-1-15,0 0 0 0,-1 1 6 0,2 0-13 0,1 0 12 16,0-1-5-16,-1-1-11 0,-2 2 15 0,2-2-1 0,-1-1-11 0,1 0 23 15,0-2-22-15,2 0-3 0,-2 2 6 0,2-1 1 0,0-1-2 16,-1 0 15-16,2 1-8 0,-1-1-13 0,1-1 18 0,-2 0-17 0,2-1 12 16,-1 1 6-16,2-1-6 0,0 0 0 0,0 2 3 0,-1 0-15 0,1 1 27 15,0-2-15-15,1 1 7 0,0-1-11 0,-1 1-10 0,1 1 19 16,-1 0-7-16,1-2 14 0,-1 3-7 0,2 1-20 0,-2 0 12 0,0 0-3 16,-2 0 8-16,2 2 4 0,0-2-6 0,-1-1-12 0,1 1 4 0,-1-1 13 15,0 0-15-15,0 0 20 0,0 0-7 0,0-2-19 0,-2 0 9 16,1 0 1-16,0-1-4 0,-1 0 18 0,2-1-15 0,-1 1 0 0,1-1-4 15,0 1 11-15,-2 1-2 0,2 1 3 0,1 0-1 0,0 1-11 16,1 0 28-16,-1 0-22 0,1 0 6 0,-1 1 3 0,2-1-5 0,-2 2-2 16,1-2 1-16,0 1-4 0,-1 1 11 0,1-2-7 0,-1 1 18 0,1 1-22 15,0-1-5-15,-1 0 18 0,1-1-16 0,-1 0 21 0,0-1-12 16,0 0-14-16,2 0 12 0,-1-1-6 0,-1 1 1 0,0 0 17 0,0-1-20 16,0-1 4-16,1 1 4 0,-1-1 4 0,1 2-6 0,-1-1 5 0,1 1-11 15,0-1-12-15,1 2 24 0,0-1 3 0,0 0-7 0,-1 1 16 16,0 1-27-16,1 1 4 0,-1 0 9 0,1 2-6 0,-1-1 4 0,0 1 4 15,1 0 5-15,-1 1-13 0,0-1 15 0,-1 2-15 0,1 0 2 16,0-2 6-16,0 3-1 0,0-1 1 0,1-1-1 0,-2 1-4 0,1-1 1 16,0 0 1-16,0 1 3 0,0 1-18 0,0-1 7 0,1 0 3 0,0 0-3 15,-1 0 18-15,1 1-13 0,-1-2-3 0,1 2-4 0,0 0 4 16,-2 1-4-16,0 0 13 0,0 0-13 0,0 0 9 0,0 1-5 0,-1-1 3 16,0 2 5-16,-2-2-4 0,1 3 4 0,-1-2-3 0,0 0 0 0,0 0 2 15,-1 0 3-15,0 1 0 0,-1-2-1 0,-2 1-9 0,0-1 6 16,-1 1 3-16,-1 0-2 0,0 0 12 0,-2 0-2 0,1 2-14 0,-2-1 11 15,0 0-13-15,0-1-1 0,0 2 10 0,1-1-8 0,1 1 8 16,2 0-1-16,0 0-10 0,2 0 10 0,0-1-8 0,2 0 8 0,0-1-4 16,-1 0-4-16,2 1 1 0,1-1-2 0,1 0 5 0,1-1-7 15,1 0 3-15,1 0-3 0,0 0 5 0,2-1-1 0,0 1-1 0,2 0 3 16,1-1-3-16,2 1 2 0,0 0 4 0,3 0-4 0,1 1 2 0,1-1 11 16,2 2-18-16,0-1 10 0,1 0-8 0,-1 2-7 0,0-1 19 0,2 0-18 15,-1-1 8-15,-2 2-2 0,0-2 0 0,-4 1 3 0,0 0 2 16,-2 0 8-16,-2-1-11 0,0-1 3 0,-2 0-3 0,-1 0 1 0,0 0 0 15,-2-1 6-15,-1-1-11 0,0 0 7 0,-1-1-4 0,-1-1 8 0,1 0-3 16,-3-1 1-16,-1-2 7 0,1 0-9 0,-2 0 12 0,2-1-5 16,-2 0 7-16,0-1-5 0,0 1-1 0,-1-1 1 0,1-1-5 0,-2 2 4 15,2 0 1-15,0 0-7 0,-1 0 12 0,2 2-9 0,0-1 2 16,-1 2-1-16,0 0-6 0,0 0 5 0,1 1-10 0,0-2 15 0,1 3-12 16,0-2-1-16,2 2-1 0,-1-1-20 0,1 1 4 0,0-1-13 0,-1 2-9 15,2 0-13-15,0-1-13 0,0 1-5 0,0 1-20 0,2 0-6 16,-1-2-27-16,1 2-24 0,0 0-28 0,1 1-44 0,0 0-46 0,2 0-43 15,-1 0-16-15,2 1 11 0,0-1 73 0,0 1 90 0,-1 2 67 0,2-2 48 16,-1 1 23-16,-1 2-2 0,0-2-2 0,0 1 2 0,1 1-11 16,0 0-48-16,-1 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14:0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12397 327 0,'-2'-6'28'0,"2"-1"-22"0,-2 0 0 0,2 1 1 0,0 4-6 15,0 0 4-15,0 1-5 0,0 1 5 0,0 1-3 0,0-1 0 16,-1 0 3-16,2 0-2 0,-2 1 3 0,1-1 1 0,1 0-2 0,-1 0 2 15,2 1-1-15,-1-1 1 0,0 1 1 0,1 0-6 0,2 1 2 16,-1-1-2-16,2-1 0 0,0 1 2 0,2 0-2 0,0-1-2 0,3 0 1 16,0-1-1-16,1 0 1 0,1-2 2 0,1 1-1 0,-1 0-1 0,1 0 3 15,1-2-4-15,0 1 2 0,1-2 0 0,1 2 0 0,-1 0 3 16,0 0 0-16,0 0 0 0,-1 0-4 0,-1 2 3 0,0-1-1 0,0 2 1 16,2 0-1-16,-1 1-1 0,-2 1 0 0,2 0-2 0,-1 2 0 15,0-1 1-15,-1 2-1 0,0 1 1 0,-1-1-2 0,1 2 1 0,-1 1-1 16,1-1-1-16,-2 1 2 0,1-1 0 0,-2-1 0 0,1 0 0 0,-1 0 3 15,-1-2-3-15,2 0 2 0,-1-1-2 0,0-1 2 0,0 0 0 16,-1-1-1-16,2-1 2 0,-2 0-2 0,0-1-1 0,1-1 1 0,0 0 1 16,2 0 0-16,-2-1-2 0,1 1 1 0,2-1-1 0,-2 0-1 0,0 1 4 15,0 0-2-15,-1 1 0 0,0 1 0 0,-1-2-1 0,0 2 0 16,0 0 0-16,0 0-1 0,-1 0 3 0,-1 0-3 0,0 2 3 0,0-2-1 16,-2 1-2-16,1-1 2 0,-2 1-3 0,1-1 4 0,-1 1-2 15,1-1 2-15,-2 1-2 0,0-1 0 0,1 0-2 0,0 0 2 0,-1 0 0 16,2 0 2-16,-1 0-2 0,1 0 1 0,-1 0-1 0,1-1-1 0,-1 1-1 15,1-1 2-15,1 1-2 0,-1-1 4 0,0 0-2 0,2-1 0 16,-1 1 0-16,1-1-2 0,-1 1 4 0,1 0-2 0,-1 0 1 0,-1-1-2 16,1 1 1-16,0 0 0 0,-1-1 1 0,2 2 1 0,-1-1 0 0,-1-1-2 15,1 2 3-15,1 0-4 0,0 0 4 0,0 0-3 0,1 0 1 16,-1 0 0-16,0 2-3 0,1 0 3 0,-2-1-1 0,2 0 0 0,0 0 0 16,0 1-1-16,0-1 1 0,0 1 0 0,0-1-2 0,0 0 4 0,0 0-5 15,0-1 5-15,-2 0-3 0,1 0-3 0,0 0 5 0,1 0-1 16,1-1 7-16,0 0 0 0,1 1 1 0,0 0 2 0,1-1-2 0,-2 0 1 15,1 1-1-15,0-1-2 0,2 1 0 0,-1 0-2 0,1 0 3 16,1 0-3-16,-2 0-1 0,3 1 0 0,0 0-3 0,1 0 2 0,-1 0 0 16,1 0-1-16,0 1 2 0,-1 0-3 0,1 0 0 0,-1 1-1 0,1-2 1 15,0 1 1-15,0 0 3 0,0-1-4 0,-2 2 0 0,3-1 0 16,-1-1-4-16,-1-1 3 0,0 1-1 0,-3-2 3 0,0 0 0 0,1 0 0 16,-1 0-2-16,0 1 2 0,2-1-3 0,-2-1 4 0,2 1-2 0,-1 1 1 15,0-1 0-15,0 1-3 0,0 0 2 0,0-1-1 0,2 1 0 16,-2 1 1-16,2-1 0 0,-1 0-1 0,-1 1 4 0,2-1-6 0,0 0 3 15,-1 0-2-15,3 1 2 0,-1-1-1 0,-1 0-1 0,1 0-1 16,-1 0-1-16,0 2 2 0,1-2 1 0,-1 0-3 0,-3 0 0 0,1 0 0 16,-1 0 2-16,1 0 0 0,1-2 2 0,-3 1 1 0,1 0-4 0,0 0 4 15,-1 0-1-15,0 0 0 0,-1 0 0 0,0-1-1 0,0 1 3 16,-2 1-2-16,1 0 0 0,0 0 2 0,0 1-5 0,0-1 5 0,0-1-3 16,0 1 3-16,1 0-2 0,-1 0 0 0,1 1 4 0,1-1-5 0,-1 0 2 15,0 0-1-15,1 0-1 0,0 2 1 0,2-2 3 0,-1 0-2 16,2-2-2-16,-2 2-1 0,2-1 2 0,-1 0 0 0,2 0 3 0,-1 0-1 15,1 0-4-15,1-2 1 0,-1 2 0 0,-1-1 3 0,1 0 0 16,-1-1-1-16,-1 1-4 0,-1 0-1 0,1-1 4 0,0 2 0 0,0 0 2 16,-1 0-2-16,0 1-3 0,0 0 2 0,-1 1 0 0,-1-1 1 0,0 1 0 15,0 0 0-15,0 2-3 0,0-1 3 0,-1 0 2 0,0 1-1 0,0 0 2 16,0-1 1-16,0 2-6 0,1-2 5 0,-1 2-1 0,0-2-2 16,1 0 5-16,0 0-6 0,0 1-1 0,0-2 2 0,1 1 2 0,0-1-3 15,2 1 7-15,-2-2-7 0,1 1 0 0,0-1 1 0,0 0-3 16,-1-1 2-16,1 1 2 0,-2-2 0 0,0 1-4 0,-1 0 0 0,-2 0 1 15,2 0 0-15,-2 0 5 0,2-1-1 0,-1 1-3 0,-1 1 4 0,1-1-3 16,0 1 5-16,0-1 2 0,-1 1-1 0,1 0-4 0,-1 0 1 16,-1 0 1-16,1-1-2 0,1 1 1 0,-1 0 1 0,1-1-7 0,1 1 6 15,0 0-1-15,0 0 0 0,1-1 2 0,0 1-4 0,1 0-1 16,1 0 1-16,-1 0 2 0,2 0-2 0,1-2 3 0,-1 2-3 0,1-1-4 16,-1 0 4-16,2 1 0 0,0-1-3 0,-2 0 9 0,3 0-9 0,0-1 2 15,-1 0 0-15,1 1-2 0,-1 0 6 0,1 0-1 0,-1 0-1 16,1-1-1-16,-3 1-2 0,1 1 2 0,-2-1 0 0,-2 1 2 0,0 0 1 15,0-1-5-15,-1 1 4 0,1-1-4 0,-1 0 4 0,0 1 1 16,0 0-2-16,0 1-2 0,-1-1 0 0,2 0 2 0,-1 1 0 0,1-1 2 16,1 1-2-16,0 0-6 0,1-1 7 0,-1 1 0 0,0-1-3 0,1 0 5 15,1 0-6-15,0 0-2 0,1 0 1 0,0-1 6 0,1 0-6 16,1 0 6-16,0 0-3 0,0-2-5 0,1 2 3 0,-2 0 1 0,2 0-3 16,0 1 9-16,0-1-11 0,-2 0 0 0,1 1 3 0,-1-1-3 0,0-1 12 15,1 2-4-15,0 0 3 0,0 0-6 0,0 2 1 0,-2-2 3 16,2 1-2-16,0 1 2 0,-1 0-1 0,0-1-4 0,-1 3 4 0,0-2-3 15,2 1 1-15,-3 0 3 0,2 0-5 0,-1 1-3 0,1 1-3 0,0-2 3 16,-1 2-4-16,1-2 4 0,0-1-3 0,1 3-4 0,0-2 4 16,-1 1-2-16,1-2 0 0,0 2 7 0,0-2-6 0,-1 0 6 0,-3-1 0 15,1 1 5-15,-1-2-4 0,-1 0 4 0,0 0-1 0,-1 0-4 16,0-2 6-16,0 1-1 0,-1-1-1 0,0 1 5 0,-1-1-5 0,-1-1-1 16,0 0 3-16,-1-1-4 0,0 1 5 0,0 1-2 0,0-2 2 0,0 2-5 15,1-2-2-15,-2 2 3 0,0 0-2 0,2-1 4 0,-3 1-3 16,2 1-3-16,0 1 4 0,-1 0-3 0,1 0 2 0,0 0-1 0,0 0-5 15,1 1-2-15,0 0-2 0,-1-1 0 0,1 0 3 0,-2 0 1 16,1 0 2-16,0 1 0 0,0-2 2 0,-1 1 1 0,1-1 2 0,-1 1 0 16,2-1 0-16,-1-1 0 0,0-1 0 0,0 1 0 0,0-1 0 0,-1 0 1 15,2 0 1-15,0-2-4 0,-1 1 3 0,0-1 0 0,-1-1 1 16,-1 2 2-16,2-3-2 0,-2 1-1 0,1-1 0 0,-1 1-1 0,-1-1 4 16,0 2-1-16,0-1 2 0,-1-1-5 0,1 0 3 0,1-1 3 0,-2 0-2 15,2 0 7-15,-1 1-4 0,0 0-2 0,2 0 2 0,-2 0-5 0,0 0 2 16,1 0-3-16,0 1-2 0,0 0 3 0,0-1-2 0,0 1 2 15,1-1-1-15,-1 0 2 0,1-1-3 0,0 1 1 0,0 0 0 0,-1 0 2 16,1-1-1-16,-1 1 1 0,0 0-2 0,2-1 1 0,-2 1 1 16,0-1 2-16,1 1 1 0,-2-1-1 0,1 0 4 0,0 0-5 0,-2-1 6 15,2 1-1-15,-2 0-1 0,0 1 2 0,0 0-2 0,-2 1-1 0,1-1 4 16,0 0-3-16,-1 2 8 0,-2-1-4 0,2 0 8 0,-1 1-4 16,-2 0-2-16,2 0 4 0,-2 0-5 0,-1 1 0 0,0 0 0 0,-1 1-4 15,2 1 3-15,-3-1-4 0,0 1-1 0,-1 0 2 0,1-2-6 16,0 2 10-16,-1 0-7 0,0-1 5 0,-1 1-4 0,-1 0-2 0,0-1 3 15,-2 1-4-15,0-1 5 0,-1 0-1 0,-1 0-1 0,2-1 0 0,-4 1-4 16,0-1 3-16,-1 2 4 0,-3 0-6 0,-1-2 1 0,-3 2-6 16,-3-1 0-16,-1 0 0 0,-1 1 0 0,1 0 1 0,-1 1-2 0,-1-2-1 15,1 1 2-15,-2 0-4 0,0-2 6 0,-1 2-3 0,1-2 9 0,-1 1-3 16,-2-2 8-16,1 2 0 0,-2-2 1 0,-1 1 7 0,1-2-3 16,-1 0 6-16,0 0-3 0,1-1-2 0,-2 2 4 0,-3-2-7 0,0 1-1 15,-3-1-3-15,0 0-5 0,0 0 7 0,0 0-10 0,-1 2 6 16,-1-2-6-16,1 1-4 0,-2 0 9 0,-1-1-5 0,0 1 5 0,0 1-4 15,1-1-2-15,-2 2 0 0,3 1-5 0,-1 1 3 0,0 1-1 0,-1 1 0 16,3 1-1-16,2 0-4 0,1 2 3 0,2 2-4 0,-3 0 5 16,4 0 0-16,0 2 0 0,-2 0 5 0,1-1 2 0,0 1-3 0,-2-1 2 15,3 2-5-15,-1-1 5 0,-2 1-5 0,1-3 6 0,-2 1-5 16,-1 0-4-16,1-1 8 0,3-1-9 0,0 1 6 0,1-2-1 0,-2 1-3 16,1-2 3-16,2 0 0 0,0-2 5 0,1 0 0 0,-1-1-2 0,-1 0 7 15,3 0-10-15,-1 0 6 0,4-2-3 0,0 2-6 0,1-1 10 0,1 1-10 16,1 1 8-16,-2-1 0 0,-1 1-5 0,2 0-1 0,0 0 0 15,3 0-3-15,1 0 7 0,0 0 0 0,1 0-1 0,0-2-4 0,2 0 5 16,2 0-2-16,0 0 2 0,0-1-1 0,3 0 0 0,0-2 8 16,1 1-4-16,2-3 6 0,0 0 2 0,1-1-9 0,2 0 3 0,0 0 0 15,4-1 0-15,-1 3 0 0,2-3-3 0,0 1 6 0,0 0-9 0,1 3 8 16,1-2-5-16,0 2 0 0,0 2-1 0,2-1-6 0,0 2 6 16,0 0-4-16,0 0-3 0,0 1 8 0,-1 1-7 0,0-1 2 0,0 0 0 15,-1 1-6-15,0 1 5 0,0 0-2 0,1 0 4 0,-1 2-1 16,-1-2-3-16,1 1 2 0,0 0-5 0,1 1 5 0,-1 1 1 0,-1 2-3 15,1 0 2-15,-1 1-5 0,1 0 4 0,0 1 1 0,0 0 2 0,-1-1 5 16,1 0 4-16,0 0-6 0,1 0 1 0,0-1-5 0,0 3-3 16,2-1 1-16,-1 0 2 0,1 0-4 0,1 1-6 0,0 1 11 0,1 2-10 15,1 1 9-15,1 2 0 0,2 2 0 0,-1 1 0 0,2 4 0 0,-1 2 0 16,2 3-1-16,-1 4-4 0,2 1 3 0,1 3-4 0,-1-2 2 16,-1 1 3-16,2-2-3 0,-2 3 1 0,1-2-4 0,-2 2 4 0,1-3-2 15,-2-1 3-15,1-1-4 0,-2-3-2 0,2-2-8 0,-2-2-14 0,1-2-18 16,1-2-20-16,-1 0-21 0,2-2-17 0,-2-2-16 0,2 0-4 15,2-1 3-15,0 0 17 0,2 0 31 0,0-3-171 0</inkml:trace>
  <inkml:trace contextRef="#ctx0" brushRef="#br0" timeOffset="26854.23">2397 16785 425 0,'-8'-12'204'0,"0"-4"-115"0,-2-1-39 0,6 4-22 16,2 7-17-16,0 3-6 0,1 3-5 0,1 0-11 0,1 2-1 15,1 0-7-15,0 2 3 0,1 0-2 0,3 1-1 0,0 1 7 0,2-2 9 16,2 2 9-16,-1-1 9 0,4-1 6 0,1 1-3 0,3-3 4 15,3 1-4-15,3-1 2 0,1-1-2 0,2 0-1 0,1-2 2 0,0-1-3 16,2-1-1-16,1 0-2 0,2 0-8 0,0-2 4 0,2 0-10 0,0 1 2 16,2-1-1-16,-2 2-9 0,3-2 3 0,0 2 1 0,0-2 0 15,2 0 5-15,-1 2 2 0,0 1-4 0,2-1 1 0,-1 2-1 0,1 0 2 16,3 0 0-16,-2 0 1 0,1 0-5 0,-3 1 2 0,0-2-6 0,2 4 5 16,-1-2 1-16,1 1-2 0,1 0-1 0,-1 1-3 0,1 0 3 0,1 1 4 15,-1 0 2-15,1 0 3 0,0 0-3 0,-1-1 1 0,1 2-2 16,1-1-2-16,-1 1 2 0,1-2-3 0,-1 1 6 0,-4-1-3 0,0-1 4 15,-1-1-3-15,-1 0-1 0,-1-1 1 0,-3-1 0 0,-1 1 3 16,-2-1-1-16,-4 0-1 0,-2-1 10 0,-1 0-7 0,-2 1 8 0,-2-2-2 16,-2 2-8-16,0-2 8 0,-3 1-6 0,0-1 6 0,-2 1 1 0,1 0 7 15,-1-2 11-15,-2 1-1 0,2 0 4 0,-2-1-3 0,3 1-11 16,-2 0 3-16,2 1-13 0,1-2 2 0,-1 2-5 0,2-2 0 0,0 0 0 16,0 2-1-16,0-1 7 0,0 1-4 0,-1 0 2 0,0-1-3 0,-1 2 0 15,1 0 1-15,-2-1 0 0,1 0-2 0,0 0 1 0,-2 1-5 16,0 0 5-16,-1 0-6 0,-1-2 9 0,-1 2 0 0,3-2 2 0,-3 1 10 15,1 1-6-15,0-2 4 0,-1 2-5 0,1-2-7 0,1 2 1 16,-1 0-5-16,1 1 2 0,1-1-4 0,-1 1-4 0,2 1 12 0,-2-1-11 16,1 0 8-16,1 2-1 0,1-1-8 0,-1 2 4 0,2 1-3 0,-1-2 1 15,-2 1 1-15,2 0-1 0,0 2 4 0,1-2-2 0,-1 1 3 16,0-1-2-16,1 0-2 0,0-1 1 0,-2-1-2 0,2 1 7 0,0-1-5 16,0 2 4-16,1-2-8 0,-1 1-3 0,0-1 6 0,-1 1-4 15,1-1 4-15,1 1-4 0,1 0-1 0,1 0 4 0,-1 2-4 0,0-2 4 16,-2-1 0-16,-2 0 0 0,2 1 7 0,0-1-9 0,-1 0 4 0,-2 1-3 15,0-2-1-15,-2 0 8 0,-1 1-4 0,-1-2 3 0,-1 0 0 16,-1 0-3-16,1-1 6 0,-1 0-6 0,-2 0 6 0,1 1-2 0,-2-1 0 16,0 0 4-16,2 0-5 0,-2 1-1 0,-1-1 3 0,3 0-9 15,-3 0 4-15,1 1 0 0,2-1-2 0,-2 1 1 0,0 1 0 0,2 0-1 16,-2-2-6-16,1 2 10 0,0-1-10 0,-1 0 7 0,1 0-6 0,1 0-6 16,-2 0-4-16,2 1-11 0,0-2-11 0,0 2-14 0,1-1-19 15,0 1-20-15,1-1-28 0,1 0-45 0,0 2-39 0,1-1-5 0,0 1 56 16,0-2 50-16,0 0-110 0</inkml:trace>
  <inkml:trace contextRef="#ctx0" brushRef="#br0" timeOffset="28646.6">6963 16668 430 0,'-10'-14'96'0,"-2"-3"-32"0,0-4-16 0,6 6-21 0,4 6-11 0,4 1-18 16,0 3-8-16,4 3-7 0,3 0-2 0,0 1 4 0,4 1-2 0,1 2 7 16,0 1-1-16,2 1 4 0,2-1 10 0,2 1 3 0,2-1 10 15,0 1 0-15,3-1 0 0,3 2 5 0,2-2-5 0,3 1 2 0,3-1 1 16,1 1-7-16,4-1-1 0,3 1-5 0,2-2-1 0,6 0-2 0,1-1-3 15,3 0 1-15,5 2-3 0,2-2 3 0,2-1-1 0,0 1 0 16,0-1-2-16,-1 0 1 0,1 2-2 0,-2 1 1 0,2-2-1 0,-2 2 2 16,1 1 3-16,2 1-2 0,-1 2 2 0,-1 1 0 0,0 1-4 0,-3 0-1 15,-1 0 2-15,3 0-4 0,-2-1 5 0,0-1 3 0,0 0 2 16,-1-1 0-16,1 0 4 0,2-2-2 0,1 1 4 0,-1-3-6 0,-1-1 4 16,-1-2-2-16,-1 0-1 0,-1 0 2 0,-1-4-1 0,0 2 8 0,-3-2 5 15,0-1 11-15,-2 2 4 0,1-2 0 0,-2 1-1 0,0 1-2 16,-2-3-2-16,-4 2 2 0,-2 0 2 0,-2 0 7 0,-1 1-3 0,0 1-6 15,-2 0 0-15,-1-2-6 0,-2 1 7 0,-1 1 8 0,-4 0 3 16,1-1-5-16,-1 1-6 0,-1-1-5 0,0 2-8 0,-2 1 2 0,0 0-3 16,-3 1-3-16,0-2-2 0,-1 2-7 0,1 0 9 0,-2 0-10 0,0 2 2 15,-4-2-1-15,0-2-3 0,-3 1 1 0,0 1 0 0,-2-2-4 16,-1 0 2-16,-3-1 7 0,0 1-6 0,0 0 6 0,-2-1-2 0,-1 1-6 16,1-1 14-16,-3 0-7 0,1 1 8 0,-1 0-1 0,-2 1-6 0,1-2 7 15,-1 2-11-15,1 0 6 0,-3-1-7 0,1 1-1 0,-1 1 2 16,0-3-5-16,-1 2 4 0,2 1 1 0,-2-1-9 0,0-1-2 0,-2 0-21 15,2 1-5-15,-1-1-16 0,1 1-28 0,-1-1-18 0,0 0-57 16,0 0-52-16,-1 0-62 0,-1 1-12 0,1-2 67 0,0 3 74 0,-2 0-95 16</inkml:trace>
  <inkml:trace contextRef="#ctx0" brushRef="#br0" timeOffset="30040.15">16312 16878 244 0,'-4'-5'42'0,"0"1"18"0,-1-3 10 0,3 0 11 0,2 3 10 0,0 0-8 16,1-2-12-16,3 3-7 0,-1-3-11 0,4 0-9 0,1 0-7 0,2 1-9 16,3-1-4-16,2-1-4 0,1 1 2 0,3 0-7 0,3-1 2 15,2-1-8-15,1 1 5 0,4-1-3 0,4 3-5 0,1-1 6 16,2 1-8-16,-1 1 1 0,1 1-1 0,1 0-4 0,0 2 2 0,2 1-2 16,1 1 3-16,2 1-2 0,-2 0-7 0,3 1 6 0,-3-1-3 0,2 2 9 15,0-1 0-15,1 0-2 0,1 1-4 0,0-1 0 0,-1 1 3 16,4-2-1-16,-2 0 1 0,-1 0 1 0,0-1-10 0,0-1 11 0,-1 1-4 15,1-1 1-15,-1 0 2 0,1 0-1 0,1-1 2 0,-1 1-3 0,0-1 10 16,2 1-3-16,0 0 5 0,1-2 4 0,2 2-5 0,1-1-2 16,0 1 3-16,1 1-8 0,-3 2 5 0,1-1-3 0,0 3 3 0,1-2-4 15,-1 2-4-15,1-1 5 0,-2 0-7 0,2 0 11 0,1-1-8 16,0 0 4-16,1 1 0 0,3-2-2 0,-1 0 7 0,0 1-5 0,0-2-6 16,-3 1 4-16,2-1-9 0,-1 0 6 0,0 1-1 0,-1-2 0 0,1-3-4 15,0 2 1-15,0 0 4 0,1-1 1 0,0 0 3 0,1 2-6 16,2-1-3-16,-2 1 1 0,0-1-4 0,-2 1 6 0,-1-1 2 0,-1 1-6 15,0 0 13-15,0-1-7 0,-2 1 8 0,0-1-1 0,2 0 2 16,-2 1 1-16,0 0-1 0,-1 0 4 0,1 0-6 0,1 0-7 0,-1 0 2 16,1 1-3-16,-2-1 6 0,1 1-2 0,1 0-1 0,0-1 0 0,-1 0-8 15,1 0 8-15,-2 1-5 0,2 0 5 0,2-1 1 0,-2 0-6 0,2 0 4 16,2 0-6-16,-1 0 0 0,1 1 3 0,-1-1-2 0,-3 2 6 16,2-1-4-16,-1 0-1 0,-2 0-4 0,0 1 3 0,0 0-1 0,-1 0-1 15,0-1 6-15,2 0-7 0,-3 1 4 0,0-2 5 0,1 0-5 0,0 2 6 16,1-2-2-16,-1 0-3 0,-1-2 8 0,0 0-8 0,-1 1 5 15,2-2-3-15,-2 0 0 0,0 0 3 0,1 0-2 0,-2 1 5 0,3-1-5 16,0 0-1-16,-4 0 4 0,2 2-4 0,-1-3 1 0,0 2-3 16,0 0 1-16,-2-1-2 0,0 3 1 0,-4-1 3 0,0 1-8 0,0 0 10 15,-1 0-12-15,0 1 12 0,-3-1-8 0,1 2-2 0,-2-2 9 0,0 1-5 16,0 0 6-16,-1 1-1 0,1-1-7 0,-2 0 9 0,-1-1-3 16,0 2 4-16,-3-2-6 0,3 1-6 0,-1-1 12 0,1-3-10 0,-1 2 13 15,-1-1-3-15,-3 0-3 0,-1-1 0 0,-1 2 1 0,0-5 3 0,-1 2-1 16,0-1-1-16,-1 1 3 0,0 1-5 0,1 1 11 0,-3 0-3 15,2-1-5-15,-1 1-7 0,-2 1-5 0,2 0 0 0,-2 1 3 0,2 1 2 16,-1 0-7-16,3 4 0 0,0-3 0 0,0 3 1 0,0 0 2 16,-1 0 9-16,-1 0-6 0,0 0 2 0,0-1-7 0,-1-1 3 0,0 0-6 15,0-1 16-15,0 0-5 0,-1-1-1 0,1 1 0 0,0-1-5 16,-2-2 7-16,2 2-1 0,-2-4 6 0,-1 2-4 0,-1-1 2 0,0 0-1 16,-2 0 1-16,0 1-5 0,-3-1 6 0,2 0-8 0,-3-1 8 0,-1 1-1 15,0 1 2-15,-1 0-1 0,-3-2 2 0,1 2-5 0,-1-2 3 16,-1-1 0-16,-1 1 4 0,-1-1-5 0,1 3-7 0,-2 0 4 0,1 1-14 15,-1-1 9-15,0 0-11 0,0 1-12 0,-1-1-17 0,1 1-20 0,-2-1-18 16,1-1-16-16,1 1-28 0,-1 1-26 0,1-1-38 0,0 1-23 16,0-1-8-16,1 0 30 0,0-2 52 0,-1 2 53 0,2 0 41 0,0-2 19 15,-2 0-123-15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14:5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2339 14178 261 0,'-3'-3'27'0,"-1"0"1"0,1 1 9 0,-1 0-2 0,3-1-10 0,1 2-5 16,1 1-2-16,0 0 4 0,-1 0 15 0,2 0 6 0,-2 1 2 0,1-1-11 15,0-1-1-15,0 1-3 0,3-1-3 0,-2 1 4 0,1-1-5 16,2 0 1-16,0-2 5 0,-1 2-8 0,1-1 1 0,2 0-3 0,-2-1-12 16,4 1 8-16,-1-1-7 0,1 0-3 0,1 0 3 0,1 0-1 0,0 0 5 15,1 1 4-15,0-1-3 0,1 2-2 0,1 0-3 0,1 1 4 16,2 0-6-16,2 0 8 0,-2 1-7 0,1 0-9 0,-2 2 14 0,1-2-13 16,0 1 7-16,1-1 1 0,1 0-6 0,-2 2 2 0,1-2 0 15,1 1-2-15,1-1 0 0,-2 2-3 0,3 0 8 0,-2-2-10 0,2 2 7 16,0-3 0-16,1 0-6 0,0 0 9 0,0-3-9 0,-1 1 10 0,1-1-7 15,0-1 3-15,0 1 0 0,0 0 1 0,0 0 4 0,1-2-3 16,-1 2-1-16,2-2 1 0,-2 2-6 0,1-1 8 0,0 1-3 0,-1 1 0 16,1 0-5-16,1 0-1 0,2 2 4 0,-2-1-2 0,0 0 3 0,-1 1-5 15,-1-1-1-15,0-1 3 0,0 2-2 0,-1-2 3 0,-1 1-3 16,1 0-7-16,0-1 9 0,-2 0-5 0,1 1 9 0,0-1-5 0,0 1-2 16,1-2 3-16,0 2 0 0,0 0 2 0,-2 0 0 0,1 0-4 15,-1 0 6-15,1 1-4 0,1-1 7 0,0-2-4 0,-2 2-3 0,3 0 5 16,0 0-8-16,0-2 13 0,1 2-7 0,-1-1-2 0,1 0 2 0,0 1-3 15,0-2 1-15,2 1 3 0,1 0-1 0,1-1-1 0,0 1-5 16,-1 0 1-16,0-1 0 0,-1 1 0 0,-1 0-2 0,1 1 1 0,-1-2 3 16,0 2-5-16,0 0 4 0,0 0 0 0,1 1-7 0,-2 0 5 15,0 1-2-15,-1-1-4 0,0 1 5 0,-1-2-5 0,1 1 7 0,0-1-1 16,0 1 0-16,0-1 5 0,1 1-2 0,1-1 0 0,-1-1 5 0,3 1-8 16,-2-1 2-16,1 1 2 0,1-2-5 0,0 2 9 0,2-1-7 15,1 1 6-15,0 0-9 0,-1-2 0 0,0 2 6 0,1 0-6 0,-1 0 7 16,2 0-3-16,-2 1-5 0,1-1 3 0,0 0-3 0,-1 1 1 0,-1 0-3 15,1-2 3-15,-3 2-1 0,2 0-4 0,-2 2 7 0,1-2 0 16,0 1-3-16,-1 0 6 0,1-1-3 0,-1 1 1 0,1-1 5 0,-2 2-6 16,0-1 0-16,1 1-1 0,1-1 2 0,-1-1 0 0,3 1-2 0,-1-1 6 15,1 0-5-15,-1 0 0 0,-1 0 2 0,1 0-6 0,0-1 10 16,1 1-10-16,1 0 5 0,-2-1-1 0,2 1-5 0,1-2 8 0,-1 2-6 16,0-1 2-16,0 0-6 0,0 0 6 0,-1 0 0 0,2 1 4 15,-1 0 0-15,1 0 0 0,0-1-6 0,-1 1 5 0,1 0 0 0,0 0-3 16,0 0 2-16,1 0-4 0,2-1 2 0,-1 1 1 0,-1 0-4 0,-1 0 4 15,0 0-2-15,0-2-1 0,0 0 5 0,-2 1-6 0,2-1 6 16,1-1-5-16,-1 1 5 0,0 0-2 0,0-2-2 0,0 1 5 0,2-1-4 16,-3 1 2-16,3-1 5 0,0 1-4 0,0 1 3 0,0-2 3 0,2 1-4 15,-1 0-2-15,1 0-4 0,0 1 2 0,1-1 2 0,0 2 0 16,-1 0-2-16,-3 0-4 0,0 0 3 0,-1 1 0 0,-1-1 5 0,1 1-6 16,-1 0-1-16,0 0 3 0,0 0-6 0,-1 1 7 0,0 0-5 15,0 1 1-15,1 0 2 0,-2 1-3 0,3-1 2 0,-1 2 1 0,1-2-1 16,0 1 5-16,0 0 2 0,-1 0-7 0,1-1 5 0,1 2-4 0,2-1 4 15,1 1-2-15,-2-1 0 0,1 1 1 0,-1-3-5 0,-2 1 8 16,2 0-6-16,-1 0 1 0,1-1 0 0,1 0-7 0,-1 0 7 0,0 0-4 16,-1 2 3-16,0-2 2 0,0 0-6 0,1-1 7 0,-1 1-2 15,1 0 1-15,-1-1-2 0,-1 2 2 0,1 0 1 0,-1-1-5 0,1 1 1 16,2-1 0-16,-1 1-7 0,0 0 10 0,-1 0-7 0,0 0 8 0,-1 2-2 16,0-2 3-16,0 0-3 0,0 1 0 0,1-1 0 0,1 0-5 0,0 1 11 15,-2-1-12-15,1 0 11 0,0-1-5 0,0 0 0 0,2 1 2 16,-1-1 0-16,1-1 0 0,0 1-1 0,-1-1 3 0,1 0-1 0,0 1 2 15,0 0 2-15,2 0-9 0,-2-1 6 0,-1 2-3 0,-1-2-3 16,-2 1 3-16,1 0-5 0,0 1 7 0,-2-1-3 0,1 2-4 0,-3-2 4 16,1 1-7-16,-2 0 7 0,0 2-1 0,-2-2-4 0,1 0 4 15,-3 1 1-15,1-1 1 0,1-1 0 0,-1 2 5 0,0-2-9 0,1 0 6 16,-1 1 1-16,1-1 2 0,-1 0-3 0,0-1 3 0,0 2 2 0,1-2-2 16,1 0 16-16,2 0-7 0,0-2 8 0,-1 1-5 0,1 0-3 15,-2 1-2-15,0-1 1 0,-2 0-10 0,1 0 1 0,-1 0 1 0,-1-1-1 16,0 1 5-16,-2 0-2 0,1 0 5 0,-2 0 2 0,1 0-4 0,-2-1 5 15,-1 0-4-15,0 0-1 0,0 0 4 0,-2-1-7 0,0 2 1 16,-2-1 0-16,-1 1-3 0,1-1 5 0,-1 0-5 0,0 1 3 0,-2 0 1 16,0 0-3-16,-1 0 8 0,0-2-9 0,0 2 2 0,-1 0-2 0,0-1 4 15,-2 0-3-15,0 1 0 0,-1 0-2 0,-1-1-1 0,1 1-1 16,-1-2 2-16,1 1-2 0,-2 1-6 0,-1 0 10 0,1-2-14 0,0 1 11 16,-1 0-9-16,0 0-2 0,-1-1-4 0,0 1-5 0,0-2-13 15,-1 1-20-15,0 0-25 0,-1-1-31 0,0 0-38 0,0 0-43 0,0 1-34 16,-2-1-32-16,-1 0 17 0,1-2 68 0,-2-1 54 0,-1-1-93 0</inkml:trace>
  <inkml:trace contextRef="#ctx0" brushRef="#br0" timeOffset="4104.46">3730 6939 340 0,'-9'-1'56'16,"0"0"0"-16,-2 1-11 0,-1 0-6 0,5-1-3 0,0 1 1 16,2-1 1-16,0-2 0 0,2 1 2 0,-1 0 0 0,2-3-4 0,1 0 2 15,-1 0-4-15,1-1-4 0,1 0 0 0,0 0-12 0,1 2-3 0,1-2-4 16,0-1-7-16,3 0 4 0,-1-1-4 0,2-1 5 0,2 0-3 0,2-2-1 15,2 1 2-15,1-1-5 0,-1 0 1 0,4-1 2 0,-1 2-4 16,3-2-1-16,0 2 4 0,1 0-5 0,1-2 1 0,1 2 2 0,0 1-3 16,-2-1 2-16,2 3 1 0,1 1 1 0,-1 0-1 0,1 0-1 15,0 3 2-15,0 0-6 0,-1 0 3 0,0 0 2 0,0 2-4 0,-1-1 3 16,-1 2-2-16,1 0 1 0,-1 0 0 0,0 2 0 0,0 2 1 0,0-1-2 16,0 3-1-16,1 0 3 0,0 1-4 0,0 2 1 0,0 1 4 15,1 2-3-15,-1 1-3 0,0 2 5 0,1-1-4 0,-2 4 4 0,1 0 7 16,2 3-4-16,-2 1 3 0,0 1 4 0,1 2-5 0,-1 2 0 0,-1-1 5 15,0 1-7-15,-1-2 4 0,-1-1 1 0,1 1-2 0,-2-2 0 16,-1 0 4-16,1-1-5 0,-1 1 5 0,-1-1 5 0,0 0-2 0,-1-2 4 16,0 2-1-16,0-1-4 0,-2 0-1 0,1-2 3 0,-3 0-7 15,0 0 4-15,1-1-2 0,-1 0 0 0,-2-1-1 0,0-2 0 0,0 0 3 16,-2-1-4-16,2-2 0 0,-1-1 0 0,0 0-2 0,-2-1 1 0,0-1 3 16,-1-1-3-16,1-2 3 0,-2 0 4 0,0-2-4 0,-2 0 3 15,1-2 2-15,1-1-3 0,-2-1 5 0,0 0 2 0,0 0 6 0,0 0-2 16,-2-2-4-16,1 1 0 0,0-1-7 0,-1-3 0 0,0 1 0 0,-1 0-2 15,0-2 0-15,-2 0-1 0,-2-2-1 0,1 1-2 0,0 0 4 16,-2 1-2-16,-1-1-2 0,0 0 6 0,-2 1-4 0,0 1 5 0,1 1 5 16,-3-1 1-16,2 2 6 0,-1-1 3 0,-2 1 5 0,3 0-6 15,-1 1-1-15,1 0-2 0,2 1-11 0,0-2 4 0,1 1-3 0,3 1-4 16,0-1-3-16,0-1 1 0,2 1-4 0,1-1-1 0,2 0-1 0,0 0-5 16,1-2 0-16,1-1 0 0,2 2-2 0,1-4-1 0,2 0 3 0,1-3-4 15,3 0 3-15,3 0 0 0,-1 0 1 0,5-2 2 0,-1 0-3 16,0 1 4-16,2 0-4 0,-2 1 2 0,0 1 2 0,2 1-2 0,-1 2 0 15,1 2 1-15,-2 0 4 0,0 2-8 0,1 1 3 0,-2 1 2 16,-1 2-8-16,-3 2 6 0,-1 0-2 0,-2 2 0 0,-1 0 4 0,-1 1-1 16,-4 2 2-16,2-1-2 0,-4 1-1 0,0 2 5 0,-1-1-3 0,-1 0 8 15,-1 0-1-15,0 2 1 0,-3-1 0 0,-1-1-3 0,0 2 3 16,-2-2-8-16,-1 1 4 0,1 1-1 0,-1-2-2 0,1 0-12 0,0 0-19 16,-2 0-41-16,2 1-50 0,0-2-59 0,-1-1-63 0,0 0-44 15,0-2-8-15,-1 1 67 0,1-2 78 0,-4-2-113 0</inkml:trace>
  <inkml:trace contextRef="#ctx0" brushRef="#br0" timeOffset="5031.64">3753 6609 398 0,'-8'-4'78'0,"-2"-1"-12"0,-1-1-19 0,4 3-12 0,1-1-5 0,1 1 0 16,2 0-2-16,1-1 3 0,-1-2 0 0,3 2 3 0,2-2 1 0,-1 0 0 16,2-1 2-16,1-1-6 0,0-1 0 0,1 1-6 0,2-1-2 0,1-1-5 15,2 1-2-15,2 1-1 0,2-1-2 0,1 1 1 0,1 0 0 16,2 0-3-16,2 1 1 0,2 1-6 0,0-1 0 0,1 1 2 0,2-1-5 15,1 2 1-15,4-1-3 0,2 1-4 0,-1 0 5 0,1 0-2 16,-1-1 0-16,-1-1 3 0,2 0-3 0,0 2-2 0,-1-2 4 16,0-1-1-16,-1 0-4 0,0-1 5 0,-4 0-6 0,1 1 0 0,-3 0 3 0,0 0 0 15,-1 0 4-15,0 2 0 0,-1 2 1 0,-1 0-3 0,0 2 0 16,-2 1 1-16,1 1 0 0,-3 1 4 0,0 3 1 0,1 1 3 0,-2 2 9 16,1 2 4-16,-1 3 6 0,2 2 2 0,-3 1-4 0,1 3-8 15,1 3-2-15,-1 1-7 0,0 1 0 0,0 0-1 0,-1 1-3 0,2-1 1 16,-2 0-4-16,-2-2 3 0,2-2 2 0,-1-1-5 0,0-1 4 0,0-1-2 15,-1-1-1-15,-1 0 3 0,0-1 1 0,-2-1 2 0,1-1 2 0,-2 1-1 16,-1-1 7-16,0 0-6 0,-1 1 1 0,-1-2 0 0,1 0-5 16,-1-2-1-16,0 0 2 0,-1-1 0 0,-1-1-4 0,0 0 5 0,0-1-3 15,0 0-2-15,-1-2 2 0,1 1-1 0,-2-2 5 0,2 1-5 16,-1-2 0-16,-1 0-2 0,1 1 1 0,-2-1 0 0,1 0 0 0,-1 0 5 16,0-1-7-16,-1 0-3 0,0 1 3 0,2-1-2 0,-2 2 0 0,0-1 4 15,0-1 0-15,0 1-7 0,0-1 7 0,0 1-3 0,0-1 2 16,-2 0-1-16,2-1-1 0,-1 1 4 0,0 0-8 0,1-1 5 0,-1 1-2 15,0-1 3-15,0 0-1 0,0 0-1 0,1-1 1 0,-2 1 1 16,1-1-2-16,-1 1 4 0,0-1 0 0,-1 1-7 0,0-1 5 0,-1 1 2 16,1 0-7-16,-1 0 7 0,-1 0-4 0,0 1-6 0,-1 0 6 0,2 1 0 15,-2 0 2-15,-1 0 1 0,2-1-4 0,-1 1-2 0,0-1 2 16,0 1 2-16,0-1 0 0,0 0 7 0,2 0-7 0,-2-2 1 0,3 1 4 16,-2-1 2-16,0 0 4 0,1-3 3 0,-1 2 0 0,-1-2 0 0,2 0 3 15,-2-2-2-15,0 0 2 0,2-2-2 0,-2 1 1 0,-1-1 5 16,1 0-3-16,-1 0 3 0,0-1-3 0,3 2-1 0,-2 0-1 0,1-1-4 15,1 1 3-15,-1 1-5 0,3 1-5 0,1 1 4 0,0-1-14 0,1 2 2 16,1 0 3-16,0-2-3 0,2 1-1 0,2 0 4 0,0-1-9 16,1 1 0-16,4-1 5 0,-1 0-7 0,2 2 4 0,2-2 4 0,1 1-4 15,1 0-3-15,1 1 4 0,0-1 0 0,2 2 0 0,-1 1-1 0,0 1 4 16,2 1-9-16,-2 0 3 0,0 1 1 0,-1 2-3 0,-2 1 3 16,-2-1-1-16,-2 2 3 0,-2 0-3 0,1 1 4 0,-2 0 0 0,-1-2-2 15,-3 2 4-15,0 0-2 0,-3 0 4 0,-1 0-1 0,-3 1-1 16,1-1 6-16,-4 0-10 0,0 1 4 0,-1-1-5 0,0 0 0 0,0-1-21 15,0 0-32-15,-3 1-45 0,1 0-63 0,-2 0-54 0,1-1-39 16,0 0-19-16,-1-1 12 0,-1 0 66 0,-1-1 69 0,-1-3-26 0,-2-1 0 16</inkml:trace>
  <inkml:trace contextRef="#ctx0" brushRef="#br0" timeOffset="5883.71">3748 6252 385 0,'-5'-6'56'0,"2"-1"-10"0,-2 0-8 0,3 0-5 0,0 2-1 0,2-1 3 0,0 0 5 16,2-1 3-16,-1-1 3 0,0-1 3 0,2-1 3 0,-1-1-1 0,4 0 0 15,1-1-2-15,0 1-10 0,2-2-4 0,1-1-4 0,2 0-9 16,1 0-2-16,4 1-7 0,0-1-1 0,1-1-1 0,4-1-2 0,0 0 1 16,4-1-5-16,0 2-2 0,3 0 3 0,2 0-4 0,0 2 0 0,3-1 0 15,-2 2-1-15,0 0-2 0,0 1 1 0,1 2-1 0,-1 2 0 16,0 1 2-16,-2 2-4 0,-1 1 3 0,-2 1-8 0,-2 1 0 0,-2 0 3 15,0 2-3-15,0-1 5 0,-2 3 4 0,1 1 0 0,-3-1-1 16,2 2 1-16,0 1-2 0,0-1 1 0,-1 2 0 0,0 0 0 0,0 0 0 16,-2 1-2-16,2 0 0 0,-2 2 3 0,-1 1-2 0,2-1 3 0,-3 2 4 15,0 2 1-15,0-2 2 0,-3 3 3 0,-2 2 1 0,1-2-1 16,-2 1 3-16,1-1 0 0,-2 0 0 0,-1 0 2 0,1 0-1 0,0-1 1 16,-1-1-7-16,2 2 2 0,-2-1 0 0,0 0-3 0,0 0 0 0,-1 0-2 15,0-2 0-15,0 1 0 0,0-1 2 0,0-1 0 0,-1-2-2 16,1 1-2-16,0-2 2 0,-1 0-5 0,0 0 5 0,0-1 2 0,-1-2-6 15,1 2 3-15,-1-2-1 0,-1 0 1 0,0-1 1 0,0 0-1 0,0-1 3 16,-1-1-4-16,0 0 1 0,-2-1 1 0,0 0-2 0,1-1 1 16,-1 1-1-16,1-1 1 0,-2 0-3 0,0 0 1 0,0 0-3 0,-2-1-1 15,2 1-1-15,-1-1-1 0,0 0 7 0,0 1-6 0,0-2 1 16,-2 1 3-16,3 1-7 0,-2 0 1 0,0 0 2 0,0 1-3 0,-2 1 4 16,1-1-1-16,0 1 1 0,1 0-5 0,-1 1 3 0,0 1 3 0,0 0-3 15,-1 0 2-15,1 1-2 0,-1-2 1 0,1 2 5 0,1 0-7 16,-1-2 6-16,1 1-4 0,0-1-2 0,-1-1 7 0,1 2-7 0,1-2 6 15,0-1-1-15,0 0 0 0,-2-1 0 0,1 0 2 0,0 0 1 0,-1-2-3 16,1 1 2-16,-1-3 0 0,-2 1-3 0,0 0 4 0,0-2 0 16,-1 0-3-16,0 1 3 0,0-2-1 0,1 0 3 0,-2 0-3 0,1 1 0 15,-1 0 1-15,1 0 0 0,0 0 1 0,1 0 4 0,0 2 6 0,0-2-4 16,1 3 4-16,2-2 0 0,-1 1-11 0,2 0 3 0,1 0-3 16,-1 1-2-16,2-1-2 0,0 1 1 0,2-1-2 0,0 0 0 0,2 0-3 15,0-1 3-15,3 0 0 0,2-1-1 0,0-1 1 0,0 2 0 16,4-3-4-16,0 1 0 0,2-1 1 0,2 0-1 0,-2 0 4 0,2-1-1 15,-1 1 2-15,2 0-2 0,-1 1-1 0,1-1-1 0,-1 0 2 0,-2 1-2 16,1 1 1-16,-3 2 2 0,0 1-6 0,0-1 6 0,0 2-1 16,-4 1 1-16,1 1-1 0,-3-1 1 0,-1 3 2 0,0 0-5 0,-3-1 1 15,0 3 2-15,-1 1 2 0,-3-1 0 0,0 4 5 0,-2-1 3 16,-2 0 2-16,0 1 6 0,-2 1 1 0,-2 1 2 0,-1 0 3 0,0 1-4 16,-3-2 3-16,0 2-9 0,1-2-4 0,-2 0-1 0,3 1-3 0,1-1-1 15,-2-1-1-15,2 2-1 0,-1-2-10 0,0 0-12 0,2-1-20 16,0 1-40-16,3 0-45 0,-1-1-67 0,1 1-52 0,3-2-36 0,0 1 7 15,0-1 83-15,2-2 63 0,0 1-116 0</inkml:trace>
  <inkml:trace contextRef="#ctx0" brushRef="#br0" timeOffset="14013.31">3143 12280 268 0,'-4'-3'163'0,"0"-2"-107"0,0 2-14 15,1 1-15-15,3 2-10 0,-1 0-9 0,1 0-4 0,0 0-1 0,1 0-1 16,-1 0 4-16,1 0 6 0,0 0 5 0,1-2 7 0,1 1-1 0,1 0-1 15,3-1 1-15,-1-2-7 0,1 2 0 0,1-1-2 0,1-1-3 16,2 1 6-16,0-2-2 0,1 3-2 0,1-2 1 0,1 1-2 0,2 0 4 16,2 1-3-16,-2 0 2 0,0 1-1 0,-1 0-3 0,0-1 4 0,0 1-4 15,1 0 0-15,-1 1 0 0,1 0-5 0,-1 0 7 0,1 1-5 16,-1-1 2-16,1 1-1 0,1 1-8 0,-1-2 8 0,1 1-9 0,1-1 6 16,1 1-6-16,1-1 0 0,-2 0 0 0,3 0 1 0,-1 0-4 15,1 0 2-15,2 0-1 0,-1-1 3 0,2 1 1 0,1-1 3 0,-1-1 0 16,1 1-5-16,1 0 4 0,-1 1-3 0,1-1 4 0,0 1-2 0,-2 0 1 15,1 0 2-15,1 1 0 0,-1 0 2 0,0 0 1 0,-2 1 0 16,1-1 6-16,-5 0-4 0,2 1 5 0,-1 0-2 0,-1 2-4 0,1-2-1 16,-1 2-3-16,1 0-1 0,1 0-2 0,-1 0 0 0,2 1-2 0,-1 0 0 15,1-2 4-15,1 2-5 0,0-2 2 0,-1 2-1 0,1-2-6 16,-1 1 7-16,2-1-4 0,0-1 9 0,-1 1-4 0,3-1 5 0,-2 0-5 16,0 2-4-16,0-3 7 0,-1 0-5 0,-1 0 4 0,-1 0 1 0,0 2-2 15,1-2-1-15,0 0 2 0,0 0-2 0,-2 0 2 0,0 0-1 16,-3 1 2-16,2-1-3 0,-2 0 5 0,1-1-5 0,1 1 0 0,-1 0 5 15,0 0-8-15,1 1 3 0,0-1-3 0,1 1-5 0,1-1 10 16,0 1-7-16,1 1 3 0,0-1-1 0,1 0-8 0,-1 2 6 0,1-2-6 16,1 0 9-16,0 0-3 0,0-1 2 0,2 0 6 0,-2 0-5 0,0 0 2 15,2-1-1-15,-2-1-5 0,0 1 4 0,-2-1-2 0,0-1 7 16,0 0-5-16,-2-1 0 0,2 1-1 0,0-2-5 0,0 1 11 0,0 0-4 16,-2 1 3-16,-1 0-4 0,1 1-2 0,-1-2 1 0,2 1 0 15,-1 1 1-15,1-1 1 0,0 2-4 0,0 0 1 0,1 0-3 0,0 0 2 16,0-2 0-16,2 2 0 0,0 0-1 0,1-1-1 0,-1 1 1 0,0 0-3 15,0 0 2-15,2 0 5 0,0 0 0 0,2 1-3 0,-2-1 2 16,1 0-5-16,-1-1 5 0,-2 1 0 0,2-1 3 0,-3 0-1 0,1 0-4 16,1 0 4-16,1 0-1 0,-1-2 2 0,1 0-1 0,-2-1-2 0,0 1 2 15,-1-1-4-15,1 1 7 0,0 1-6 0,1-2 1 0,-1 2-2 16,1 0-3-16,2 0 10 0,-2 1-9 0,0-1 8 0,0 0-5 0,-2-1-8 16,0 2 6-16,-2-1-4 0,0 2 4 0,2-1 4 0,-2 1-3 15,1 1 6-15,-1-1-6 0,1 1 2 0,0 0 0 0,-2 0-5 0,2 1 8 16,-1 0-7-16,0-1 6 0,1 0-3 0,-1 0 0 0,-2-2 3 0,1 1 2 15,-1-1-2-15,-1 0 2 0,0-1-5 0,-4 0 6 0,1 0-3 0,0 0 5 16,-2-1-5-16,0 1 1 0,0-1 5 0,-1-1 0 0,-1 1 10 16,1 0-3-16,-1 1 1 0,0 0 0 0,0 0-1 0,-1-1 1 0,2 1-4 15,-3 1 2-15,0-2 2 0,0 2-2 0,-1 0 11 0,-2 0-4 16,1 0 3-16,0 1-9 0,0 0-5 0,1-1 0 0,-2 1-8 0,1-1 2 16,-1 1 4-16,-2-2-10 0,3 2 4 0,-1 0 0 0,-1-1-4 0,0 0 2 15,0 0-4-15,-1 1 4 0,0 0-9 0,1-1-3 0,-1 0-29 16,0-1-25-16,-1 0-28 0,0 1-31 0,-1 0-31 0,-1-1-29 0,1-1-18 15,1 0 23-15,-5-1 53 0,1-3 38 0,-3 1-112 0</inkml:trace>
  <inkml:trace contextRef="#ctx0" brushRef="#br0" timeOffset="18805.12">3710 9460 223 0,'-4'-2'43'0,"1"0"5"0,-2 1-1 0,2 1-13 0,-1 0-9 0,1 0 0 16,0 1-1-16,-2 0 5 0,1 0 6 0,0 1 5 0,-1 1 4 15,1 0 2-15,-1 2 0 0,2 1 5 0,-1 0-2 0,0 3-3 0,-1 0-4 16,0 2-10-16,1 3-3 0,0 0-1 0,2 2-6 0,-2 1-1 15,2 2-2-15,1-1-9 0,-1 1 0 0,3-1-1 0,-1-1-4 0,2 0 0 16,0-1 0-16,0-1-6 0,1-3 4 0,1-1-1 0,0-2-2 0,2-2 5 16,-1 0-4-16,-1-1 1 0,3-2 0 0,-1 1-2 0,1-2 6 15,1 1-3-15,0-3-1 0,0-1 1 0,1 0-4 0,0-2 1 0,1-2 3 16,-1-2-1-16,1 1 0 0,-2-3 5 0,0 0-3 0,0-3 5 16,-1 0 3-16,-1-1 4 0,0-2 0 0,-2 0 7 0,0-1 4 0,-2 2 12 15,-1 0 12-15,-1-1 9 0,-1 1 5 0,-1 1-3 0,-2 0 2 0,0 2-9 16,-1 1-6-16,1 1-4 0,-3-1-12 0,1 3-10 0,-2-1 1 0,1 1-5 15,-2 0-3-15,1 0-1 0,-2 1-6 0,1 0-7 0,-1 0 0 16,1 1 1-16,-1-1-7 0,1 0-14 0,1 2-20 0,-1 0-44 16,1-1-36-16,0 2-43 0,-1-1-55 0,0 2-32 0,1 0-24 0,1-1 37 15,1 1 79-15,0-3 44 0,0 0-64 0</inkml:trace>
  <inkml:trace contextRef="#ctx0" brushRef="#br0" timeOffset="19437.59">3760 8727 208 0,'-3'-2'82'15,"0"0"-17"-15,-1-1 5 0,2 2-15 0,0 1-9 0,-2 1-1 0,2 0 1 16,0 2 3-16,-1 0 3 0,1 1-4 0,0 1-6 0,1 1-4 0,-1 2-8 15,1 1-10-15,1 2-4 0,1 0-7 0,1 3-1 0,0 0-2 16,0 2-2-16,2 2-2 0,-1 1-2 0,2 2 0 0,-1 1 0 0,1 0 0 16,-2 1 0-16,0 0-2 0,0 0 3 0,-1-2-1 0,1-1 0 15,-1-1 3-15,-1-1-2 0,0 0-1 0,0-3 2 0,-1 1 2 0,-1-3 0 16,0 1 1-16,0-2 6 0,0-2 0 0,-1-3 7 0,0 0 5 0,1-2 4 16,-1-2 1-16,1-1 4 0,-1 0 1 0,0-2-2 0,0-2-2 15,0 1-3-15,-2-2-3 0,1 1-3 0,-1-3-1 0,1 1 0 0,-1 0 1 16,0-1 1-16,-2 1 9 0,0-1-3 0,-1-1 3 0,2 2 1 0,-1-2 4 15,-1 0 1-15,1 1 4 0,-1 1-2 0,0 0-7 0,0-1-3 16,2 0-3-16,-2 0-3 0,2 1 1 0,-1 0-5 0,1 0 3 0,0-1-10 16,0 1-3-16,3 0 0 0,0 1-10 0,-1-1 5 0,3 2-3 15,0 0-3-15,2-1-3 0,0 2-2 0,1 0-3 0,3 0-1 0,0 1 3 16,1 0 4-16,1 1-4 0,0 0 2 0,2 0 3 0,2 2 3 0,-1-1-2 16,3 1 1-16,-1 1 4 0,0 0-10 0,-1 2 6 0,0 0 0 15,-3 1-1-15,0 0 1 0,-1 0 4 0,-1 1-2 0,-1 0 3 0,-3 1-1 16,1 0 3-16,-3 0-4 0,0 0 1 0,-1 0 3 0,-1-1-1 15,-1 0 1-15,-2-1 3 0,0 0 0 0,-1-2-2 0,-1 1 1 0,1 0 1 16,-1-1-4-16,0 0 1 0,0 0 0 0,-1-2-5 0,0 1-1 0,1-1-6 16,-1-1-7-16,0-1-32 0,0 0-38 0,0-2-57 0,1 0-66 15,-1-1-51-15,1 0-28 0,-1-1 38 0,2-1 82 0,-3-2 49 0,1-2-64 16</inkml:trace>
  <inkml:trace contextRef="#ctx0" brushRef="#br0" timeOffset="19891.09">3694 8389 261 0,'-4'-6'51'0,"2"-1"8"0,-1 0-4 15,0 1-1-15,1 1-2 0,1 2 6 0,0-1 8 0,-1 3 3 16,0-1 6-16,1 1-5 0,1 2-7 0,-1 0-12 0,1 0-11 0,1 3-10 16,0 1-1-16,1 1-1 0,1 2-4 0,-1 3 2 0,2 1 3 15,-2 2-5-15,1 1 4 0,1 0 3 0,0 0-4 0,-1 0 5 0,0 1-2 16,-1 2-7-16,1-2-3 0,0 0-1 0,0 0-10 0,-1-1 3 16,-1 1 0-16,0-2-5 0,0 1 2 0,-1 0-1 0,1-1-7 0,1-2 3 15,-2 1-2-15,0 0 2 0,0-1-5 0,-2 0-3 0,2-2-2 0,-1 0-18 16,1-1-16-16,-1-1-36 0,1-1-42 0,-1 0-43 0,0-2-27 0,1-1-14 15,0-2 19-15,0-1 50 0,1-2 48 0,-1-1 28 0,1-4-109 16</inkml:trace>
  <inkml:trace contextRef="#ctx0" brushRef="#br0" timeOffset="20410.49">3776 8063 345 0,'-4'-9'91'16,"1"0"1"-16,-3-3-19 0,4 4-11 0,-2 2 0 0,2 2 10 15,0 0 7-15,-1 2 6 0,2 0-5 0,-1 2-18 0,0 1-10 0,-1 1-19 16,2 2-14-16,1 1-4 0,-1 5-8 0,1 0-1 0,0 3-3 0,1 2-1 15,3 0-2-15,-1 2 0 0,0 0-1 0,2 0 1 0,0 2 1 16,-1 1 0-16,1-2-1 0,-1 3 0 0,3-1-1 0,-2-1 7 0,2-1-6 16,-1-1 1-16,-2-2 2 0,1-2-5 0,0-1 2 0,-2-1 2 0,0-1-2 15,1-1 0-15,-3-2 8 0,0 0-5 0,-1-2 2 0,0-1 1 16,0 1-1-16,-1-3 1 0,-1 1 5 0,-1-2 0 0,0 1 1 0,0-2 1 16,-2 0 1-16,-1-3-2 0,2 1 1 0,-2-1 1 0,-1-1-4 15,-1-1 1-15,1 0-1 0,-1-2-1 0,1 0 0 0,-1-1 4 0,0 0 0 16,0-2 3-16,-2 1 3 0,4-1 2 0,0-2-1 0,0 3 6 15,0-1-2-15,2 1-4 0,-1 0 0 0,0 0-4 0,3 1-2 0,1 1-1 16,0 1-3-16,1 1-6 0,0 0-2 0,0 0 4 0,1 2-12 0,1 0 5 16,2-1-3-16,1 2-2 0,1 0 2 0,0 2-2 0,1 1 2 0,0 1 0 15,2 1 0-15,0 2 0 0,2 1-1 0,-1 0-1 0,-1 0 6 16,0 1-2-16,0 1-1 0,-3-1 2 0,1 1 2 0,-1-1-2 0,-1 0 5 16,-3 1-2-16,0-1-3 0,0 0 5 0,-1-1-6 0,-1 0 5 0,0-1-1 15,0 1 1-15,-3 0 3 0,1-1-6 0,-1-1 2 0,-1 0 3 16,1-1-5-16,-2 1 3 0,0-2 1 0,1 0-1 0,-1-1-4 0,1-1-7 15,-1-1-9-15,0 0-22 0,1-1-26 0,0-3-39 0,-1 2-40 16,-1-1-36-16,-1-2-24 0,2 1-10 0,0-3 21 0,1 0 52 0,-1-4 53 16,1 1-121-16</inkml:trace>
  <inkml:trace contextRef="#ctx0" brushRef="#br0" timeOffset="20778.08">3614 7728 347 0,'-2'-8'81'0,"0"0"-5"0,0-2-14 0,2 1-9 15,2 2-5-15,0 0 4 0,1-1 8 0,2 1 8 0,1-1 0 0,-2 1-7 16,1 0-5-16,1 3-19 0,-2-1-9 0,2 3-8 0,0 0-9 0,0 2-2 16,1 0-3-16,1 0-2 0,0 2-4 0,0 1 1 0,0 2-1 0,-1 0 0 15,0 0 2-15,-2 2-4 0,1 0 3 0,0 0-5 0,-1 1-1 16,-1 0 1-16,0 1-5 0,-2 1-2 0,0-1-4 0,-1-1 0 0,-2 2-2 15,0 0 4-15,-1-1 2 0,-2 0 6 0,0 0-1 0,-2-1 4 0,-1 1 3 16,0 0-2-16,0-1 1 0,0-1 1 0,-1-1 1 0,1 1 0 16,-2-2 2-16,0 0 0 0,2-1-1 0,0 0 6 0,1-2 8 0,1 0 5 15,-1-1 12-15,0-1 5 0,0 2 5 0,2-2 6 0,-1-2 0 0,2 2 1 16,0 0-5-16,2-1-10 0,0 1-5 0,1-1-5 0,1 1-12 16,1 0 1-16,1-1-3 0,0 1-7 0,2-1 6 0,-1 1-1 15,3-1 1-15,0 0-3 0,0 1-2 0,1-2-2 0,1 2-2 0,2-1 3 16,-1 1-5-16,2-1 5 0,-1 0-5 0,2 0-1 0,0 1 1 0,0-1-10 15,0 1-27-15,0-2-43 0,-1 2-65 0,2 0-75 0,0 0-49 16,2 0 11-16,-1-1 72 0,1 1 60 0,-2-2-91 0</inkml:trace>
  <inkml:trace contextRef="#ctx0" brushRef="#br0" timeOffset="32093.93">3916 10005 334 0,'-1'-4'78'16,"1"2"-34"-16,0 1-41 0,0 4-15 0,1 3-6 0,3 1 7 0,-2 1 0 15,3 1 2-15,-1 1-4 0,0 1-3 0,-1 2 3 0,1 2 1 0,-2 0 5 16,0 1 2-16,1 1 0 0,-3-1 6 0,1 3 4 0,-1-1 8 16,0 2 10-16,0-1 5 0,0 1 4 0,1-1 0 0,0 2-4 0,0 0-3 15,1 1-9-15,2 1-4 0,-1 1-8 0,2 1-2 0,1 1 0 16,1 0-3-16,2 1 1 0,1-1-2 0,2 1 3 0,-1 1-2 0,2 0 4 16,0 1-3-16,-1 0 0 0,1 0 1 0,0-3-2 0,1 0 3 0,-1-2-1 15,1-2 0-15,1-1 4 0,1-2 0 0,-1 0 4 0,3-2 3 0,-1-2-1 16,1-1 9-16,1-4 0 0,0 0 9 0,2-1 3 0,0-3 2 15,0-1 5-15,2 0-2 0,-2-2 1 0,0-1 1 0,0 0-5 16,-1-2 1-16,1 0-4 0,-2-2 3 0,1 1-7 0,-2 0-3 0,-1 1-7 16,0-2-7-16,-2 2 1 0,0-1-3 0,-3 0-1 0,-1 1-2 0,-1 0-5 15,-2 0 6-15,-1 1-8 0,1 0 0 0,-2 0-7 0,0 2-24 16,-1 0-19-16,-1 1-33 0,0 1-24 0,1 0-23 0,0-1-17 0,-1 1 8 16,0-1 33-16,-1-1 38 0,-1-1 34 0,1-2 9 0,-1-1-114 15</inkml:trace>
  <inkml:trace contextRef="#ctx0" brushRef="#br0" timeOffset="32379.28">4605 10866 624 0,'-4'-9'270'0,"1"-4"-96"15,0-1-104-15,2 4-50 0,5 4-26 0,-1 2-12 0,3 1 0 0,3 0 3 16,1 0 8-16,3 0 1 0,2 0 1 0,0 2-6 0,1 0-2 16,3 3-2-16,-2 1-1 0,1 1 2 0,0 2 3 0,-3 1 6 0,0 2 2 15,-4 1 7-15,0 0-2 0,-1-1 5 0,-1 1-2 0,-2 0-1 16,1 0 4-16,-3-1 0 0,-2 2 2 0,1-1 2 0,-2 0-2 0,-1 1-2 15,-1 0 2-15,-2 1 2 0,-2 1-2 0,0-1 1 0,-2 0-2 16,0-1 0-16,-1 1 2 0,-1-2 3 0,0 1 0 0,-1-2 3 0,1-1-3 16,0 0 2-16,-1-1-1 0,2-1-3 0,-2-2 3 0,-1 1 0 0,1-3 8 15,1-1 1-15,1-1 6 0,0-1 1 0,1-2-2 0,-2-1 6 16,1-2-7-16,0 0 1 0,1-4-6 0,1 0-2 0,-1-3 2 0,2 1-2 16,-1-3 0-16,0-2-3 0,2 1-7 0,-1-1 3 0,1-1-9 0,1-1 8 15,-1 1-13-15,1 0-17 0,0 2-11 0,-1 1-29 0,1 0-24 16,1 0-45-16,0 3-52 0,-1 0-59 0,-1 1-26 0,1 1 33 0,-2 1 73 15,-1-2-86-15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16:14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10535 183 0,'1'-4'24'0,"4"0"-12"0,1-2 4 0,-2 4 7 0,0-1 12 15,-3 1 12-15,-1 1 5 0,0 1 8 0,1 0 4 0,-1 0 1 0,1 2 2 16,-2 1-2-16,0 0-4 0,-2 2-2 0,2 0-6 0,-3 4-6 0,1-1-6 16,-2 0-7-16,-1 2-4 0,2-1-3 0,0 3-5 0,-1-1 2 0,2 2 0 15,-1 1-1-15,1-1-2 0,1-1-2 0,-1 0-5 0,1-1-4 16,1 1-6-16,0-2 1 0,-1 2-1 0,0-1-3 0,0 0 2 0,0 0 0 16,0-1-5-16,1 2-4 0,1 0-12 0,-1 0-11 0,0 1-11 15,1 0-9-15,-2 2-10 0,0-2-11 0,1 1-8 0,-1 0-12 16,1-1-4-16,0-1-5 0,0 0 4 0,1 0 5 0,1-4 12 0,2 0 21 0,2-3 19 15,-1 0 13-15,4-3-139 0</inkml:trace>
  <inkml:trace contextRef="#ctx0" brushRef="#br0" timeOffset="630.91">3325 10670 268 0,'-4'-3'72'0,"1"1"1"0,1-1-15 0,-1 2-13 0,3-2-8 16,1 2 1-16,1-2 2 0,0 0 3 0,0 0 4 0,2-1-1 0,0 0-4 16,2-1-2-16,1-1-5 0,2 0 0 0,2-1 0 0,0 1-1 0,2-1 5 15,1 1-1-15,1 0-2 0,-2 2 1 0,2 0-7 0,-1 1-4 16,0 2-4-16,-2 0-9 0,-1 1 4 0,-2 1-7 0,-1 0 0 16,1 2 1-16,-4 0-5 0,0 1 2 0,-2 1 2 0,0 1-3 0,-1 1 2 0,-1 1 2 15,-1 0-1-15,-2 1 4 0,-2 0-6 0,0 2 0 0,-1-2-1 16,-3 0-4-16,0 0 4 0,-1 0-3 0,-2 1-3 0,1-1 3 0,-1 0-4 15,-1 0-1-15,0-1 2 0,1 0-4 0,-2 0 4 0,3-2-1 16,-3 1-2-16,2-2 4 0,0-1-1 0,0 0 3 0,2-2 0 0,-1 0-4 16,3 1 4-16,2-2-4 0,-1-1 1 0,1 1 3 0,1 0-2 0,1-1 5 15,2 0 2-15,0 1 2 0,1-1 6 0,0 0-5 0,0 0 6 16,2 0-1-16,1 2-4 0,-1-1 5 0,3 0-5 0,-1 0-4 0,2 0 0 16,1 1-8-16,1 1-1 0,1-2 2 0,3 1-9 0,-1 1 7 15,1-1-6-15,2 0-5 0,-2 0-12 0,2 1-16 0,2-1-17 0,-1 0-22 16,1 2-32-16,0-1-31 0,-1 1-25 0,2-2-15 0,-2 0 10 0,2 1 27 15,0-1 39-15,2 0 39 0,-1-1 29 0,-1 1 18 0,2-2-139 16</inkml:trace>
  <inkml:trace contextRef="#ctx0" brushRef="#br0" timeOffset="1222.47">4245 10644 217 0,'1'-3'28'0,"0"-2"8"0,0 1 7 16,0 0 5-16,1 1 3 0,-1 1 3 0,1-2 6 0,0 2 5 0,1-1 1 16,-1 0 1-16,1 1-7 0,1-1-6 0,1 1-11 0,-1 1-10 15,1 0-7-15,1 1-8 0,-1 0-6 0,0 1-2 0,1 0-8 0,-2 1-1 16,2 1 1-16,-1-1-4 0,-2 1 3 0,1 1-2 0,-2-1-3 0,-1 1-2 15,0 0-8-15,-1 1-5 0,0 0-2 0,-1-1-6 0,0 0 2 16,-3-1 1-16,2 2 2 0,-4-2 6 0,3 2 1 0,-2-2 6 0,0 1 3 16,1 0-1-16,-1 0 8 0,1-1-3 0,0 0 4 0,1 0-3 0,-1-1-3 15,3 1 2-15,0 0-4 0,0-1 1 0,1 2-4 0,0-1-1 16,2 1-1-16,1-1-1 0,0 0-1 0,2 0 2 0,-1 1-3 0,2-2 0 16,0 1-5-16,1 1-1 0,1-1 2 0,-1 1 2 0,1-1 7 0,0 1 4 15,-1-1 2-15,0 2 3 0,-2-1 0 0,1 0 2 0,-2 0 7 16,-1 1 3-16,-1 0 12 0,-2 0 7 0,2 2 7 0,-2 0 9 0,-2 0 3 15,0 1-3-15,-1 1-5 0,-3-1 3 0,0 3 11 0,-1-2 7 0,-1 0 11 16,-1 0-5-16,-1 1-8 0,-1-1-2 0,0-1-9 0,-1 1-6 16,-1-2-7-16,3 1-10 0,-1-1 0 0,0-1-9 0,3 0-2 0,-1-3 1 15,1 1-6-15,0-2 4 0,2 0-7 0,0-1-1 0,2-2-4 0,1 0-6 16,0 0-8-16,2-1-7 0,-2-1-14 0,2-1-9 0,1-1-22 16,-1-1-25-16,3 1-30 0,0-1-32 0,-1 0-17 0,1 3-17 0,-1-1 6 15,0 2 33-15,4-2 46 0,3 1 41 0,2-2-121 0</inkml:trace>
  <inkml:trace contextRef="#ctx0" brushRef="#br0" timeOffset="1588.59">5151 10559 330 0,'0'-3'119'0,"0"-1"-8"0,0 1-49 15,0 2-35-15,0 2-14 0,0 0-8 0,0 0 0 0,-1 3 4 0,-1-2 5 16,-2 2 10-16,-1 1-1 0,1 1 4 0,-1 1-5 0,0 0-6 16,-2 0-2-16,-1 2-8 0,-3 0 1 0,1 3-3 0,-1-1-2 0,0 1 4 15,0-2-4-15,0 0 2 0,-2 1-1 0,1-2-3 0,1-1 5 16,-1 1-1-16,2-1-2 0,1-1 2 0,0-1-3 0,2 0 0 0,0-2 1 15,1 1 2-15,2 0 5 0,0-1 5 0,2-2 8 0,1 2 5 0,1-2 5 16,2-1-4-16,2 2-4 0,-1-2-6 0,2 1-8 0,1 0-3 16,3 0-5-16,1 0-1 0,3 0-2 0,-1 1-1 0,3-1 2 0,1 0-6 15,1 0 0-15,1 1-5 0,0-2-7 0,0 0 1 0,-1-1-8 0,-1 0 1 16,-1 0-10-16,1 0-13 0,-2 0-18 0,0-1-27 0,-1 0-21 16,-3 0-8-16,0-1 13 0,-2 1 25 0,-1 0 31 0,-1-1 22 0,-1 1 11 15,-1-2-134-15</inkml:trace>
  <inkml:trace contextRef="#ctx0" brushRef="#br0" timeOffset="1755.04">5186 10602 719 0,'-4'0'212'0,"0"3"-118"0,-1 3-66 0,1 2-22 0,1 4 3 0,-2-1 9 16,2 3 16-16,-1-1 22 0,0 2 15 0,-1-2 3 0,2 1 2 0,-2-1-6 15,3 0-9-15,1-1-13 0,0 2-19 0,2-1-27 0,0 1-13 16,1 1-17-16,2 0-35 0,1 1-35 0,-1-1-59 0,3 1-64 0,0 0-33 15,3-1 13-15,2-1 68 0,0-1 71 0,4-3-103 0</inkml:trace>
  <inkml:trace contextRef="#ctx0" brushRef="#br0" timeOffset="2396.55">5890 10605 475 0,'-5'0'175'0,"1"1"-48"0,-1-1-54 0,3 2-36 15,2 0-7-15,0-1-8 0,1 0 5 0,0 0 3 0,1 0 0 0,1-1 0 16,0 0-5-16,1 0-3 0,0-1-6 0,2 0-6 0,2 0-2 16,-1-1-8-16,2 1 3 0,1 1-2 0,-1-2-1 0,1 1 4 0,-1 0-7 15,-1-1-2-15,0 1-1 0,-1-1-3 0,-1 1 1 0,-1 0-3 0,1 0-10 16,-3 0-6-16,0 0-10 0,0 1-4 0,-1-1-3 0,-1-1 0 15,0 1 4-15,-2 0-1 0,0 1 11 0,-1-1 5 0,-1 0 7 0,0 0 9 16,-2-1 2-16,1 2 2 0,-2-1 5 0,0 1 2 0,0 0 2 0,0 0 0 16,-1 0 2-16,-1 1 0 0,1 2 2 0,-1-1 3 0,1 0-2 15,1 1 0-15,-1-1-1 0,0 1 1 0,0 1 3 0,0 1 1 0,1-1 0 16,1 2 2-16,-1 0-5 0,1-1 0 0,2 1-4 0,-1 1-1 16,2-1 0-16,-1 0 0 0,-1-1-2 0,2 1-5 0,1-1 1 0,0 1 1 15,1-2-2-15,0 1 3 0,0-1-4 0,0 1-1 0,2 0-1 16,0-2-2-16,2 2 5 0,-2-1-3 0,0 1 2 0,3 0-2 0,-1-1-4 15,3 2 2-15,0 0-4 0,3 1 1 0,-1-1 1 0,0 3-4 0,3-3 4 16,-3 3-7-16,2-1 2 0,1 0-1 0,-2 1 0 0,-1-1 9 16,2 1 1-16,-3 0 6 0,0 0 0 0,-2-1-1 0,-2-2 2 0,0 1 1 15,-2 0 3-15,-2 0 3 0,0 0 4 0,-3 0 7 0,-1-1 5 16,1 1 5-16,-4-1 2 0,0-1 2 0,-1 2-3 0,0-1 0 0,-3 0-2 16,1-2-2-16,-3 2 4 0,1-1-7 0,0-2 3 0,-2 1-6 0,3-1-6 15,-3-1 5-15,2 1-6 0,1-2 2 0,-1 0 0 0,2-1-4 0,-2-1 3 16,2 0-4-16,1-3 0 0,1 1-5 0,1-1-7 0,1 0-15 15,1 0-26-15,3 0-27 0,1-1-38 0,3 0-25 0,1 1-22 0,0-1-9 16,4 1 21-16,0-2 38 0,1 1 40 0,2 1 27 0,4-3-127 16</inkml:trace>
  <inkml:trace contextRef="#ctx0" brushRef="#br0" timeOffset="2750.65">6615 10551 261 0,'-3'-2'74'0,"-1"1"8"0,-2 1-11 0,0 2-13 0,-3 0-11 0,1 1-2 16,-1 1 2-16,0 1 4 0,-1 1 13 0,-2 2 2 0,1-2 5 16,-1 4-5-16,0-1-2 0,0 2-5 0,1 2-11 0,0 0-5 0,2 1-13 15,-1-1-9-15,1 2-8 0,2 0-5 0,2-1 3 0,-1 1-3 0,2 0 5 16,2-1-3-16,2-1 3 0,0-1 4 0,2-1-2 0,1-1 6 15,1-1-10-15,1 0-1 0,2-1-2 0,0-1-6 0,2-3 3 0,1 1-1 16,2-2-1-16,-1-2 0 0,2 0-5 0,2-2 6 0,-1 0-6 0,1-2 4 16,1-1-4-16,0 1 0 0,-1-2 0 0,0-1 1 0,-2 1 6 15,1-1-3-15,-2 0 6 0,-1 2-2 0,-1-2 0 0,-2 1 5 0,-2 1 1 16,-2 0 6-16,-1-1 5 0,-3 2-3 0,-1 1 7 0,-2-2-3 16,0 2-2-16,-3 0 0 0,-1-1-7 0,-2 1 1 0,-1 1-4 0,-3 0-1 15,1 1-8-15,-1 0 0 0,-2 0-3 0,-2 0-14 0,-1 1-17 0,-2 0-36 16,1 1-43-16,-1-1-47 0,1 2-64 0,-1 0-38 0,-1 1-3 15,-1 0 68-15,-1 1 56 0,0 0-66 0</inkml:trace>
  <inkml:trace contextRef="#ctx0" brushRef="#br0" timeOffset="3451.69">1736 9962 330 0,'-3'0'111'0,"-1"0"-19"0,0 1-53 16,5 0-29-16,0 2-10 0,1-2 12 0,1 1 16 0,-1 0 22 0,0 2 30 15,-1-2 19-15,1 0 14 0,-2 3 1 0,0 1-11 0,-3 1-16 16,1 1-31-16,3 2-17 0,-3 0-13 0,4 4 0 0,0 2 6 0,-2 3-4 16,2 2-4-16,-2 1-2 0,-4 3-7 0,4 0 1 0,-1 2-7 15,-1-1-5-15,0 1-4 0,0-1-20 0,1 1-27 0,2-2-36 0,-1-1-42 16,2 0-50-16,2-3-48 0,1-1-11 0,-1 0 37 0,0-2 53 16,-2-4 62-16,1-4-102 0</inkml:trace>
  <inkml:trace contextRef="#ctx0" brushRef="#br0" timeOffset="3958.86">1671 9276 509 0,'1'-5'195'0,"0"1"-75"0,0-1-76 15,2 3-39-15,0 1-7 0,2-2 5 0,2 2 5 0,1-1 10 16,2 1 1-16,2 0 1 0,0-1 1 0,-1 2-4 0,2 0-2 0,-2 2-1 16,1-1-8-16,4 2-1 0,-1 1-2 0,3 1-3 0,-1 1 1 15,0 0 0-15,-1 2-2 0,2 1 1 0,-5 0 0 0,1 2-1 0,-1 0 3 16,-3 2-1-16,1 0 0 0,-4-1 2 0,1 2-3 0,-1-1-1 0,-4 1 3 16,-1 1-3-16,-3 0 0 0,-2 0-1 0,-2 0 0 0,-1 0 2 15,-3 0 2-15,0-1-1 0,-3-2 3 0,0 1-1 0,-1-3 3 0,-1 1 1 16,0-1-5-16,2-2 5 0,-2-2-2 0,0 0 2 0,1-3 1 0,0-2-2 15,0 0-3-15,4 1 4 0,-1-4-2 0,3 2 6 0,2 0 9 16,-1-1 3-16,1 0 13 0,4 0 8 0,-1-1-4 0,2-1 0 0,1 2-7 16,0 0-12-16,3 0-4 0,-1 0-7 0,1 0-7 0,2-1 1 0,3 0-5 15,0 2-2-15,1-1 3 0,1 1-8 0,1-1-1 0,3 0-15 16,1 0-21-16,0-1-27 0,1 1-41 0,-2 0-48 0,0 1-35 0,1-1-5 16,-2 0 35-16,1 0 57 0,0-3 47 0,-3 0-45 0,1-1 0 0</inkml:trace>
  <inkml:trace contextRef="#ctx0" brushRef="#br0" timeOffset="4478.31">1749 8664 306 0,'-2'-6'113'0,"-3"-3"7"0,2 0-30 0,1 1-32 16,4 2-17-16,1 0-6 0,3 1-2 0,-3 2 4 0,2-2-1 15,-1 0 0-15,1 0 3 0,1 0-8 0,2 1-1 0,0 1-3 0,1 0-10 16,0 2-6-16,1 1-2 0,0 0-5 0,-1 1-3 0,2 0-1 0,0 1 2 15,-2 2-6-15,1 0 3 0,-4 1-4 0,-1 0-3 0,0 0-5 16,-1 1-7-16,-1 0-2 0,0 0-14 0,-3 1-1 0,-1 0 0 0,-1 1-6 16,-3-1 2-16,3 1 0 0,-2-1-4 0,0-1 3 0,-2 1 5 15,0-1-1-15,-2 0 5 0,2-1 5 0,1-3 1 0,1 1 7 0,1 0 6 16,-1-2 4-16,2 1 5 0,0-2 5 0,0 0-3 0,1 1 4 0,2-1-1 16,-2 0-2-16,1 0 2 0,3-1 1 0,-2 1 1 0,1 0 1 15,3-1 3-15,-1 1-3 0,2 0 2 0,2 1-2 0,-2 0 0 0,2 0 3 16,-1 1 2-16,-1 1 2 0,3-1 5 0,-2 3 6 0,0 0 5 0,-2 0 6 15,0 2 3-15,0 1 6 0,-2 0 9 0,-1 0 5 0,0 2 4 16,-2-1-5-16,-2 0-3 0,0 0-1 0,-3 2-2 0,2 0 7 0,-2-2 4 16,0 2 2-16,-3-2 4 0,-1 0 0 0,0 0-5 0,-1 0-8 0,2-3-11 15,-3 1-12-15,1 0-7 0,0-2-3 0,-1 1-5 0,3-4 3 16,0 0-4-16,2 1-1 0,-1-2 4 0,-1-1-10 0,1 0-2 0,-1-3-11 16,0 0-19-16,0 0-22 0,1-3-30 0,-2 0-38 0,0-3-33 0,1 0-52 15,-3-3-28-15,3-2-2 0,0 0 42 0,0-2 70 0,1-1 48 16,2-4-88-16</inkml:trace>
  <inkml:trace contextRef="#ctx0" brushRef="#br0" timeOffset="4947.16">1877 7617 127 0,'2'-6'139'0,"3"0"-93"0,-1 1 0 0,0 0-10 16,-4 4-2-16,-1 0 3 0,0 1 9 0,-1 0 1 0,0 1-4 0,-1 0-10 15,-2 1-11-15,-2 2-6 0,-1-1-5 0,0 2-2 0,-1 2-1 16,0 0-2-16,-2 1 2 0,0 1-1 0,-1 0-4 0,2 2 3 0,-4-2-5 16,4 0-1-16,-3-1 2 0,-1 1 0 0,4-1-2 0,-3-1 3 0,4-1 0 15,1 0-4-15,0 0 3 0,3-2 3 0,1 1-5 0,0-2 6 16,3 1-1-16,0-1-5 0,1 1 6 0,1-1-3 0,1 2 3 0,1-1 4 15,3 1-5-15,0 1 0 0,2 0-3 0,2-1-1 0,2 1 2 16,3 0-1-16,-1 1 0 0,0-1-2 0,-1-1 5 0,-1 0-5 0,2 1 3 16,1-2 2-16,1 1-3 0,-1-2-3 0,-1 0 0 0,0-1-7 0,-2-1-3 15,1 0-4-15,-1 0-11 0,-2 1-11 0,-1-2-15 0,-1 0-17 16,-2-2-13-16,1 2-8 0,-4 0 5 0,2 0 22 0,0 0 20 0,-4-1 14 16,1 1-128-16</inkml:trace>
  <inkml:trace contextRef="#ctx0" brushRef="#br0" timeOffset="5133.79">1843 7547 576 0,'-4'-4'252'0,"-1"0"-90"15,1 0-100-15,4 4-53 0,-2 2-14 0,4 4 4 0,-1 1 1 16,-1 1 7-16,1 3 4 0,-1 1 8 0,-1 2-2 0,0 2 2 0,-2 3-1 16,2 1-1-16,1 3-1 0,-1-1-2 0,1 1 0 0,0 1-8 0,0-1-1 15,1 1-6-15,1 0 1 0,1 0 1 0,-1 2-2 0,0-2-4 16,0 0-31-16,0 0-39 0,-1-2-37 0,2-2-30 0,3-2-11 0,-1-2 6 15,-1-3 19-15,2-3 28 0,-2-3 37 0,1-2 24 0,1-3-127 0</inkml:trace>
  <inkml:trace contextRef="#ctx0" brushRef="#br0" timeOffset="5787.54">1763 6999 307 0,'-3'-5'83'0,"2"1"-4"0,-1-1-33 0,3 2-18 15,1-1-4-15,1 2 5 0,1 0 12 0,-1-2 14 0,-1 2 7 16,0 0-2-16,-1-1-10 0,3 2-11 0,-1-1-12 0,2 0-10 0,0 0-7 16,-2 1-3-16,0 0-6 0,2 0-1 0,0 0 0 0,3 1-1 0,-1 1-2 15,0-1 0-15,2 0 4 0,-1 1-4 0,-1-1-4 0,2 0-15 16,-1 1-17-16,1-2-17 0,-1 0-11 0,0 0-4 0,-1-2-1 0,-2 1 5 15,1 0 9-15,-2 0 7 0,0-1 8 0,-1 1 5 0,-2 1 5 16,-2-1 7-16,0 0 8 0,1 2 6 0,-2-1 4 0,0 2 1 0,-1-1 1 16,-1 2 3-16,-2 0-1 0,0 0 4 0,-2 2-2 0,1-1 2 0,1 0 0 15,-3 1 1-15,2-2 3 0,-1 2 3 0,-1-1 5 0,2-1 1 16,-2 1 4-16,3-1 4 0,-1 0 3 0,0 1 4 0,1-1 3 0,1 0 1 16,-2 2-1-16,2-1 2 0,0 1-2 0,0-1 1 0,0 2 6 0,1-1 0 15,-2 2 5-15,1-1 0 0,2 2-2 0,-3-2-7 0,2 2-7 16,-1 0-5-16,-1-1-9 0,2 0-5 0,1 1-2 0,3-2-5 0,0 1 2 15,1 0 0-15,-1-1-1 0,4-2-3 0,-3 1 0 0,3-1-2 0,3 0 4 16,-1-1-2-16,3 0-2 0,-1-1 3 0,-1 0-9 0,1 0 0 16,2 2 1-16,-1-1-3 0,1 0 4 0,-1 2 1 0,2-1 3 0,-1 3 0 15,3-1 0-15,-1 0 1 0,0 2-2 0,-2 0 1 0,0 1 3 0,0 0-1 16,-3 0 1-16,-1 2 1 0,-2-1 4 0,-3 0 1 0,3 0 4 16,-4 2 8-16,-1-3 6 0,-2 1 7 0,1 0 10 0,-1-1 8 0,0 0 4 15,-2 0 5-15,-2-1 0 0,-1 0-7 0,-3 0-6 0,1-1-7 16,1-1-8-16,-4-1-1 0,0 1-7 0,2-1-2 0,-3-1-4 0,2-1-2 15,-1-1 2-15,0-1 0 0,-1 0-2 0,-1-1-1 0,0-1-6 0,-1-1-19 16,3-1-19-16,1-1-32 0,2 1-36 0,2-1-40 0,0-2-41 16,0 0-20-16,0-1-1 0,1-2 29 0,0-1 60 0,0-3 46 0,4-1-105 15</inkml:trace>
  <inkml:trace contextRef="#ctx0" brushRef="#br0" timeOffset="6296.54">1930 6019 219 0,'-5'-1'16'0,"0"1"-2"0,-1 1-4 16,1 1-3-16,3 1 0 0,-2 0 4 0,0 1 0 0,-2 1 4 16,0 1 0-16,-1 0 3 0,0 2 5 0,2 0 4 0,-3 1 10 0,1 3 1 15,-1-1 2-15,-2 2 0 0,2 0 0 0,0 2-3 0,0 0-5 0,0 3-2 16,0 2-8-16,-1-1-2 0,1 1-3 0,-1-2-5 0,0 1-4 15,0-1-2-15,1 0-1 0,1-1 0 0,1-2 1 0,3-1 0 0,1-2 4 16,1 0 1-16,-1-1-2 0,4 0 1 0,0-1-1 0,-2-2-4 16,3 1 0-16,2 0 0 0,0-1 0 0,3-1-2 0,1-2 1 0,-1 2 1 15,2-2-4-15,-1-1 3 0,2 0 0 0,0-3 0 0,1 0-2 16,1 0 4-16,0-2-2 0,1-1-3 0,-1-2 4 0,3 0 0 0,-3-1 1 16,2-2-1-16,-1 0 3 0,-4 0 0 0,0 1 4 0,-2-1 1 0,-1 0 5 15,-1 1 7-15,-2-1 10 0,-2 1 11 0,-2 1 4 0,-1-1 4 0,-2 1-8 16,0 1-6-16,-2-1-4 0,-2 3-7 0,-1-1-2 0,-1 1-3 15,-1 2 0-15,-1 0-7 0,0 0-2 0,0 1-5 0,-1 1-2 0,-1 1-4 16,0 0 0-16,0 0-4 0,0 0-2 0,0 0-6 0,2 1-16 16,-1-1-18-16,-1 2-42 0,1 1-40 0,-2-1-40 0,2 1-41 0,0 1-11 15,3 0 30-15,-1 0 62 0,1 0-106 0</inkml:trace>
  <inkml:trace contextRef="#ctx0" brushRef="#br0" timeOffset="-159589.67">4948 11639 231 0,'-14'-8'122'0,"-3"0"65"15,-4-1 33-15,5 2 3 0,3 1-17 0,3 2-34 0,1-1-27 16,3 2-25-16,3-2-23 0,0 2-3 0,3-1-8 0,1 1-2 0,2-1-5 15,1 0-10-15,2 0 1 0,1 1-2 0,1-1-4 0,2 1-9 0,2 0-7 16,3 0-7-16,3 0-6 0,3-1-1 0,3 2-7 0,5-2-4 16,1 2-4-16,6 0-2 0,0 1-7 0,3-1 3 0,4 2-12 0,0 0 8 15,5 2 0-15,0 0-6 0,0 0 2 0,4 0-3 0,3 3-2 16,0-1 3-16,1 0 2 0,0 3 0 0,0-1-2 0,2 1-4 0,-1-2 7 16,0-1-4-16,1 1 1 0,-3-2 0 0,0 0-3 0,-2 1 7 0,-1-3 1 15,-1-1-3-15,-2 0-4 0,0-1 1 0,-4-1 1 0,-2 0 9 0,-3-1-1 16,-3 2-6-16,0-1 3 0,-3-1 2 0,-1 3 5 0,-2-1 7 15,-4 2-1-15,-2 0-9 0,-1 1 3 0,-2 0-5 0,0 0-6 0,-3 0 7 16,-2 1-6-16,1-1 2 0,-2 0 0 0,-2 2-4 0,0-2-3 16,-3 2 2-16,-1-2-2 0,0 0 7 0,-1 1-4 0,-1-1 2 0,0 0-3 15,-1-1-7-15,1 0 8 0,-1 1 1 0,-1-1 1 0,-2 0-4 0,0-1-1 16,0-1 2-16,1 1 0 0,1-1-1 0,-3-2-4 0,1 2-2 16,-2-2 5-16,0 0-5 0,1 0 7 0,-1-2-4 0,-1 1-7 0,-1-2 9 15,1-1-3-15,-1-1 5 0,-1 0 3 0,-1-1-10 0,-1-2 5 16,1 1-5-16,0-3 1 0,-2 1 8 0,1-2-6 0,-1-1 7 0,2-1-3 15,-1-3 1-15,0 0-3 0,1-3-2 0,1-4-1 0,0-1 3 0,0-1 0 16,1 0 9-16,0-1-11 0,0 1 5 0,1-1-6 0,1 1 5 16,-1 0 3-16,3 2-7 0,-2 1 4 0,0 2-1 0,2 1 4 0,-1 1-1 15,-2 4-1-15,3 2-10 0,-2 0 16 0,-1 3 3 0,2 1 3 16,-1 0 2-16,-2 2-5 0,0 1-1 0,0 1 4 0,-1 0-3 0,0 1 4 16,-1 2-2-16,0-1-4 0,0 2 6 0,0-2-8 0,-1 2 6 0,1-1-3 15,-2 2-1-15,2-2-1 0,-1 2 2 0,-2 1-6 0,2-1 4 0,-2-2-4 16,0 3 7-16,0-1-1 0,-2-1-6 0,0 1 2 0,0 0-1 15,-1-1-3-15,-1 1 12 0,-2-1-8 0,0 0-6 0,-2 0 3 0,-2 1-4 16,-3-1 5-16,-2 0 4 0,-1 0-5 0,-4 0-6 0,-2 0 6 16,-4-2-1-16,-2 2-1 0,-3-2-2 0,-4 0-5 0,-3 1-4 0,-3-1 7 15,-3 0-2-15,-1 1 8 0,-4-2-2 0,-3 1-8 0,-2 1 1 0,0-1 1 16,0 1-3-16,0 0 0 0,1 1 7 0,0 0-7 0,2 2 4 16,-1 1 1-16,3 0-2 0,1 0 6 0,3 3 5 0,1-2-2 0,2 1-1 15,2 0-6-15,3 2 2 0,2-2 0 0,4 2 6 0,1-1-1 0,0 0-10 16,3 1 3-16,-1-2 2 0,3 2-2 0,3-2 14 0,0-1-13 15,2 1-12-15,1 0 15 0,1-1-4 0,2 0 8 0,1-2 1 0,3 2-11 16,2-1-5-16,1 0 7 0,4 0 2 0,1 0 4 0,2 0 0 16,1 0-4-16,2 1 0 0,1-1 5 0,2 1-9 0,0 0 3 0,1 3-3 15,1 0 2-15,1 2 0 0,0 3 6 0,3 4-4 0,-2 2-4 16,1 5 12-16,1 3-7 0,-2 4 5 0,2 6-5 0,-1 2 3 0,-1 7 1 16,0 2 11-16,-1 3-5 0,-1 1-14 0,1 2-3 0,-4 0 4 0,1-2 1 15,0 2 13-15,0-4-8 0,-1-1-15 0,2-5 7 0,-3-3 1 16,3-3-8-16,-1-2 4 0,2-4-23 0,-1-2-23 0,3-2-3 0,-2-4-19 15,1-2-23-15,0-3-24 0,2-1-44 0,-1-3-59 0,1 0-71 0,0-3-120 16,0-2-82-16,1-3 20 0,-2-3 150 0,-1-3 149 0,-1-5 102 16,-1-5 55-16,-3-2-7 0,0-5-36 0</inkml:trace>
  <inkml:trace contextRef="#ctx0" brushRef="#br0" timeOffset="-152082.14">3544 7771 174 0,'-6'4'14'0,"0"1"-14"0,-1 0-11 0,2-1-131 0</inkml:trace>
  <inkml:trace contextRef="#ctx0" brushRef="#br0" timeOffset="-144420.71">3406 8310 293 0,'-2'-5'114'0,"1"-2"10"0,-1 0-27 0,0 2-31 0,1 0-7 16,-1 2 4-16,1-1 8 0,1 1 10 0,-1 0 6 0,0 1 7 15,1 1 3-15,0 1 3 0,0 2-3 0,0 1-9 0,-1 0-9 0,1 0-12 16,-1 3-5-16,-1 0-12 0,2 1-5 0,0 2-6 0,-1 0-10 0,0 3 2 16,0-1-9-16,0 1-1 0,-1 1 0 0,0 0-7 0,1 1 4 15,-1 2-4-15,1 1 2 0,0-1-5 0,-1 0-5 0,1-1 1 0,0 0-4 16,1-1 1-16,0-1 1 0,1 1-1 0,0 0 0 0,1-1-2 0,-1 1 0 15,2-2 3-15,1 1-5 0,0 1 5 0,1-1-6 0,1-2 2 16,-1 1-3-16,2-2-7 0,1-2 6 0,0 0-5 0,2-1 5 0,-1-1-2 16,1-2-6-16,1 0 0 0,-1-3-9 0,0 0-3 0,2-2 1 0,-2-1-6 15,1-2 9-15,-1 0 1 0,0-2 7 0,0-1 8 0,-1-1 2 16,0-1 7-16,-1-2 1 0,-1 1 7 0,0-2-3 0,-1 1-3 0,0-1 6 16,-2 1-5-16,1-1 3 0,1 1-1 0,-2-1-1 0,0 0 6 0,-1-1-6 15,-1 1 8-15,1 0 1 0,-2 1-1 0,0 1 8 0,-1 0 0 16,-1-1 5-16,0 2-4 0,-3-1 0 0,1-1 4 0,-1 1 1 0,-1 1 8 15,-1-2-3-15,-2 3-1 0,0 0 1 0,-3 1-7 0,1 0 3 16,-2 0-7-16,-1 0-2 0,0 0 3 0,-1 2-9 0,0 0 4 0,-1 0-3 16,1 3-1-16,2 0 3 0,-2 1-9 0,1 2 4 0,2 0-15 0,-1 2-4 15,-1 2-11-15,2 1-25 0,-1 1-19 0,1 1-32 0,0 0-34 16,1 1-46-16,0 0-70 0,2 2-89 0,0-2-98 0,1 0-8 0,0 0 109 16,2 1 132-16,3-5-32 0</inkml:trace>
  <inkml:trace contextRef="#ctx0" brushRef="#br0" timeOffset="-143479.16">4252 8302 115 0,'-1'-1'41'0,"-1"0"-35"0,0-1 2 16,0 0 5-16,1 1 4 0,0-1 8 0,1-1 8 0,0 0 9 16,0 1 11-16,0 0 9 0,0 0 11 0,0 0 6 0,0 1 8 0,0-2 4 15,-2 1 2-15,4 1 10 0,-2-1 7 0,0-1 15 0,0 2 6 16,-2 0 3-16,2 1 5 0,0 0-11 0,0 0-7 0,0 0-11 0,0 1-20 16,-1 0-14-16,1 2-27 0,-1 0-7 0,1 0-4 0,0 3-2 0,0 1 9 15,0 2-14-15,-1 3-5 0,1 1-5 0,0 2-11 0,0 0 3 16,1 2-11-16,-1 2 6 0,1 2-2 0,-1 1-5 0,1-1 6 0,-1-2-11 15,2 1 8-15,-2 0-1 0,1-2-3 0,0 1 1 0,0-3 1 0,0-3-1 16,0 1 1-16,2-1-5 0,-1-1 4 0,0-3-4 0,1-1 8 16,-1-2-2-16,-1-2-3 0,1-1-2 0,-1-2-4 0,2-1 2 0,-1-1-1 15,0-2 2-15,0-1 3 0,-1-1-3 0,0-3 0 0,1-1 6 16,-1-3-5-16,2-2 8 0,-2 0-4 0,0-2-2 0,-1-1 6 0,0-3-4 16,0 0-1-16,0-2 1 0,0-1-5 0,-1-3 4 0,1 1-1 0,-3 0 5 15,1-1-5-15,1 4 0 0,0 0 3 0,-1 2-2 0,0 0 4 16,0 3-3-16,0 1-2 0,1 1 1 0,-1 2 5 0,0 3 10 0,2 0 1 15,-2 4 2-15,1 0 6 0,0 2-8 0,-1 3 14 0,0 1-11 16,1 1 1-16,-1 2 0 0,0 1-6 0,1 3 4 0,-1 2-6 0,2 2-7 16,-1 3 6-16,0 1-6 0,1 2 4 0,0 0-2 0,-1 3-3 0,1 0 0 15,-2 1-2-15,2 1 4 0,-1 1-7 0,1 0 2 0,1 1 3 16,-2 0-4-16,1-4 6 0,0 0-6 0,0-2-2 0,0 0-1 0,1-3 1 16,-1-2 1-16,2 0 1 0,-1-1 1 0,0-3-1 0,1 0-1 0,-1-2 0 15,2-1-1-15,-1-2-2 0,0-2 1 0,1-1-5 0,-2-4 1 16,1 0-1-16,0-3-4 0,1-2 11 0,-1-2-12 0,0-2 12 0,1-3-3 15,-2-2-4-15,1-4 6 0,-1 0-4 0,0-3 0 0,2 0 8 0,-3-1-3 16,0-1 7-16,0 2-7 0,0 1-2 0,-2 1 4 0,2 4-7 16,0 0 8-16,0 3-4 0,0 3-1 0,0 0 7 0,-1 3-8 0,1 1 6 15,-1 2-2-15,1 1-1 0,-1 3 13 0,0 1-3 0,0 2 5 16,-3 1-3-16,3 3-7 0,-1 1 4 0,-2 2 1 0,3 1-1 0,-1 3 1 16,0 2-7-16,-1 2 2 0,2 1-5 0,-2 1 5 0,1 2-5 0,1 2 3 15,-1 1 4-15,2 0-12 0,-1 0 6 0,0-1-7 0,0 0-4 16,1-3-8-16,-2 1-12 0,2-1-19 0,-2-3-19 0,1 1-29 0,0-1-39 15,-2-1-54-15,1-1-66 0,0 0-77 0,-2-3-64 0,1 0-12 0,-3-2 80 16,2-1 130-16,-2-2 93 0,-1-2-8 0</inkml:trace>
  <inkml:trace contextRef="#ctx0" brushRef="#br0" timeOffset="-142590.7">3339 9063 310 0,'-1'-3'178'0,"-1"2"66"0,0 0 0 0,0 1-51 16,-2 1-49-16,1 2-29 0,-1 0-6 0,1 2-1 0,-1 0 2 15,1 1-4-15,1 1-13 0,-1 2-15 0,1 2-18 0,-1 0-17 0,0 3-3 16,1 1-6-16,1 1-2 0,0 1 0 0,0 0-8 0,1 0-2 16,0 0-4-16,1 0-3 0,0 1-6 0,0-1-4 0,0-1 0 0,0 0-1 15,2 2 2-15,-2-2-1 0,1 1-4 0,-1-1 5 0,0-2-4 0,1 1 6 16,-1-1-8-16,1-1 0 0,0-1 4 0,-1-1-1 0,1-2 0 16,-1-1-1-16,1-1-7 0,-1-1 8 0,0-2-4 0,2-2 2 0,-3 0-2 15,2-2-8-15,-1-2 1 0,0 0-3 0,2-2 7 0,-1-2-4 0,0-2 10 16,1-3 1-16,-1-2-2 0,-1-2 7 0,1-2-8 0,1-1-2 15,-1-3 8-15,0 0-4 0,1 1 9 0,-3-2-5 0,1 1-3 0,0 0 5 16,-1-1-8-16,1 2 9 0,-1 0-2 0,0-1 0 0,0 2 2 0,-1 0 0 16,0 1-6-16,0 2 8 0,1 1-1 0,0 2 4 0,0 1 4 15,0 2-5-15,0 2 7 0,0 1-2 0,0 2 4 0,1 2 4 0,-1 1-4 16,0 2 10-16,0 1-8 0,0 1 6 0,1 3-7 0,-1 2-5 16,0 2 1-16,1 1-5 0,-1 5 1 0,0 1-6 0,0 4-4 0,1 3 2 15,-1 0-5-15,1 1-1 0,0 1 3 0,-1-2-8 0,0-1 11 0,0-2-7 16,0 1 3-16,0 0-1 0,2 0-4 0,-2-1 6 0,0 0-4 15,1-2 5-15,-1 1-7 0,1-3 2 0,0-2 0 0,0-3-2 0,2-2 7 16,-1-2-6-16,0-1-1 0,-1-4 2 0,2 0-12 0,-1-4 7 16,-1-1-6-16,1-2-1 0,1-3 15 0,-1-2-1 0,0-4 0 0,-1-3 1 15,1-3-10-15,-1-3 9 0,0-1-2 0,0-1 5 0,-1-1-3 0,1 0-2 16,-1-1 1-16,1 1-1 0,-1 0 2 0,2 0-4 0,-2-1 1 16,0 3-1-16,1 1 4 0,0 3 1 0,-1 4-3 0,0 0-3 0,1 3 6 15,-1 2 0-15,0 2 9 0,0 3-4 0,0 1 2 0,-1 3 0 0,1 2 1 16,0 0 5-16,0 4-6 0,-1 0 9 0,1 3-7 0,0 3 0 15,0 3 0-15,0 2-7 0,1 4 0 0,1 1 5 0,-1 3-8 0,2 3 6 16,-1 0-13-16,-1 1 7 0,0-1-2 0,1 0-7 0,0-1 12 0,0-1-8 16,0 0 6-16,-1-1 1 0,1-1-9 0,-1-2 6 0,1-2-4 15,0 0 3-15,-1-4 0 0,1-2-4 0,0-1 3 0,-1-5-6 16,0-1 2-16,2-3-5 0,-2-2-1 0,0-1 6 0,-1-1-3 0,1-4 8 16,-1-1 2-16,0-3-8 0,0-3 12 0,-1-2-8 0,0-1 5 0,-2-4 1 15,2 1-6-15,-1-4 9 0,-2 0-7 0,1-1 5 0,0 1-2 0,-2-1-1 16,0 3 5-16,1 0-7 0,-1 1 0 0,1 4 0 0,-1 2-12 15,1 3-3-15,0 1-26 0,0 5-21 0,1 2-42 0,1 2-41 0,-1 4-40 16,2 1-70-16,0 2-89 0,0 3-108 0,1 0-33 0,0 3 124 0,1 1 146 16,-1 0 107-16,-1 1 5 0</inkml:trace>
  <inkml:trace contextRef="#ctx0" brushRef="#br0" timeOffset="-121110.85">4253 8297 220 0,'-4'-3'10'0,"0"-1"-5"0,-1 0-2 0,2-1-1 0,0 0 3 0,1 1-1 16,-1 0 0-16,0 1 2 0,2-2 1 0,-1 2 2 0,1-2 4 15,-2 1 2-15,1 0 3 0,0 0 5 0,0-1 1 0,-2 1-1 0,2 1 3 16,0 0 2-16,-1-1 1 0,1 2 4 0,1 1-1 0,0 1-6 16,-1 1 1-16,1 1-3 0,0 2-2 0,0 0 4 0,1 3-3 0,-1 1-4 15,0 3 2-15,0 1-1 0,1 3-2 0,-2 1 2 0,2 3-2 0,0 0-2 16,0 3 0-16,0 1-1 0,-1 0-5 0,0 2-1 0,0-1-1 16,0-2-3-16,1 0 2 0,0-2 0 0,0 0-3 0,0-3 5 0,-1-1-1 15,1 1-3-15,0-4 3 0,1 1-1 0,0-2 1 0,-1-2 4 0,1-1-1 16,0-2-2-16,-1 0 0 0,1-2 3 0,-1-2 1 0,2 0 4 15,-1-2 0-15,0-1-3 0,1-1 2 0,-1-3 2 0,0 1-2 0,1-2 3 16,-1-2-4-16,0 0-3 0,-1-3 2 0,0-2-3 0,0-2 2 0,-1-2-2 16,1 0-1-16,-1 0 0 0,-1-1 2 0,0-2 5 0,0 1 2 15,0-1 3-15,-1 1 2 0,2 1-6 0,-1-1-2 0,1 1-4 0,-1 0-7 16,0 1 8-16,1 1 2 0,0 2 2 0,0 1 5 0,0 3-2 0,-1 0-6 16,1 2 2-16,0 1-3 0,1 1-6 0,-1 1 1 0,0 2 0 15,1 0-4-15,-1 2 1 0,1 0-7 0,0 1-6 0,1 1 2 0,0 3 1 16,-1 0 1-16,1 3 9 0,0 0-6 0,-1 4-3 0,0 1 4 15,1 1-2-15,-1 3 4 0,0 0-2 0,0 0-1 0,2 1 0 0,-2-3 2 16,0 0 1-16,0-1 0 0,1-2 0 0,-1 0 1 0,1-2-3 0,0-2 6 16,-1 0 0-16,0-2-4 0,1-1 6 0,-1-3-1 0,0 0-5 15,1-2 9-15,-1 0-2 0,1 0-1 0,2-2 5 0,-3 0-8 0,1-3 0 16,0-1 0-16,1-2-4 0,0-1 3 0,0 0 1 0,-1-3-2 0,0 1-3 16,1-1-3-16,0-1 2 0,-1 2-3 0,0-2 7 0,0 1-7 15,-1-2-6-15,0 2 2 0,0 0-5 0,0 2 0 0,-1 1-3 0,0 1-12 16,0 0-9-16,-1 2-18 0,1 0-24 0,-1 2-26 0,1 1-27 15,0 1-22-15,0 0-16 0,-1 1-1 0,2 1 17 0,-1 1 45 0,1-1 18 16,-1 2-108-16</inkml:trace>
  <inkml:trace contextRef="#ctx0" brushRef="#br0" timeOffset="-111424.33">4402 8524 229 0,'-3'-2'27'0,"2"0"2"15,0-2-3-15,1 3-3 0,0 0-8 0,2 1-2 0,1-1 1 16,0 1 2-16,1 0 5 0,1 0 5 0,0 0 0 0,1 1 5 0,1-1 0 15,0 1 0-15,-1 0-4 0,3 0-5 0,0 1-6 0,0-2-3 0,1 1-4 16,1 0-3-16,-1 1-1 0,0-1-3 0,2 2 1 0,-2-2 0 16,1-1-3-16,-2 1 2 0,1-1-3 0,-2 0 0 0,1 0-5 0,-3 0-9 15,1-1-15-15,-1 1-18 0,0 0-12 0,-2-1-8 0,1 1 0 16,-1-2 8-16,-1 0 16 0,0 1 14 0,0 0 14 0,-3-1-31 0,2-2-91 16</inkml:trace>
  <inkml:trace contextRef="#ctx0" brushRef="#br0" timeOffset="-111186.42">4639 8498 237 0,'0'-3'30'15,"0"1"3"-15,0 1-2 0,1-1-9 0,0 2-8 0,1 0-7 0,-1 0-4 16,1 0 2-16,-1 0 0 0,3 0 4 0,-3 1 2 0,2 0 4 16,1 0 4-16,-2 0-1 0,3 0-2 0,-1 1-3 0,0-1-4 0,-1 1-2 15,1 0-3-15,-2 3 0 0,0 0-2 0,1 0-1 0,-2 0 1 16,-1 2 0-16,-1 0 3 0,-1-1-1 0,0 1-3 0,-1-1 3 0,-1 1-1 16,-2-1 3-16,1 0-1 0,-2 0 1 0,0-1 0 0,0 0 1 15,1 1 2-15,-1-2 0 0,1 0 1 0,1-1-3 0,0 1 6 0,0-3-1 16,2 1 0-16,0-2 2 0,-1 0-3 0,1-1 3 0,0-1 3 0,2-1 2 15,-1 0 1-15,1-2 0 0,0 0-2 0,-1-1 3 0,2-1-1 16,2-1-1-16,-2-1-2 0,1-1-4 0,1 1-3 0,-1-1 0 0,1-1-2 16,0 1-5-16,-1 0-1 0,0-1-1 0,0 1-1 0,-1 2-5 0,0 0-17 15,-1 1-23-15,-1 0-30 0,0 1-23 0,-1 0-17 0,0 2-3 16,-2 0 24-16,-2 2 29 0,0 0-133 0</inkml:trace>
  <inkml:trace contextRef="#ctx0" brushRef="#br0" timeOffset="-110453.14">4194 8172 261 0,'-1'-2'23'0,"0"4"-1"0,-1-1-6 0,2 0-5 0,-2 0-2 15,2 0 0-15,2-1 1 0,-4 0 11 0,2 0 7 0,0-2 13 16,-1 0 2-16,1-3-3 0,0 0-1 0,-1 0-3 0,1-1-5 0,-1 0-3 16,1-1-3-16,0 0-9 0,0-1-1 0,0 1-2 0,0 0 0 0,1-1-2 15,0 1-1-15,0 0-3 0,-1-1 1 0,2 1-1 0,-1-1 0 0,0 1-2 16,0 0-2-16,0 2 2 0,-1-2-1 0,1 0 1 0,0 0-3 15,-1 1 1-15,0-1-1 0,0 2 1 0,0-1-1 0,2 0-1 0,-4 1-1 16,2 1 1-16,0 0 0 0,-1 1 2 0,1 1 0 0,-1-1-5 16,1 2 1-16,-1 0 0 0,1 1 2 0,-1 0 0 0,1 1-2 0,-2 0 1 15,-1 2 1-15,2-1 1 0,-2 0 0 0,0 0 1 0,1 2-2 16,-3-1 1-16,2 1 0 0,-3 0-2 0,2 0 2 0,-1 1-3 0,-1-1 1 16,0 1 2-16,-1-1 0 0,1 0 0 0,0 0 0 0,-1 0-2 0,0-1 2 15,1 1 1-15,0-1-1 0,2 0 2 0,-1-1-3 0,1-1 1 16,0 0-1-16,2 0 0 0,0 0 0 0,0 1 2 0,1-2-4 0,1 1 5 15,0-1-3-15,0 0 1 0,1 1-1 0,1-1-1 0,0 0 3 0,0-1-1 16,2 1-1-16,-1 0 2 0,2-1-5 0,0 1 1 0,2-2 3 0,0 2-2 16,1-1 0-16,2 0 0 0,-1 1-3 0,1 0 1 0,1 0 1 15,0 0 1-15,2 0-1 0,-1 0 0 0,1 0 0 0,0 1-1 0,-2 0 0 16,1 1 2-16,-2-1-1 0,-1 0 0 0,1-1 3 0,-3 1-5 16,0-1 3-16,-2-1-1 0,0 1 4 0,0 0-2 0,-3-1 1 0,-1 1 1 15,0-1-3-15,-1-1 3 0,0 1 0 0,0 1 0 0,-1-1 1 0,-1 0-1 16,-2 0 1-16,0 0 0 0,-1-2-2 0,0 1 1 0,0 0 0 15,-1-2 1-15,0 1 0 0,0-1 1 0,-1 2-3 0,2-1 0 0,-2-1 0 16,0 2-1-16,1-2-1 0,0 1-3 0,2 0-5 0,-2-1-10 16,1 2-19-16,1-2-31 0,0 2-30 0,2 1-25 0,0-1-7 0,-1 2 30 15,2-2 29-15,-1 2-142 0</inkml:trace>
  <inkml:trace contextRef="#ctx0" brushRef="#br0" timeOffset="-107365.24">4245 8440 213 0,'-1'-2'8'0,"2"0"-5"0,-2-1-1 15,1 2-1-15,0 0-1 0,0-1 1 0,-1 0 1 0,1 1 1 0,-2 0 2 16,1-1 3-16,0 0 6 0,0-1 2 0,-1 0 5 0,0-2 4 0,-1 1-1 15,1-1 5-15,-1 1-3 0,0 1-1 0,1-2 0 0,-1 2-4 16,1 0 2-16,1-1 0 0,-1 2-1 0,-1-1 4 0,2 2-1 0,-1 0 1 16,1 0 3-16,0 1-2 0,1 0-1 0,-2 2-5 0,2 1-6 0,-1 1 0 15,2 2 0-15,-1 3 0 0,0 3 5 0,0 0-4 0,0 3 1 16,-1 0-4-16,1 3-4 0,-1-1 0 0,1 1-4 0,0 2-2 0,-1 1 2 16,1 0-3-16,-1-1 2 0,1 1-2 0,-1 0-1 0,1 0 2 15,-2-3 1-15,2-1 6 0,0-1-1 0,0-2 4 0,0-2 5 0,0-2 5 16,0-2 2-16,2-1 7 0,-2-1-1 0,0-2 4 0,0 0-2 0,0-2 0 15,0-2 3-15,0 0 4 0,0-1 6 0,-2-2 1 0,1-2-8 16,0-1-3-16,-1-3-5 0,1-1-9 0,0-2 1 0,-1-2-6 0,0 0-3 16,1-2 6-16,0 0-6 0,-2-1 6 0,2 0-3 0,0-1-3 15,0 1 6-15,0 1-9 0,0 0 0 0,0 1 1 0,-1 0-4 0,1 0-1 16,-1 1 0-16,1 0-3 0,-2 1 1 0,2 2-1 0,0-1 3 0,0 2-2 16,-1 1 1-16,-1 0-3 0,2 0 0 0,0 1-2 0,-1 0 3 15,2 3-2-15,-1 0 3 0,-2 2-1 0,3 1-8 0,-1 1 4 0,1 2-8 16,0 2 4-16,0 0 0 0,-1 3-2 0,1 2 2 0,0 3-1 0,1 4 0 15,0 2 6-15,-1 1-4 0,1 2 5 0,1 2-4 0,-1-1 0 0,0 4 2 16,0-2-1-16,1 1-2 0,0-1 3 0,0-1-1 0,-1-1 3 16,1-3 1-16,-1-2-3 0,1-1 6 0,0-3-3 0,-1-2 3 0,-1-2 4 15,1-1 2-15,-1-1 4 0,-1-2 3 0,1-1 2 0,-1-1 4 16,1-2-1-16,-1 0 6 0,1 0-2 0,-1-2-4 0,1-2 0 0,-2-1-7 16,2-2-1-16,-1-3 2 0,0 0-6 0,0-1 5 0,-1-3-6 15,1-2-4-15,-1-1 4 0,1 0-6 0,0 0 3 0,0-2-2 0,1 1-5 16,-1-1 2-16,1 2 3 0,0 0-3 0,0 0 1 0,0 0-1 0,-1 2-5 15,1 2 2-15,0 1-3 0,-2 2 6 0,4 1-3 0,-2 2-1 16,1 3 2-16,-1 1-5 0,0 2 0 0,0 1-1 0,0 1-6 0,0 2 8 16,1 1 0-16,-1 1-5 0,0 3 8 0,0 1-8 0,1 1 2 0,-1 1 6 15,0 1-6-15,1 1 4 0,0 0 2 0,-1 1-5 0,2 0 4 16,-1-1 4-16,-1-1-7 0,1 0 5 0,0-2 3 0,0 0-7 0,-1-1 9 16,1-2-9-16,-1 0 3 0,0-2 2 0,0 0-4 0,-1-1 2 0,1-1-3 15,0 0-6-15,0 0-8 0,0-1-22 0,0-1-18 0,0 0-21 16,1-1-29-16,0 0-25 0,1 0-27 0,-1-1-31 0,0 0-19 0,1-1-10 15,2-1 15-15,-1-1 41 0,2-2 55 0,2-1-33 0,-2-3-6 0</inkml:trace>
  <inkml:trace contextRef="#ctx0" brushRef="#br0" timeOffset="-106311.65">4221 8383 208 0,'-4'-3'17'0,"1"0"-12"0,-1-1-5 0,2 3 3 0,0-1-1 15,1 1-2-15,-1-2 3 0,1 1-3 0,1 0-2 0,0-1 4 0,0 1-2 16,0 0 4-16,1-2 2 0,-1 1 1 0,0-1 1 0,2 1 1 16,0 1 1-16,-1-2 4 0,1 2 0 0,1 0 2 0,-2-2 2 15,1 2 2-15,-1 0 4 0,0 0 3 0,0 2 4 0,1 0-1 0,0 2-2 16,-1 1 1-16,-1 0-2 0,2 3-1 0,0 1 4 0,-1 1-2 0,0 3-1 15,-1 1 2-15,0 3-2 0,1 3-1 0,-2-1-2 0,0 0-7 0,1 0-3 16,-1 0-2-16,1 0-2 0,-2 1-1 0,1-2-2 0,1 2-1 16,0-3-5-16,0 0 5 0,0-1 2 0,0-2-2 0,-1-1 9 0,2-2-3 15,-1-2 0-15,0-1 9 0,0-3 3 0,-1 0 10 0,1-1 7 16,0-2 3-16,0 0 3 0,0 0-4 0,-1-3-4 0,1 0-5 0,-1-2-8 16,0-1-3-16,-1 0-7 0,2-4-3 0,-2 0 2 0,2-3-5 0,-1 1 5 15,-1-2 0-15,-1-1-5 0,2-1 1 0,-1-1 1 0,1 1-4 16,0-1 11-16,0 1-6 0,-1-1 5 0,0-1 1 0,1 1-3 0,0 1 4 15,-2 0-1-15,2 2-2 0,1 1 2 0,-1 2-2 0,1 1 3 0,-1 2-1 16,0 1-3-16,1 3-2 0,-1 0-6 0,0 3-3 0,1 1-4 16,0 1-3-16,-2 2 0 0,2 0 4 0,-1 4-9 0,1 0 7 0,-1 3-4 15,1 2-1-15,-1 2 8 0,1 2-7 0,-1 2 4 0,0 2 1 16,-1 1-3-16,1-1 3 0,1 1-2 0,0-1-3 0,0 1 5 0,1-3-5 16,-1-1 4-16,2-1 4 0,-1-2-4 0,1-1 3 0,-1-3 2 0,2 0-3 15,-3-4 5-15,2-1 1 0,-2 0-5 0,1-3 4 0,0-1 2 16,-1-1 0-16,0 0 6 0,1-1 2 0,-1-1 0 0,0-3-2 0,0 0-1 15,-1-1-3-15,1-3-1 0,0 0 5 0,-1-1-3 0,0-2-1 0,0 0-2 16,-2-1-5-16,2-2 1 0,0 0-1 0,0 0 2 0,0-1 2 16,0 2-7-16,1-1 1 0,0 1 2 0,0 2-3 0,0-1 2 0,0 0 1 15,0 3-4-15,1-1 4 0,-1 5-5 0,0 0 2 0,1 2 4 16,-1 2-6-16,0 1 2 0,0 1-1 0,0 2-2 0,0 2 0 0,0 0 5 16,1 4-7-16,-1 3 7 0,0 0-3 0,-1 3-2 0,1 1 4 0,-1-1-6 15,1 2-1-15,0 0 4 0,0 1-4 0,0 1 6 0,0 0-4 16,0-1 2-16,1 0 2 0,-1-2-5 0,1-3 6 0,-1 1-2 0,1-3 0 15,-1 1 2-15,1-3 0 0,-1-1-5 0,0-2 4 0,0 0-5 0,0 0 3 16,0-1-2-16,0-1-8 0,-1 0-3 0,1-1-18 0,-1 1-17 16,1-2-10-16,0-1-19 0,0 1-16 0,0-1-17 0,0-1-26 0,1 1-16 15,-1-3-14-15,3 1-4 0,-1-1 7 0,1-1 21 0,2 0 29 0,1-2 38 16,1-1 29-16,1-1-127 0</inkml:trace>
  <inkml:trace contextRef="#ctx0" brushRef="#br0" timeOffset="-104331.21">4897 8476 202 0,'-1'-1'9'0,"0"0"-3"0,0-1 2 0,0 1 3 16,-2 0 4-16,2-1 5 0,0 1 3 0,-1-2 4 0,0 1 5 16,-1 0 5-16,1-1 3 0,0 1 5 0,-1-1-1 0,1-1 0 0,0 0-2 15,1-1-1-15,-2 2-4 0,2-2-2 0,0 0-4 0,0 2-1 0,1-3-2 16,0 0 0-16,1-1-2 0,1 2-2 0,1-2 0 0,0 1-1 15,-1 0-2-15,3-1-4 0,0 0-3 0,-1 0 2 0,2 1-3 0,1-1 1 16,0 0 2-16,0 0-4 0,1 0 0 0,-1-1 2 0,2 1-4 0,0 0 0 16,0 0-2-16,2 1-3 0,-2-1 2 0,1 2-3 0,0 0 4 15,-1 0-4-15,0 2-3 0,-1-1 1 0,0 1-2 0,-1 2 3 0,0 0-2 16,0 1-1-16,0 1 1 0,-1 1-1 0,-1 0 2 0,1 2-1 0,-1 1-1 16,-2-1 4-16,2 1-3 0,-2 2 4 0,1 0-2 0,-2 0 0 15,0 2 1-15,1-1-3 0,-1 2 2 0,0-1 1 0,-1 1-4 0,2 0 0 16,-2-1 1-16,0 2 1 0,1-1 3 0,-2 0-3 0,1 1-2 15,1-2 1-15,-2 1 1 0,1 0-1 0,-1-2 0 0,0 0-1 0,0 0 0 16,-1-1 3-16,1 0 1 0,-2 0-2 0,0-1-1 0,0 0 0 0,-2 1 2 16,1-1 3-16,-2 1-1 0,1 1-1 0,-2-1 1 0,1 0-1 0,0-2 2 15,-2 2 0-15,0 0 0 0,0 0-1 0,-1 0-1 0,0 1 1 16,0-1 3-16,0 0-2 0,-1 1-1 0,0-1 3 0,0 1 1 0,0-1 1 16,1-1 0-16,-2 1-3 0,2-3 1 0,1 2 0 0,-1-1-1 15,2-1 0-15,-1 0-1 0,0-2-2 0,1 2 0 0,1-2-2 0,1 0 1 16,-1-1 0-16,2 0 0 0,-2-1 4 0,2 0 0 0,0-1 1 0,0-1-1 15,2 1-2-15,-2-1 2 0,2 0-1 0,0 1 2 0,0-1-3 16,-1 1-3-16,2-2 1 0,-2 2 0 0,0-1 2 0,2 1 1 0,-1 0-3 16,0-2 1-16,1 1 0 0,-1 1 3 0,1 0 2 0,0 0-5 15,0-1 4-15,0 1-5 0,1 0 3 0,0 1-2 0,1-1-4 0,2 1 2 16,-1 0 3-16,2 1-1 0,-1 0 6 0,2 2-3 0,1-1-1 16,1 1 2-16,-1 1 0 0,2 0 2 0,1 1 2 0,0 0-2 0,0-1 2 15,2 2 1-15,-1 0-1 0,0 0 0 0,1-1-3 0,1 1-2 0,-1-1 0 16,0 0 1-16,1 0-2 0,0 0 1 0,-1-1-6 0,0 0 2 0,-1-1-3 15,0 1 0-15,-3-2-2 0,1 0-2 0,-1-1-2 0,1 2-8 16,1-2-15-16,-2 0-23 0,-1 0-24 0,-2 0-30 0,0 2-32 0,0-2-32 16,-1 2-31-16,-2 0-18 0,0-1 19 0,-1 0 60 0,-4 0 41 15,1 0-88-15</inkml:trace>
  <inkml:trace contextRef="#ctx0" brushRef="#br0" timeOffset="-87247.19">26470 16320 1063 0,'-9'-5'600'0,"-3"1"-253"15,-2-2-160-15,4 0-80 0,2 4-63 0,0-2-14 0,2 2-25 0,1-1-1 16,3-2-2-16,2 2-4 0,1-3 1 0,3-2 2 0,1 0 12 0,2-3 5 15,5 0 2-15,2 0 8 0,2-1 3 0,3-2-3 0,2 1 13 16,1-1-7-16,3 1 7 0,3-1-7 0,2 1 0 0,4-1-6 0,1 2-2 16,2-1-8-16,2 1 4 0,3 0-9 0,2 0 3 0,3 1-6 15,3 0 4-15,1 1-11 0,4-2 4 0,1 1 1 0,5-3 6 0,4 0-1 16,2 1-11-16,3 1 4 0,4-1-9 0,3 0 13 0,6 1-8 0,3 0 10 16,4 1-16-16,3-1 3 0,1 1 6 0,2-1 0 0,1 3 0 15,3-2 12-15,0 5-5 0,2-1-2 0,0 1 0 0,-3 2-5 0,-1 2-1 16,0 0-1-16,-3 2 1 0,1 0 1 0,-2-1 2 0,-2 2-11 0,0 0 13 15,-6-1-19-15,-4 2 3 0,-3-1 8 0,-4 2-7 0,-4-1 4 16,-3 0 5-16,-3 0 2 0,-2-1 1 0,-5 0 0 0,-3 0 0 0,-3 0-12 16,-4-1 12-16,-3 0-3 0,-5 0 4 0,-2-1 5 0,-4 0 0 0,-4 1-2 15,-1-2-1-15,-4 0 1 0,-1 0-1 0,-1 0 10 0,-3-1 2 16,-4 1 0-16,-1-2-14 0,-4-2 4 0,0 2-18 0,-2-1 12 0,-3 0-7 16,0 0-5-16,-4 0-5 0,-1-1-16 0,-1-1-22 0,-2 0-24 0,-2-1-23 15,-2 0-41-15,0 0-31 0,-5 0-59 0,0-2-54 0,-3 0-71 16,-3-1-79-16,-3-3-27 0,-1 0 94 0,-2-3 151 0,-1 2 107 0,2 0 67 15,-1-2-17-15,4 4-1 0</inkml:trace>
  <inkml:trace contextRef="#ctx0" brushRef="#br0" timeOffset="-86848.12">30294 15559 1772 0,'5'-7'654'0,"1"-2"-421"0,5 0-124 0,-2 2-63 0,-1 3-23 16,5 3-23-16,-2 2 0 0,5 1-1 0,6 1-6 0,0 0 4 15,4 1 3-15,1 1-9 0,1 0 9 0,1 1 0 0,2 1 7 0,-2 0 6 16,0 1-11-16,-3 0 6 0,-2 1-9 0,1 2-1 0,-4 0 2 0,2 1 2 16,-1 0-1-16,-1 1-1 0,-1 0 2 0,-1 1-2 0,-3 1-5 15,-1 1 0-15,0 0 0 0,-2 1 0 0,-1-1 2 0,-2 3 4 0,-2 0-12 16,-1 0 14-16,-2 0-9 0,-3-3 2 0,0 1 8 0,-3-1-8 0,-1 0 14 16,-4-1 0-16,-2-2 8 0,-1-1-1 0,-4 1 8 0,-1 0-8 0,0 0 3 15,-2 1-4-15,-1-1-3 0,-2 0 2 0,-1-2 8 0,-2 0 6 16,1-5 5-16,-1 3-9 0,0-4 6 0,-1 0-19 0,0-2 7 0,0 0-3 15,0-3-4-15,0-3 6 0,1-1-6 0,2-3 10 0,2-2-12 16,2-2 3-16,0-1-11 0,3-3-2 0,0-3 1 0,2 0 5 0,2-3-5 16,1-2 8-16,1-1 4 0,2-3-6 0,2-2-2 0,-1 0 8 15,4-4-20-15,1 0 21 0,0 2-10 0,4 0 7 0,-1 2 1 0,2 0 10 16,1 0 0-16,0 1-15 0,1 2 11 0,0 1-21 0,-1 0 17 0,1 1-12 16,3 1 9-16,-2 1-9 0,0 3 0 0,0-1-2 0,-2 3 3 15,1-1-16-15,0 1 1 0,-2 2-12 0,1-1-7 0,0 2-1 0,-1 0-10 16,2 3-13-16,-2-2-19 0,1 2-22 0,0 0-22 0,1 1-26 0,-1-1-36 15,1 1-44-15,-3 1-68 0,3 0-88 0,-1 1-80 0,0-2 4 16,1 0 107-16,0-2 152 0,2 1 102 0,-2-2 60 0,0 3 6 0,0-1-54 16</inkml:trace>
  <inkml:trace contextRef="#ctx0" brushRef="#br0" timeOffset="-82429.51">16813 16187 397 0,'0'-4'157'0,"0"-2"-51"0,3-1-53 0,-1 1-31 0,3 1-10 15,2-1-8-15,1-1-5 0,2 0-2 0,0 0 3 0,4-1 2 0,1 0 6 16,1-2 10-16,2-2 10 0,1 1 9 0,1-1 5 0,1-1-4 15,3 2-1-15,1-1-1 0,2 1-3 0,-1-1 2 0,1 1-4 0,0-1-1 16,2 2-2-16,0-2 0 0,3 1-1 0,2 0-4 0,1 0-6 0,4-1-6 16,-3 1-5-16,2-2 3 0,1-1-8 0,1-1 9 0,1 0-12 15,3-1 2-15,0-1 1 0,1-2-2 0,1 1 4 0,1-3 2 0,4 0 2 16,1 2-3-16,0-1 1 0,3-1-4 0,0 2 4 0,2-2-8 0,1 0 6 16,-2 1-1-16,2 0 1 0,-1 0 2 0,3 2 7 0,0 0-3 15,0-1-1-15,-1 2 6 0,3-1-5 0,-3 4 1 0,3 0 4 0,-1 2-3 16,-3 2-4-16,1-1 2 0,-4 0-12 0,-1 2 1 0,1-2 1 15,-2 2-4-15,0 0 7 0,-1 0-3 0,-1-1 5 0,2 0-1 0,-1 1 3 16,1-2 2-16,2 0-6 0,0-1 8 0,-1 0 0 0,0 0 8 0,-2-2 6 16,1 2 3-16,-1 0-4 0,-1-1 4 0,0 4 0 0,-3-1-1 0,1 1 3 15,-1-2-8-15,-2 3 2 0,-1 1 3 0,-3-1-2 0,2 5-3 16,-3-3 3-16,-2 1-2 0,-2 3 1 0,-4-1 1 0,1 4-5 0,-3-2 1 16,-1-1 0-16,-3 2-3 0,0-1 7 0,-2 4-5 0,-1-2 4 15,-2 1-2-15,-1-1-6 0,-1-1-3 0,-2 2-8 0,2 0 9 0,-2 1-5 16,1-2 7-16,-3 0 5 0,1 1-20 0,-2-2 4 0,-1 3-3 15,1-3-2-15,-2 1 15 0,2-1-12 0,-4-1 5 0,-1 2 0 0,2-2 3 16,-4 3-1-16,2-4 1 0,0 1-4 0,-2 0-7 0,-1 0 4 16,-3 2-2-16,3-1-4 0,-3-1 6 0,1-1-23 0,-1 0-4 0,-1 1-14 15,1 0-25-15,-3 1-21 0,2-3-46 0,-1 0-48 0,-1 1-79 0,0-1-48 16,-3 3-26-16,3-3 44 0,-4 1 101 0,2-2 82 0,-3 0-49 0</inkml:trace>
  <inkml:trace contextRef="#ctx0" brushRef="#br0" timeOffset="-82087.74">20682 15056 1411 0,'-1'-10'551'0,"-1"-3"-367"0,1 1-105 0,1 1-54 0,0 4-11 0,2 3-41 16,2-1-7-16,0 4-10 0,4-1-3 0,0 1 15 0,5-2 7 0,-1 1 13 16,0 2 5-16,2 0 9 0,0 2-1 0,3 1 2 0,-1-1-2 15,2 1-4-15,-1 1 5 0,-1 5-2 0,3-1 1 0,-3 1 8 0,3 1-13 16,-1-1 1-16,-1 5-2 0,2-2 0 0,-1 2 6 0,4-1-5 15,-6-2 1-15,0 3-2 0,-2-1 2 0,-5 2 4 0,4-2 1 0,-6-2-2 16,1 1-5-16,-5 0 8 0,-3 2 7 0,1-1 6 0,-4-1 2 0,2 1-7 16,-6-1 9-16,-1 2-2 0,1-2 12 0,-5 1-1 0,3-2 5 15,-4 0-3-15,1 0-2 0,-2 1 6 0,-3-1 10 0,2-1-10 0,-2-1 11 16,4-2-17-16,-1 0-7 0,-1 1 6 0,2-5-1 0,-1 2 4 0,4-5-5 16,-1 0-2-16,1 0-4 0,2-3 14 0,-1 0 2 0,2-4 3 15,1-1-1-15,2 0-13 0,-1-5-6 0,1 2 5 0,2-4-14 0,1-3 12 16,2 0-19-16,-1-4 2 0,4 1-7 0,0-4-1 0,1 1-4 0,4-6-5 15,-1 0 1-15,2-2-14 0,2-4 10 0,1 5-17 0,3-5-15 16,-1 4-17-16,1-2-48 0,-2 3-57 0,0 3-82 0,-2 2-147 0,0 2-137 16,3-3 26-16,-4-2 175 0,0 2 150 0,-3 0 24 0</inkml:trace>
  <inkml:trace contextRef="#ctx0" brushRef="#br0" timeOffset="-66533.27">3584 9330 264 0,'-4'-1'59'0,"-3"0"13"0,0 1-8 0,0 0-3 0,2 1-8 15,1 0-1-15,-1 0 8 0,0 0 5 0,2 1 11 0,1-1 7 16,-2 0 5-16,2-1 2 0,0 0-3 0,0 1-8 0,2 0-11 0,0-1-17 15,0 1-10-15,2-1-9 0,0 0 0 0,0 0-3 0,2 2 2 16,0-4 0-16,0 2-4 0,2-1 3 0,-1 0-1 0,1 0-6 0,2-1-2 16,-1 0-6-16,1 0-2 0,0 0-1 0,-1 0-3 0,1-1-1 0,0 1-6 15,0 0 2-15,0 2-4 0,-1-2-5 0,0 1-11 0,-1 0-25 16,0 0-33-16,0 0-46 0,-2 0-49 0,2 1-36 0,0-1-10 0,-1 1 6 16,0 0 30-16,-2 0 36 0,1 1 47 0,-2-1 41 0,1-1 20 0,-2 1-119 15</inkml:trace>
  <inkml:trace contextRef="#ctx0" brushRef="#br0" timeOffset="-66238.69">3701 9258 288 0,'1'-5'57'0,"0"1"-2"0,2 0-18 0,0-1-13 0,0 3-8 15,2-2 3-15,-1 2 3 0,1 0 10 0,1 1 3 0,-2-2-1 16,2 2 3-16,1 0-1 0,-1 1-4 0,0 0 2 0,1 1-12 0,-2 2-8 16,1-1-2-16,1 1-6 0,-2 2 3 0,-1 0 0 0,1 0-3 0,-1 2-2 15,0 1 2-15,-2 0 2 0,1 0 1 0,-1 2 1 0,-2-1-3 16,-1 0 0-16,0 0 2 0,-2 1 2 0,1 0 1 0,-2 0 0 0,1 1 1 15,-2-2 1-15,2 0 4 0,-2-1-1 0,1 0-2 0,-2 0 1 0,1-1-2 16,1 0-2-16,0-1 2 0,1-1 2 0,-1-1-2 0,0-2 8 16,0 2 2-16,1-3 1 0,-1 0 7 0,1-1 5 0,1 0 2 0,-1-1 6 15,1-1 1-15,0-1-6 0,-1 0-1 0,2-2 3 0,0 1-7 0,0-2 4 16,1 0-6-16,-1-1-10 0,0 0 5 0,2-1-3 0,-1 0-1 16,1-1 2-16,0-1-9 0,1-1-5 0,0 1 2 0,0-2-3 0,-1 2-3 15,1 0-3-15,-1-1-4 0,2 2-3 0,-2-1 2 0,0 0-4 0,0 1-11 16,0 1-15-16,1 0-27 0,-2 1-35 0,0 0-39 0,-2 1-47 15,1 2-42-15,1-1-18 0,-1 2 4 0,1 1 52 0,-1-1 67 16,0 1-110-16</inkml:trace>
  <inkml:trace contextRef="#ctx0" brushRef="#br0" timeOffset="-53313.98">4210 10490 426 0,'-4'-2'186'0,"-1"-1"-27"0,0 1-62 16,1 0-45-16,3-1-19 0,-2 0 5 0,2-3 13 0,0-1 19 15,0-2 24-15,0-1 18 0,0-3 13 0,-3-1 1 0,2-1-10 0,-2-2-7 16,2-3-8-16,0 1-16 0,-1-3-9 0,0 1-13 0,2 0-18 0,-1-1-6 15,0 0-6-15,2 2-10 0,-1-2 1 0,1 0-7 0,1 1-8 16,-1 3 4-16,2-1-5 0,-1 1 4 0,0-1 6 0,1 2-7 0,-1 1 1 16,2 1 1-16,-2 0-3 0,0 0 0 0,0 1 0 0,0 0-10 0,2 2 3 15,-2-2-2-15,0 1 2 0,0 0 4 0,0 1-3 0,0-1-2 16,0 0-1-16,1 1-1 0,-2 1 2 0,1 2 2 0,-1 0 1 0,1 2 0 16,-1 0-5-16,0 1-2 0,0 3 5 0,-1 1-4 0,1-1 1 15,0 2 0-15,0 1-6 0,0 0 2 0,0 0 1 0,-1 0-1 0,1 1 4 16,0 0-2-16,0 2-2 0,0-2 4 0,-2 0-5 0,4 0-1 0,-1 0 9 15,-1 0-3-15,1 1 0 0,-1-1 4 0,0 0-8 0,1-1 4 16,-1 1 3-16,1-1-2 0,0 0 3 0,-1-1-3 0,2 1-1 0,-2-1 0 16,-2-2 8-16,1 2-7 0,0-1-5 0,0 0 4 0,0-1 1 0,0 1-2 15,-2 1 10-15,0-1-9 0,1 0-9 0,-2 1 12 0,1 0-3 16,-1 0 3-16,0 1 2 0,-1 1-10 0,-1-1-1 0,0 1 6 0,2 0-2 16,-3 2 5-16,1-2-3 0,-1 2-3 0,0 0 3 0,-1 0-3 0,1 1 2 15,-1-1-3-15,1 1 8 0,-1-1-4 0,1 2 0 0,0-2 0 16,0 0-2-16,1 1 4 0,0-1 2 0,0 0-2 0,0-1-4 0,2 0 2 15,-2 2 2-15,1-2-2 0,1 0 4 0,0 1-2 0,3-1-10 0,0 0 8 16,0 1 0-16,1-1 0 0,0 0 6 0,2 1-10 0,-1-1-9 16,3-1 4-16,-1 1 5 0,4 1 2 0,-1-1 4 0,1 0-9 0,1-1-5 15,0-1 6-15,2 2 1 0,1-4-5 0,0 2 2 0,2-1-1 16,1-1-8-16,1 0 13 0,0-2-4 0,0 2-1 0,0 0 9 16,-2-1-4-16,0 1 2 0,-1 0 2 0,0 0-3 0,-1 0 5 0,-2 1 2 0,-1 0-2 15,-1 0-4-15,-2 0 1 0,-1-1 2 0,0 2 2 0,-2 0 2 16,0 0 2-16,-2 0-10 0,-1 0 6 0,0-1 2 0,-1 0-2 15,-2 1 7-15,1-1-10 0,-2-1-3 0,0 0 5 0,0 1-1 0,-2-1 1 0,-1 1-2 16,0 0-14-16,0-2-16 0,-2 2-10 0,2 0-20 0,-1-1-20 16,-1-1-17-16,-1 1-28 0,1 0-38 0,-2 0-41 0,1-2-52 0,-2 1-31 15,-1 0 0-15,-1 0 49 0,0-1 84 0,-1 1 66 0,0-2 37 16,-3 0-88-16</inkml:trace>
  <inkml:trace contextRef="#ctx0" brushRef="#br0" timeOffset="-52719.63">2332 9549 272 0,'-1'-4'124'0,"2"-1"-40"0,2 0-32 0,-1 2-23 0,2 2-11 0,2 0-2 16,-2-1 0-16,1 2 5 0,1 0 7 0,0 0 6 0,1 0 7 16,1 2 4-16,1-2-1 0,2 1 4 0,1 1-3 0,1 0 0 0,2 1-5 15,1-1-5-15,1 1-2 0,3 1-1 0,2-1-1 0,1 2-4 16,0 0-3-16,0-2-3 0,1 1 2 0,2-2-1 0,-1 0 4 0,1-1 4 15,0-1 3-15,2 0 4 0,0-1-3 0,2 0-4 0,3-1-1 0,-1-1-7 16,0 0 1-16,3 1-4 0,-2-1-2 0,2 2 2 0,2 1-11 16,-2 0 4-16,0 0-6 0,2 0 4 0,-3 0-5 0,3 0-4 0,1 2 3 15,-1 1-2-15,-2-1 2 0,-3 2-1 0,-1-2-2 0,-2 0-1 0,0 0 4 16,0 1-2-16,-3-1 0 0,2 0-2 0,-3-1 1 0,2 1 1 16,-2-2 1-16,-1 2 2 0,1 0-8 0,-4-1 3 0,1 2 0 0,0-2 0 15,-2 0 5-15,1 0-1 0,-3 0-2 0,-1 0-2 0,2-1 0 0,-3 2-3 16,-1-1 3-16,-1 1-4 0,-2-1 2 0,0-1-5 0,-3 1-5 15,0 1-22-15,-2-1-27 0,-1 0-34 0,-1 0-43 0,-3 0-32 0,-1 0-22 16,-2 0-3-16,0 2 17 0,-4-3 29 0,1 1 47 0,-4 0 40 16,-2-1 17-16,2 0-112 0</inkml:trace>
  <inkml:trace contextRef="#ctx0" brushRef="#br0" timeOffset="-52480.35">3794 9550 311 0,'0'-7'101'0,"0"2"14"0,1-3-24 0,2 1-27 15,0 2-22-15,3 2-14 0,0-1-9 0,2 2-1 0,1 1-1 16,1 0 2-16,2-1 6 0,-2 2 1 0,3 0 4 0,-1 2 4 0,2-1-1 15,1 1-1-15,0 0-3 0,1 2-9 0,-1-1-4 0,2 3-2 0,-2-3-4 16,0 2-1-16,-3 0 0 0,-1-1-2 0,-3 3 3 0,-3 0 3 16,-1 0 6-16,-3 1 3 0,-1 0 0 0,-2 1 4 0,-3 1 0 0,-2 0 0 15,-3 2-2-15,-2-2-3 0,0 0-2 0,-3 1-1 0,0-1-1 0,-2-1 0 16,1 0 1-16,0 1 2 0,0-3 6 0,1 0 4 0,0-3 2 16,0 1-3-16,1-3-2 0,0-1 2 0,2 0-1 0,-2-2 0 0,4-1-5 15,-1-2-3-15,2 1-3 0,1-3-1 0,3 0-5 0,1 0 0 0,0-1-10 16,2-1-1-16,2-1-5 0,1 0-8 0,0-1-7 0,3 0-21 15,-1-2-21-15,3 0-34 0,1 0-39 0,2 0-48 0,3 0-55 16,1 0-20-16,1-1 29 0,2 2 73 0,0-1-44 0</inkml:trace>
  <inkml:trace contextRef="#ctx0" brushRef="#br0" timeOffset="-40038.37">21394 15309 446 0,'0'-9'226'0,"0"-3"0"0,2-3-109 0,0 3-43 0,5 2-24 0,-2 3-44 16,2 2-16-16,1 1-7 0,0 1 4 0,6-1 5 0,-2 0 0 0,6-2 4 16,-2 0-10-16,2-1 26 0,5 0 5 0,-1-1 10 0,5-2 14 15,1 1-10-15,0-2 8 0,6 1 3 0,0-1 0 0,3 1 3 0,4-3-14 16,-2 1 2-16,2 0-15 0,3-2 4 0,0 3-6 0,4-3-8 16,0 0 3-16,1 0-11 0,2 1 9 0,0 2-7 0,3-3 3 0,-2 3 1 15,4-2-5-15,3-1 4 0,3 2 1 0,5-5 15 0,1 4 7 0,2-1 7 16,0-1 8-16,2 2-16 0,2-1 2 0,1 3-6 0,2-3-2 15,5 1-2-15,3 2 7 0,1-2-9 0,4 4-5 0,-5-4-7 0,4 2-1 16,2 0 2-16,0 0 7 0,7 3-2 0,-2-3-6 0,0 3 1 0,4-1-2 16,-4 0 0-16,2 2-1 0,0-1 5 0,3 0-15 0,0 0 18 15,3 0-5-15,0-1-2 0,-2 3 5 0,2-1 1 0,1 0-12 0,1 1 11 16,5-1-5-16,-2 1-8 0,2 2 11 0,-2-2-13 0,0 2-1 0,0 1 7 16,2-1 2-16,1 3-1 0,1 0 6 0,-1 0-8 0,-2 1-5 15,1 1 10-15,-3 0 3 0,3 2 1 16,-2-1 10-16,0 0-8 0,-2 2-3 0,-3-1 3 0,-2 1 4 0,0 0-4 0,0 0 11 0,1-1-5 0,-3 2-8 15,3-2 4-15,-5 1 2 0,-2 0-5 0,-3 0 9 0,0 0-3 16,1 1-14-16,-3-2 14 0,0 2-8 0,-1 0 6 0,-5-1 3 0,-1 2 3 16,1 1-8-16,-5-2 5 0,2 1-3 0,-2 0-4 0,-3-1 6 15,-1 2-9-15,-3-1-9 0,-3-1 8 0,-4 2 1 0,-2-1 6 0,-3 1 0 16,-1 0-9-16,-1-1-9 0,-1 0 1 0,-2 0 7 0,1-1-1 0,-1 1 10 16,-3-1-10-16,-1 0-1 0,-2 1 5 0,-2 0 2 0,0-1 1 15,-1 1 8-15,-1-1-9 0,-1-1 6 0,-2 2-1 0,1-1 2 0,-2-1-4 16,-1 0 6-16,-1-1-3 0,0 1-7 0,1-2 14 0,-4 1 0 0,-1-1 4 15,-3-1 9-15,-1 0-12 0,-4 0-14 0,1 0 6 0,-2 0-6 16,-2 0 4-16,-1 1 3 0,-1-1-7 0,-2 0-15 0,-2 0 9 0,-6 1-1 16,0 0-8-16,0-1 5 0,-2-1-18 0,0 1-20 0,0-1 3 0,-2-1-10 15,-2 1-15-15,0-1 3 0,-2-2-28 0,1 1-13 0,-1-2-18 16,2 1-18-16,-1-2-31 0,0 1-41 0,0-2-70 0,-2 0-38 0,1-1 29 16,-2-1 64-16,1-1 94 0,-1-1 63 0,3-4 16 0,-3-2-85 15</inkml:trace>
  <inkml:trace contextRef="#ctx0" brushRef="#br0" timeOffset="-39685.73">30920 14555 1332 0,'3'-20'476'16,"3"-2"-313"-16,5-2-67 0,-2 9-27 0,0 7-37 0,4 5-17 0,-1 4-15 16,8 2-9-16,4 4-3 0,0 1-4 0,4 3-2 0,1 1 3 15,-3 3 2-15,4 3 5 0,0 0 1 0,-1 2-1 0,-2 2 6 0,-1 1-1 16,-2 0 4-16,2 0 1 0,-2 2-11 0,-2 1 5 0,0 0-8 15,-6 1 7-15,0-1 0 0,-2 2 3 0,-1-2 4 0,-3 1-10 0,-1-1 5 16,-5 0-2-16,-1-1-1 0,-3 0 5 0,-5 2 3 0,0-3 0 0,-3-1 2 16,-4-1 6-16,1-3-7 0,-3-1 1 0,-4-1-1 0,-1-1 1 0,-3-1 6 15,-3-1-2-15,-2-1 8 0,1 0-7 0,-2-2-6 0,0 1 7 16,-1-4-5-16,3 0 0 0,-3-4 12 0,0-1-11 0,3-1 5 0,-3-2 2 16,1-1 0-16,5-4 17 0,-1-3 1 0,4-2 18 0,4-3-4 15,-2-3-1-15,4-4 3 0,-1-2-5 0,1-4 0 0,4-4 3 0,1-5-7 16,3-3 2-16,2-4-4 0,2-2 7 0,2-2-8 0,1 0 2 0,4-2-7 15,3 0-2-15,5 0 1 0,-2-1-9 0,5 0 10 0,-3 1-13 16,1 3 0-16,3 2-5 0,-1 1-2 0,0 2-8 0,0 3 0 0,1 1-14 16,-1 1-17-16,1 4-25 0,-2 4-24 0,0 1-34 0,-1 4-30 15,1 2-41-15,0 1-47 0,0 3-61 0,1 1-107 0,-2 2-41 0,0 3 56 16,-2 1 131-16,-1 1 113 0,-2 0-14 0</inkml:trace>
  <inkml:trace contextRef="#ctx0" brushRef="#br0" timeOffset="-38224.39">17226 14447 138 0,'-4'1'6'0,"-2"2"3"0,0 1 3 0,0-1 9 16,0-1 7-16,1 1 7 0,-1-1 10 0,1-2 9 0,0 1 11 0,0-1 16 16,2 0 9-16,-1 0 10 0,1-1 12 0,1-1 6 0,0 1 10 15,1-2 6-15,1 0-2 0,0 1-4 0,1-1-8 0,0 0-23 0,0 0-7 16,2 0-15-16,-1 1-14 0,0-2-1 0,2 0-15 0,0 0-7 0,2 0 2 15,1-1-15-15,0-1 4 0,2 2-2 0,0-3-3 0,3 0-2 16,1 0-6-16,1-1-5 0,2 0-3 0,2-2 1 0,1 1-8 0,1-1 8 16,2-2-5-16,0 1-4 0,2-1 2 0,1 0-8 0,0-1 6 0,3 1 0 15,0 1 0-15,2 2-2 0,1-2 0 0,3 1-3 0,-1 1 5 16,1-1 2-16,-1 2-4 0,2 0 11 0,-2 1-8 0,2 0 1 0,-1 3 2 16,1-2-5-16,-3 3 2 0,2-3 5 0,-2 2-10 0,4 0-1 0,-1 0-1 15,1 1-7-15,-1 1 6 0,-3-1-5 0,2 2 6 0,-2-1-1 16,2-1 4-16,0 0-4 0,-1 0-7 0,3-1 0 0,-1 1-1 0,-1-1 5 15,2-2 3-15,-2 2 6 0,2-2-5 0,1 1 3 0,-2 1 3 16,-1-1 3-16,1 1-6 0,-2 0 12 0,1 0-11 0,0 1 7 0,0 0-4 16,-1 2-2-16,-1-1 2 0,-3 1 3 0,1 1-2 0,-2 0 2 0,0 0-1 15,-1 0-6-15,0 0 7 0,-1 0-4 0,2 1-2 0,-2-1 10 16,1-1-12-16,0 1 4 0,-1 0 3 0,2 0-9 0,-2 0 7 0,2 0-1 16,1 0 0-16,0-1 0 0,-1 1-1 0,0-1-6 0,1 0 7 0,-1 0-10 15,1 0 10-15,3 1 5 0,-1-2 0 0,1 2-4 0,-3-1 1 16,1 0-14-16,-1 1 6 0,-2 0 5 0,2-1-5 0,-1 1 13 0,1 1-10 15,-2-2 6-15,1 1-4 0,0 1 2 0,-3 0-1 0,-1 2 5 16,-1-2-4-16,-1 1 5 0,1 0-5 0,-1-1 8 0,-1 1-2 0,-2 0 3 16,0-1-2-16,-1 0-7 0,0 3-1 0,-1-2 0 0,-2 1 0 0,0 1 0 15,-1-2 4-15,0 1-2 0,-1-1 1 0,0 0-2 0,1 2-4 16,-1-2 2-16,-1 0-1 0,2 1 4 0,1-1 2 0,0 0 2 0,-1-1 4 16,1 2-11-16,-1-2 5 0,0 0-5 0,1 1 4 0,-3 0 1 15,3 0 6-15,-1-1-5 0,0 0 5 0,2 0-2 0,-1-1-7 0,0 1 8 16,0-1-8-16,0 0 7 0,1 1 1 0,-1-1-5 0,0 3-1 0,-1-2 5 15,1-1-16-15,-2 1 14 0,-1-1-1 0,1 2 2 0,0-1-2 16,-3 2-5-16,2-2 0 0,-3 0-2 0,0 1 7 0,0 1 4 0,0-1-5 16,1 1-1-16,-1 0-6 0,0-2-7 0,2 1 14 0,-2 1-5 0,0-1 10 15,0 0 4-15,0-1-11 0,-1 0 4 0,1 2 0 0,0-2-9 16,-1 1 10-16,0-1-8 0,-1-1-1 0,0 2 5 0,0-2-1 0,0 1 4 16,-2 0 4-16,0-1-5 0,0 0-3 0,-3 0 2 0,1 0-4 15,1 0 9-15,-2 0-7 0,0 0 4 0,-2-1 0 0,0 1-9 0,2 0 3 16,-2 0-9-16,0-1-25 0,-2-2 4 0,-1 1-27 0,1 1-14 0,-2 0-17 15,2-1-44-15,-3 0-39 0,2-1-74 0,-2-1-73 0,1 2-32 16,0 0 31-16,1-1 93 0,-1 2 103 0,0-2 64 0,-1 2 6 0,0-1-42 16</inkml:trace>
  <inkml:trace contextRef="#ctx0" brushRef="#br0" timeOffset="-37830.23">20755 14033 800 0,'-2'-8'450'0,"-1"-2"-141"0,1 0-176 0,1 2-74 16,0 3-36-16,2 3-1 0,1-1-18 0,2-1 5 0,-1 1 7 0,3-2 4 15,1 0 16-15,0 3 7 0,1-1-2 0,0 0-9 0,2 1-11 16,0 2-11-16,1 1-6 0,1 0-8 0,-1 3-2 0,1-1 2 0,-1 3-2 16,1 1 2-16,-1 0-1 0,1 2-7 0,-2-1 8 0,-2 1-12 0,0 2 13 15,-1 0-8-15,0 1 1 0,-2-1 6 0,-3 1-10 0,-1-2 11 16,-2 3 1-16,0 0 8 0,-3 0 4 0,0 1-3 0,-3 0 1 0,-2 0 6 15,-2 0-8-15,1 0 13 0,-2-1-9 0,-1 0 4 0,-1 1 10 16,0-1 1-16,-2-1 13 0,2 1 0 0,-2-3-1 0,1 2 5 0,0-4 0 16,0 1-2-16,1-1 4 0,0-1-5 0,2-2 6 0,0-4 0 0,2-1 0 15,2-3-4-15,1 0 0 0,1-4-1 0,1-1-9 0,-1-2-3 16,3-3 2-16,-2 2-15 0,3-3 16 0,0-3-4 0,1-1-6 0,-1-1-1 16,4 0-1-16,-1-2-7 0,0 1 14 0,1-2-7 0,1-1 1 0,0 2 6 15,2 0-7-15,-2 0 5 0,2 2-9 0,-1-1-1 0,1 3 0 16,0 0-2-16,-1 2-7 0,1 0 4 0,-2 1-16 0,1 0 15 0,0 1-4 15,-1 2-11-15,1-1-2 0,-1 2-17 0,-1 1-8 0,0-1-2 0,0 4-18 16,-2-2-17-16,2 2-36 0,-1 0-47 0,-1 1-54 0,0 1-93 16,-1-1-110-16,1 1-117 0,-2 0 57 0,1 2 167 0,-1-1 141 0,-3 1 69 15,1-1-1-15</inkml:trace>
  <inkml:trace contextRef="#ctx0" brushRef="#br0" timeOffset="-30301.59">4607 8178 142 0,'-2'0'22'0,"-1"-1"-18"0,1-1-1 0,0 1 1 0,0 0-2 15,1 0 1-15,1-1-1 0,-1 1 2 0,1-1 4 0,-1 1 6 16,1 0 3-16,0-1 4 0,0 2 3 0,0-1 4 0,1 1 3 0,0 0 2 16,2-1-1-16,-2 1-7 0,1 0-1 0,0 0-3 0,1 1-1 0,0-1 5 15,2 1 0-15,-1-1-1 0,3 0 3 0,0 2-1 0,1-2 1 16,0 0-1-16,2 0-5 0,-1-2 0 0,1 1 1 0,-1 0 0 0,3 0-1 16,-2-1 0-16,2-1-4 0,-1 0 0 0,2-2 0 0,1 2 2 15,-1-2-4-15,-1 1 1 0,0-1-4 0,0 0-4 0,0 2 0 0,1 0 0 16,-1-1-2-16,0 2 4 0,1 1-2 0,0 1-1 0,-1 1 1 0,2 0-4 15,-2 2 1-15,1 1 2 0,1-1-4 0,0 2-3 0,0 1 0 16,-2-1 1-16,2 1-2 0,-1-1 6 0,1-1-6 0,-2 1-5 0,2-2 5 16,0 2-2-16,0-1 4 0,0-1 3 0,-2-1-5 0,0 1 1 0,1-3 2 15,-3 1 2-15,3-2 4 0,-2-1 1 0,0 0 0 0,-1 0-2 16,1-2 1-16,-1 2-1 0,0-1-1 0,-1 0-1 0,-2 1-1 0,1 0-3 16,0-1 5-16,-1 1-3 0,0 1-2 0,-1-1 3 0,0 0-2 15,-1 1-1-15,0 0 0 0,0 0 1 0,-1 1-1 0,-1-1 6 0,0 1-3 16,-1 0-4-16,1 0-1 0,-1 0 1 0,0 1-2 0,-1-1 5 0,1 0-2 15,0 1-4-15,-1 0 3 0,2 0-1 0,0 1 0 0,-1-1 6 0,2 0-5 16,-2 0-2-16,0-1 3 0,0 1-2 0,1 0 1 0,0 1 1 16,0-2-2-16,-1 1 0 0,1-1 2 0,1 0 1 0,-1 0-2 0,1 0 0 15,0 0 1-15,1 0-2 0,0-1 4 0,-2 1 1 0,2 0-4 16,-1 0 2-16,-1 0 0 0,0 0-2 0,-1-2 2 0,1 2 0 0,-1 0-1 16,-1 0 2-16,0 2 1 0,0-2-6 0,-1 1 4 0,0 0-2 0,0-1 0 15,0 1 6-15,-1 0-2 0,0-1-3 0,0 1 0 0,1 2-1 16,-1-2-1-16,0 1 5 0,1-1-5 0,-2 2-2 0,2-1 3 0,0 0 0 15,0 0 1-15,0 0 2 0,0 0-3 0,0-1 0 0,0 1 0 16,0 0 1-16,0 0 1 0,2-1-2 0,-1 1 0 0,-1 2 0 0,2-2 1 16,-1 2 4-16,0-1-2 0,0 3-1 0,2-1 2 0,-2 4 1 0,1 0 3 15,-1 2-2-15,1 1 3 0,-1 1-2 0,-1 0 3 0,1 2 0 16,0 1-4-16,-1 3 0 0,1-1-1 0,-1 2-2 0,-1 2 2 0,0-1-1 16,1 1-3-16,-1-3 0 0,1 0 1 0,0-1 0 0,0-2-2 0,0 0 0 15,0-2-2-15,1-1 5 0,0-2 1 0,0 0 4 0,0 0-4 16,-1 1 4-16,1-2 3 0,-1 2-1 0,2-1 1 0,-1 1-4 0,0-2-4 15,0 1 0-15,-1 0-1 0,1-1 1 0,0 2-2 0,1-2 2 0,0 1-1 16,0-1-1-16,-1 2 4 0,2-2-4 0,-1-1 0 0,-1 0 1 16,1-1 1-16,0 1 2 0,-1-4 1 0,0 1-3 0,0-1 2 0,0 0 1 15,1 0-2-15,0-1 4 0,-1 0-6 0,0 0 3 0,0-1-1 16,1-1 0-16,0 1 2 0,-2-1-5 0,1 0 5 0,0-1-3 0,0-1 0 16,-1 0 3-16,1 2-4 0,-1-2 3 0,1 0 0 0,0 1-3 0,1-1 0 15,-2 0 1-15,1 0-6 0,-1 0 6 0,0 0 0 0,1 1 2 16,-1-1-4-16,0 0 0 0,0 1-1 0,0 0-1 0,0-1 7 0,0 1-5 15,1 1-2-15,-1-1 3 0,0 0-2 0,0-1 2 0,0 1 0 0,0 0-3 16,0 0 2-16,0 0-1 0,0 1 1 0,-1-1 2 0,1 0-5 16,1 0 4-16,-2-1-1 0,2 1 2 0,-2-1 1 0,1 1-5 0,0-1 1 15,-1 1 1-15,1-1 0 0,1 2 3 0,-2-2-4 0,1 0 2 0,0 1-1 16,0 0 2-16,0 0 0 0,0 0-3 0,-1 0 0 0,1 1 2 16,0-1-4-16,-2 1 2 0,2 0-3 0,-1 1 4 0,0 0-1 15,1-1 1-15,0 2 2 0,-1-1-6 0,1 1 2 0,0-1 1 0,-1 0 1 16,1 0-1-16,0-1 0 0,-1 1-1 0,0-1 2 0,1 0 0 15,-2 1 4-15,1-1-5 0,1-1 1 0,-1 0 3 0,0 0 2 0,-1 0 2 0,-1 1-2 16,1-2-2-16,0 1 1 0,-1-1 1 0,0 1 1 0,1-1-2 16,-2 0-2-16,2 1 2 0,0-1-2 0,-2 0 1 0,2 0 0 0,-1 1-4 15,0-1 1-15,1 1 1 0,-1 1 1 0,0-1-3 0,-1 0 0 0,1 0 1 16,1 0 0-16,-2 0 3 0,2 0-3 0,0 1-2 0,-2-1 1 16,2 0 0-16,1 1 0 0,-2-1 2 0,1 0-4 0,0 1 2 0,0-1 1 15,-2 1 0-15,2-1 2 0,-1 0-4 0,1 2 2 0,0-2-1 16,-2 0 4-16,2 0-3 0,-1 0-2 0,0 0 2 0,0 1 1 0,1-1 2 15,-2 0 2-15,-1 0-5 0,2 0 2 0,-2 0 2 0,2-1-4 0,-2 2 7 16,1-1-7-16,0 1 1 0,0-1 2 0,-2 1 1 0,0 0 3 16,0 0-2-16,-1 0-2 0,1 1 3 0,-1-1 5 0,-1 0 3 0,-1 0-1 15,1 1 3-15,-2-1 1 0,0 0 3 0,-1 1 1 0,-1-1 4 16,0-1-3-16,-1 0 2 0,1 0-1 0,0 1-6 0,-1-1 0 0,3-1 0 16,-1 1-1-16,-1-1 2 0,-2-1-4 0,0 1-2 0,2 0 0 0,-2-1-3 15,1 1 3-15,-1-2-2 0,1 2 0 0,0-1 0 0,-1 1 1 16,2-1-5-16,-1 0 1 0,0 0-2 0,-1 0-2 0,1 0 2 0,2-1 1 15,1 1-2-15,-2 0 6 0,0 0-2 0,2-1-1 0,0 0 4 0,1 1-8 16,-1 0 3-16,1 0-2 0,0 1-2 0,0-1 2 0,1 1 0 16,-1-1-1-16,1 0 2 0,0 1-3 0,0-2 4 0,0 2-2 0,-2-1 3 15,2 1 3-15,-1-1-6 0,0 0 3 0,1 1 1 0,1-1 0 0,-1 0-4 16,1-2 3-16,1 2-2 0,-1-1-2 0,1 0 1 0,0 0-1 16,0 0 2-16,2 1-1 0,-1 0-4 0,2 0 2 0,0-1-1 0,0 2-1 15,-1-1-1-15,3 1 2 0,-2 0-4 0,1 0 5 0,0 0-3 16,0 1 5-16,1-1-2 0,0 2-6 0,0-1 3 0,-1 0 0 0,1 0 0 15,0-1-2-15,1 1 1 0,-1 2 1 0,0-1 4 0,1 0-5 0,-1 0 5 16,1 0-7-16,0-2-3 0,1 0 3 0,-1 1 3 0,1-1-3 16,0 1 3-16,-1-1 0 0,1 1-1 0,0 0 1 0,-1-1-3 0,3 0 3 15,-2 0-3-15,2 0 1 0,1 0 1 0,-2 1 1 0,2-1-5 16,-1 0 4-16,2 0 2 0,0 0-4 0,1 0-1 0,0 0 2 0,1 0-1 16,1 2 0-16,1-2 2 0,0 0-4 0,3 0 1 0,1 1 1 0,0 0 3 15,2 0-2-15,0 0 1 0,2 0-5 0,-2 0 2 0,0 1 1 16,1-1-3-16,-1 0 1 0,2 0 2 0,-1-1-2 0,0 1-1 0,2 0-3 15,-1-1 5-15,0 2-10 0,0-2-2 0,1-2 0 0,-1 2 2 0,0-1 0 16,1 1 2-16,-2-1-1 0,1 0 3 0,-1 0-1 0,-1-2 1 16,-1 2 4-16,0 0-1 0,-2 0 0 0,0 1 3 0,0-1 1 0,-2 1-1 15,0-1 2-15,0 1 1 0,-1 0-2 0,0 0-1 0,-1 0 4 16,0 1-1-16,-2-1 1 0,1 1 0 0,-3 0 1 0,2 0 0 0,-1-1-5 16,-1 1 4-16,0 1 2 0,-1-2-2 0,1 1 0 0,-1 0 1 0,0-1-2 15,-2 0 1-15,0 0 2 0,0-1 4 0,0 0-3 0,0-1 2 16,0 1-3-16,1-1 5 0,-1 0-7 0,0-1 0 0,0 0 3 0,0-1-3 15,2 1 0-15,-2 0-2 0,0-2 1 0,0-1 1 0,1 0-2 0,1 1 1 16,-1-1 1-16,0 0-3 0,-1 0 5 0,1-1-2 0,0 2 1 16,-1-2-2-16,0 0 2 0,-1 0 0 0,1 0 1 0,0-1-2 0,1 0 4 15,-1 0-2-15,0-1-1 0,1 1 5 0,-1-2-4 0,2 0-2 0,-1 1 2 16,0-2-4-16,1 0 0 0,0-1 3 0,-1 0-1 0,1-2 0 16,0 0 0-16,-1-1-1 0,2 0-5 0,-1 0 5 0,1 0 2 0,0-1-2 15,0 1 2-15,0 0 2 0,1 0-5 0,-1 0 0 0,0 0 0 0,0 1 4 16,-1 0-1-16,1 2-1 0,-2-1 1 0,1 0 1 0,-2 2-2 15,2-2 0-15,-1 3 3 0,-1-1-2 0,0 1-2 0,0-1 3 0,-1 1 1 16,0 1-3-16,0-2 2 0,0 1-1 0,0 0-2 0,0-1-1 16,-1 1 4-16,1 1-2 0,0-2-2 0,0 2 4 0,0-1-4 0,0-1 1 15,0 2 4-15,0-1-3 0,1-1 1 0,1 2-1 0,-1-1-3 16,0 1 2-16,1-1-1 0,-1 1 1 0,2 0 1 0,-1 0-4 0,-1 1 1 16,1 1 2-16,1-1-4 0,-1 1 5 0,0 1-1 0,1 0-1 0,-3 2 2 15,1-1 2-15,-1 0-5 0,0 2 2 0,0 1 2 0,-1-2-1 0,0 1 1 16,-2-1 1-16,2 1-2 0,-1 0-2 0,-1 1 4 0,0 0-4 15,1 0 4-15,-1-2-2 0,0 2 0 0,-1-1 0 0,0 0 0 0,0 1 0 16,1-1-4-16,0 1 4 0,-1 1-2 0,2-1 1 0,-2-1-2 16,1 1 3-16,-2 1 0 0,2-1 1 0,-3 2-2 0,1-2 1 0,0 1-3 15,0 1 3-15,-2-1 3 0,1 1-3 0,-1 0 0 0,-2 0 3 0,0 0-3 16,-1 0 4-16,-3 1-3 0,0 0-1 0,-1 1 3 0,-2-1 2 16,0 0-5-16,-3 0 7 0,-1 1-5 0,-2-1 1 0,1 1 6 0,-2-1-9 15,0-1 4-15,-1 0-1 0,-1 0 0 0,-1 0 3 0,1 0 2 0,1-1-1 16,1 1 2-16,0-2-3 0,1 1 1 0,1-1-4 0,1 1 0 15,1 0-1-15,0 0 3 0,1-1-2 0,-2 0-2 0,1 1 2 0,-1-1-2 16,2-1 2-16,-1 2-3 0,3 1 3 0,0-1-3 0,2 0 2 0,1 0 3 16,3 0-5-16,2-1 5 0,0 1-1 0,1 1-1 0,2-1 1 15,1 0-5-15,1 1 1 0,2-1-3 0,0 1 2 0,2-1-5 0,-1 1 0 16,1 0 5-16,0-1-2 0,1 1 3 0,-1-2 0 0,2 2-5 16,1 0-2-16,0-1 1 0,2 0 1 0,-1 0 5 0,-1 0-6 0,2 0 4 15,-1-1 1-15,0 1-1 0,0 1 2 0,1-1 3 0,0 1-3 0,-2 0-1 16,2 0-1-16,-1 0 1 0,0 1 0 0,1-1-2 0,1 1 1 15,-1 1 2-15,0-2 0 0,0 1 0 0,3 0 2 0,1 1-5 0,0-1-1 16,1 1 1-16,-1-1 6 0,0-1-8 0,1 0 8 0,1 1-3 0,0 0-4 16,1 0 0-16,1-1-2 0,-1 1 4 0,1 2 1 0,1-2-2 15,-2 0 3-15,2-1-3 0,0 1-1 0,-1 0 4 0,1 0-1 0,0 1 1 16,-2 0-2-16,2-1 5 0,-1 1-4 0,0 1 1 0,0-2 1 16,0 0-1-16,0 0-1 0,-1 1-1 0,1-1-1 0,-2 1 2 0,-1-1-2 15,0-1-1-15,0 1 1 0,0-1 4 0,0 0-1 0,0 1 2 0,-1-1 2 16,0 0-5-16,1 1 2 0,-2-1-4 0,0-1 6 0,1 1-4 15,-1 0 1-15,1 0-6 0,-2 0-1 0,1 0-2 0,0 0 1 0,0 0 5 16,0 1-1-16,-1 0-2 0,-1 1 5 0,0-1-1 0,-3 0-2 0,1 1 4 16,-1-1-1-16,1 2-1 0,-3-2 1 0,1 1 1 0,-1 0 3 15,-1 1-3-15,-1-1 1 0,2-1-2 0,0 1 1 0,-1 0 0 0,-1 0 0 16,0 0 4-16,0-1-3 0,0 2 1 0,0-1-4 0,0 0 7 16,0-1-5-16,0 2-2 0,0-1 2 0,0-1 0 0,0 2-3 0,0-1 5 15,0 0 2-15,0 0-4 0,0 1 0 0,0-2 0 0,1 1 0 0,-1 1-4 16,0-1 2-16,1 0 1 0,-1 2 1 0,1-1 0 0,-1 2 7 15,0-1-8-15,1 1-1 0,-1 1-1 0,0 1-1 0,0-2 3 0,-1 3-2 16,1 0 3-16,0 1-6 0,0 0 1 0,0 1 1 0,0 2-2 0,0 0 3 16,-1 2-2-16,1 1-1 0,0 1 3 0,1 0-5 0,-1 3 4 15,1-1-2-15,1 3 4 0,-1-2-3 0,0 0 4 0,0 0 1 0,0-1-7 16,0 0 4-16,-1 1 1 0,3-3 2 0,-2 0-2 0,1-1 2 0,0 1 0 16,1-2-4-16,-2 1 5 0,1-1 1 0,-1-1-4 0,0-1 1 15,1 1 2-15,-1 1-2 0,0-1-3 0,0-1 4 0,0 1-1 0,-1 0 1 16,1-1 0-16,1 1 0 0,-1-2 0 0,0 0-3 0,-1 0 3 15,1 0 0-15,0 0 0 0,-1 1-3 0,1-2 5 0,0 2-4 0,-1-1 1 16,2 0 1-16,-1-2 1 0,0 0 1 0,1-1-1 0,-1 0 2 0,-1-1-2 16,1-1-2-16,-1 1-1 0,0-3 1 0,2 1 4 0,-1-2-2 15,0 0 4-15,0-1 2 0,0-1-8 0,0 0 0 0,-1 1 5 0,0-2-3 16,0 0 6-16,0-2 3 0,2 2-6 0,-2 0 0 0,1-1-5 0,-2 0 6 16,-1-1-2-16,1 1 2 0,0-1 1 0,-1 0-3 0,1 0-5 15,-2 0 2-15,0-1 3 0,-1 2 0 0,1-1 1 0,-2 1 0 0,2-1-1 16,-2 0-4-16,0 1 1 0,-1 0 1 0,0 1 1 0,0-1 0 0,0 0 3 15,-2 1-3-15,1 0 0 0,-1 0-1 0,-2 0 1 0,0 0 0 16,-2 0 1-16,1 1-1 0,-1-1 0 0,-2 1-6 0,-1 1 7 0,-1-1 0 16,-1 2 1-16,-3-1-4 0,2 0 0 0,-2 1 6 0,-1 0-6 15,1-1 2-15,-3 1 4 0,0-1-6 0,-1 0 7 0,3-1 0 0,-1 1-2 16,1-2 0-16,1 0 5 0,2 1-1 0,-1-1-5 0,3-1 8 0,1 1-7 16,0 0 1-16,1-2-2 0,0 1-5 0,1 0 1 0,0-1 3 15,0-1 1-15,1 1-2 0,1-1 0 0,-1 0 3 0,3 0-2 0,-3 2-2 16,3-2 2-16,0 1-6 0,2 1-1 0,2 1-2 0,2-1 2 15,-1 1-1-15,1 0 0 0,0 1 3 0,1-1-2 0,0 1-6 0,2 0 3 16,-1 0 1-16,1 2-3 0,1-2 4 0,0 1-1 0,2-1 2 0,-2 2 1 16,3-2-1-16,-1 1 2 0,1-1-1 0,0-1-4 0,1 1 6 15,0 1 1-15,0-2 0 0,4 0 0 0,-4 0 1 0,2 0-2 0,-1-2-2 16,-1 2 3-16,-1 0 3 0,0 0-2 0,-1 0 1 0,-1 0-2 0,0 0 1 16,0 0-2-16,-1 0 2 0,-1 0 2 0,1 0-3 0,-1-1 3 15,0 1 0-15,1 0-2 0,-1 0 2 0,-1-1-2 0,1 1 1 0,-1-1 2 16,1 0-5-16,-1 0 2 0,0 1-1 0,0-1 1 0,-1-1 1 15,0 1 1-15,0 0-2 0,-1 1-2 0,1-1-1 0,-1 1 2 0,0-1 0 16,0 0-1-16,1 1-3 0,-1-2-8 0,1 1-9 0,1 0-17 0,-1 0-16 16,0 0-28-16,2 0-30 0,0 0-27 0,0-1-36 0,2 0-30 15,-1 0-8-15,1 0-1 0,0 0 26 0,2 0 37 0,-1 0 35 0,1 1 39 16,0-2 28-16,0 1 23 0,2 1 13 0,-2 0 6 0,2 0-1 0,-1-1-102 16</inkml:trace>
  <inkml:trace contextRef="#ctx0" brushRef="#br0" timeOffset="-29330.57">4626 8321 148 0,'-1'-3'11'0,"-1"-1"-7"0,0 0-2 0,-1-1 1 0,1 2-2 15,2 1 0-15,-1-2 2 0,1 1 0 0,0 0-1 0,-1 0 3 16,0 1 0-16,1-1 6 0,0 1 7 0,-2 0 9 0,2-1 6 0,-1 1 2 16,0 0-2-16,1 1-2 0,-1 1-1 0,0 0-1 0,1 0-3 0,-1 1 0 15,1 1-1-15,-1 1-4 0,1 3 4 0,1 0 2 0,-1 2 1 16,-1 1 7-16,2 3 5 0,-2 2 5 0,1 2 4 0,0 1 2 0,0 3-8 16,0 2-6-16,-2 1-8 0,2 1-5 0,0-2-8 0,2 1-2 15,-2-1-8-15,1 1 0 0,-1-1-2 0,1-2-2 0,0 1 1 0,0-1 1 16,0-3 0-16,0-2 6 0,1-2-1 0,0-3 4 0,-1-1 10 0,1-1 3 15,1-2 5-15,-2-1 3 0,-1-2-4 0,1 0-4 0,-1-1-1 16,0-1 1-16,1-1-5 0,-1 0 4 0,0-2 0 0,1-1 3 0,-1 0 2 16,0-1 1-16,-1-1-1 0,0-3-1 0,-1 0-1 0,-1-3-5 0,2 0 2 15,-2-3-2-15,0-1-3 0,1-1 0 0,-1-2-2 0,-1 0-8 16,1-2-1-16,-1 1-1 0,2-2-2 0,0 0-1 0,-1 2-2 0,2-1-4 16,-1 2 1-16,2-1 1 0,0 2 2 0,1 2 2 0,-1 1-1 0,0 3 2 15,0 1-3-15,0 2 1 0,0 2-2 0,0 1 2 0,-1 1 0 16,1 2 0-16,0 1 1 0,-1 1-5 0,0 0 1 0,0 2-2 0,1 0 1 15,-2 3-1-15,2 3-1 0,-1 1 4 0,1 3-2 0,-1 4 0 16,0 1 0-16,0 4-4 0,0-1 3 0,-1 0 1 0,1 1-3 0,-1 1 3 16,2 0-4-16,-1 0-1 0,1 1 5 0,1-1-3 0,0-1 5 0,0-2-2 15,-1-3 1-15,1-1 1 0,1-2-2 0,-1-3 0 0,-1-2 4 16,0-1-2-16,0-3 3 0,0-1 3 0,1-2-3 0,-1-1 7 0,0 0 1 16,0-1 3-16,0 0-6 0,0-1-2 0,0-3-4 0,0 1 2 15,-1-3 0-15,1 0 0 0,-1-3-2 0,-1 0-3 0,2 0-1 0,-2-2 3 16,1 1-3-16,0-2 0 0,0 0 0 0,0 1-4 0,-1 0 0 0,0 3-2 15,2 0-7-15,-1 1-8 0,0 1-4 0,1 1-18 0,-1 1-13 16,1 2-13-16,0-1-20 0,0 2-28 0,0 1-41 0,1 0-34 0,0 0-30 16,1 1 3-16,1 0 33 0,-1 1 65 0,1-1 52 0,0 1 35 15,0-1-113-15</inkml:trace>
  <inkml:trace contextRef="#ctx0" brushRef="#br0" timeOffset="-28544.81">4626 8415 161 0,'-1'-3'9'0,"0"1"-4"16,-1 0 0-16,1 1 0 0,0 1 4 0,1 0 4 0,-2 1 3 0,2 0 4 15,0 1-1-15,0 2 0 0,0-2 0 0,2 3 2 0,-2-1 0 16,1 2-3-16,0 2 1 0,0 3-1 0,0-1 0 0,0 1 1 0,2 2-2 16,-2 0-2-16,0 1 0 0,0-1 1 0,-1 0 3 0,0 1-2 0,-1-1 0 15,1 0-4-15,0 0 2 0,-1-1-2 0,1-1 1 0,0-2 4 16,-1 0 4-16,1-3 6 0,-2-1 6 0,2 0 4 0,0-3 2 0,-2 0-1 16,2-2 1-16,-1 0-1 0,-1 0-4 0,1-1-3 0,-1-1-4 15,1-2-2-15,0 1-4 0,0-3 0 0,-1 0 0 0,0-1-1 0,1-2 1 16,0-1-5-16,-2-1 4 0,-1 0-2 0,1-2-3 0,-1 1 2 0,1-2-5 15,1-1-1-15,-2 1-3 0,0 0 2 0,0 0-1 0,1 3 1 0,0-1 4 16,1 3 0-16,0 1 6 0,-1 1 0 0,2 2-3 0,0 2 0 16,0-1-3-16,0 3-3 0,0 0-3 0,1 2-2 0,-2 0-3 0,1 1-2 15,0 1 3-15,1 2-4 0,-1 0 5 0,1 4-2 0,-1-1 2 16,1 1-1-16,0 1-4 0,0 1-1 0,1-2-2 0,-1 2 3 0,1 0-4 16,0 0 3-16,0 1 0 0,-1-2 4 0,2 1-4 0,-1-2 1 15,0 0-1-15,0-1 0 0,0-1 4 0,0-1-1 0,1-2 0 0,-2 0 2 16,1-2 1-16,0-1 1 0,0-1 3 0,-1 0-4 0,1-1-1 0,-1 0 4 15,1-1 0-15,-1-2-3 0,0 0-1 0,1-1-3 0,-2-1 2 16,0 0-3-16,0 1-1 0,-1-2-3 0,-1 0-5 0,2 0-2 0,-1 0-2 16,0 0-2-16,0 1-5 0,0 1-2 0,1-1-8 0,0 1-13 0,0 1-16 15,2-1-27-15,-2 1-21 0,2 1-18 0,-1 1-20 0,1-1-7 16,1 1 5-16,-1 1 14 0,3 0 24 0,-2 0 31 0,2 1 29 0,-1 0 22 16,1 1 13-16,-2 0 5 0,1 0-131 0</inkml:trace>
  <inkml:trace contextRef="#ctx0" brushRef="#br0" timeOffset="-26543.7">4674 8187 169 0,'-5'-2'13'0,"1"2"-2"16,-2 0 0-16,1-1 2 0,2 1-1 0,-1 1-2 0,2-1-1 0,0 2 1 15,0-2 1-15,1 1 5 0,0 0 5 0,0 0 8 0,1-1 9 16,0 1 8-16,1-1 7 0,0 0 7 0,2 0 3 0,0 0-2 0,1 0-3 15,-1 1-12-15,3-1-8 0,0 1-8 0,0 1-3 0,2-1-2 16,2 0-2-16,0 0-4 0,2 0-1 0,-1 0 2 0,3 1 0 0,1 0-2 16,-1-1-1-16,0 1-3 0,-1-1 2 0,1 1-3 0,0-1-1 0,0 0 0 15,0 0-4-15,1 0-1 0,0-1-3 0,0 1-1 0,0-1 0 0,1 0 2 16,0 1-3-16,1-1-1 0,1 0-1 0,-2-1-2 0,2 1 2 16,0-1 0-16,0 0-1 0,0 0 1 0,1 0-3 0,-2-2 1 0,-1 2 1 15,0 0 1-15,-1-1 1 0,0 1 3 0,0 0-3 0,-1-1 1 16,-1 1 0-16,1 0-3 0,-3 1 1 0,1 0 1 0,-2 0 2 0,-1 0-1 15,-1 1-1-15,1 0-1 0,-3-1 3 0,0 2-1 0,-1-1 2 0,-2 0 2 16,0 1-2-16,-1-1 3 0,0 2 1 0,-1-1-2 0,-1-1 4 16,0 1 1-16,-1-1 0 0,0 2 0 0,-1-2-3 0,1 0-1 0,-1 1-2 15,0 0 2-15,1-1-1 0,0 0-3 0,-1 0 1 0,2 0-3 0,-2-1 0 16,2 0-1-16,0 1 0 0,-1 0 1 0,1 1-1 0,0-1 1 16,1 0 0-16,-1-1-3 0,-1 0 1 0,2 0-1 0,1 1-1 0,-1-1 1 15,0 1 3-15,0 0-4 0,0 2 4 0,0-1-2 0,0 0 0 0,-1 1 3 16,0-1-2-16,0 0 2 0,0 2-2 0,0-1 1 0,0 1 3 15,0-1-3-15,-1 2 2 0,0-1 3 0,0 1-1 0,0 1 3 16,0-1 0-16,0 0-4 0,-1 1 0 0,1 1-3 0,-1-2 1 0,2 2-2 0,-1 0 1 16,1 0 2-16,0 1-3 0,1 0 0 0,0 2 0 0,0-2-1 15,-1 2 1-15,3-1 0 0,-2 3 0 0,1-2-2 0,0 2 1 16,1-2 2-16,-1 0-2 0,0 2 1 0,2-2 0 0,-1 2-1 0,-1-1 2 16,2 0-2-16,-2 1 2 0,2 1-2 0,-2-1 2 0,0 2-1 0,1-3-1 15,-1 2 1-15,-1 2 1 0,0-1 0 0,-1 1 6 0,1 0-4 16,-1 0-3-16,0 1 5 0,0 0-2 0,0 1 4 0,0-1-3 0,0 0 0 15,0 1-4-15,1-3 1 0,1 0 0 0,-1-2 1 0,-1-1 0 0,0 1 3 16,1-2-1-16,0 0 0 0,0-1-3 0,0 0-3 0,2-1 1 16,-2 0 3-16,0 0-2 0,0 0 0 0,1-1-1 0,0-1 0 0,0 0 3 15,0 1-1-15,1-3 2 0,-2 2-2 0,1 0 0 0,0-2 2 16,1 1 1-16,-1 0 0 0,-1-1 0 0,1-2-1 0,1 2 2 0,-1-3 1 16,-1 1 1-16,1 1-3 0,0-2 3 0,-1-1-3 0,-1 1 1 0,1-1-1 15,0 0 3-15,-1 0 0 0,0 0 0 0,1-1 2 0,-1 0 1 16,0 0 1-16,0 1 1 0,-1-2-1 0,1 1-5 0,-1 1-2 0,0-1-3 15,1 1 5-15,-1-1-4 0,-1 1 2 0,1-1-1 0,0 0 1 0,-1 1-1 16,0-2-1-16,-2 2-1 0,1 0 4 0,-1 0-2 0,0 0 3 16,-1 0 0-16,0-1-1 0,1 1-3 0,-3 0-1 0,1-1 3 0,-2 1-5 15,-1 0 5-15,-2-1-3 0,0 0 1 0,-1 0 1 0,0 0 0 0,-1-1 0 16,-2 1 1-16,0-1-3 0,-2 0 1 0,1-1 0 0,-2 2 1 16,0-1 0-16,0 1 3 0,0-2-1 0,-2 2-3 0,1 0 1 0,-4 0-1 15,1 0 3-15,0 0 0 0,1 0-1 0,-1-1-4 0,2 2 0 0,-1 0 3 16,1 0-3-16,2 0 1 0,0 0-1 0,1 0-4 0,0 0 5 15,1 2-2-15,0-1 2 0,-1-1 1 0,2 1-1 0,1-1 0 0,0 1-2 16,1-1 0-16,1 1 2 0,2-1 6 0,1 1 1 0,0-1-4 16,2 1 1-16,2-1-1 0,0 2-4 0,3-2 0 0,1 0-3 0,0 1-4 15,0-1-1-15,1 0 0 0,1 0-2 0,0 0 4 0,2 0-1 0,0 0 0 16,1 1-1-16,1-1 3 0,2 0-3 0,2 0 7 0,0 0-1 16,3 1-8-16,2-1 4 0,1 1-5 0,1 0 2 0,1 1 3 0,0 0-1 15,2 0-2-15,1 2 2 0,-1-1 2 0,1 0-2 0,0 2 2 0,0-1 1 16,2 0-4-16,-1 0 4 0,1 0 1 0,0 1-2 0,-1-2 3 15,1 2 0-15,-1-2 1 0,0 1-1 0,-2-2-1 0,0 0 0 0,-2 0 4 16,0-1-3-16,-2-1-1 0,-1 0 3 0,-1-1-1 0,-3-1 2 0,0 2 5 16,-2-1-3-16,-1 0-2 0,-2 0 1 0,0 0-3 0,0 0 2 15,-3 0 5-15,1-2-5 0,0 2 2 0,-1 0 0 0,-1-1 0 16,0-1-2-16,-1 1 5 0,1-1-4 0,-1 0-8 0,2-1 6 0,-2-2 0 16,-2 1 0-16,2-1 3 0,-1 0-1 0,1-2-4 0,0-1 5 0,-2 0 2 15,1-1 0-15,-2-3-1 0,0 0-4 0,2 0-2 0,-1-3 6 0,0-2 0 16,0 1 2-16,1-3 1 0,-1 0-2 0,0-1-3 0,0-1 1 15,2 0 2-15,-1 0-3 0,2 1 7 0,1 2-3 0,0-2-1 0,0 3 1 16,0 0 7-16,1 1-4 0,-1 1 6 0,1 1-6 0,1 0-11 0,0 1 7 16,0 0-2-16,-1 0 3 0,1 2 2 0,-1 0-3 0,1-1-1 15,0 2 1-15,0-2-2 0,-2 2 2 0,2-1 2 0,-2 2-7 0,0 1 1 16,0-1 3-16,0 2-2 0,-1 1 1 0,0 0 5 0,0 1-5 16,0-1-4-16,-1 0 5 0,0 0-4 0,-1 1 1 0,1 0 6 0,-1 1-7 15,1-1-4-15,0 1 4 0,-1-1-4 0,1 2 4 0,0 0 1 0,-1 1-2 16,1 1-4-16,-2-1 1 0,2 1 3 0,0 1-2 0,-2 0 8 15,1-1-5-15,-1 1-1 0,-2-1-2 0,2 1 1 0,0 0 2 0,-3 0 8 16,0-1-5-16,0 1-3 0,-1 0 6 0,-1 0-4 0,0 0 3 0,-1-2 7 16,-1 1-8-16,-2 0-2 0,0 0 5 0,-1-2-3 0,0 1 5 15,-2-1-3-15,1 1-3 0,-3-1-3 0,2 0 4 0,0 0 1 0,-2 0-1 16,1-1 4-16,-2 0-5 0,-2 1-3 0,1-2 3 0,0 1 0 16,-1 1-1-16,-1 0 1 0,0 1 1 0,0-1-7 0,-2 1 2 0,1 1 1 15,1-1-4-15,-2 1 8 0,0 1-4 0,0-1-4 0,0 0 3 0,0 0 2 16,-1 0-2-16,0-1 5 0,2 1-3 0,3 0-5 0,2-2 4 15,1 2-5-15,2-1 0 0,4-1-2 0,1 2 2 0,0 0-10 0,4 0 10 16,0 2-4-16,1-1-2 0,3 0 3 0,-1 1-4 0,1-1-3 0,1 0 1 16,2 1-1-16,-1-1 3 0,1 0 1 0,4-1-4 0,0 2-6 15,1-1-6-15,3 0-9 0,0 0-9 0,3 1-17 0,1-1-26 0,1 0-31 16,0 1-41-16,4 0-35 0,-3 1-17 0,4 0 20 0,-3 0 59 16,1-1 55-16,-1 1 28 0,0-1-92 0</inkml:trace>
  <inkml:trace contextRef="#ctx0" brushRef="#br0" timeOffset="-19973.68">21393 14111 322 0,'-2'-6'229'0,"-1"-3"35"0,0 0-51 0,-1-1-102 16,1 5-36-16,3 1-22 0,0 2-5 0,2 0-14 0,0-3 2 16,1 5-2-16,1-2 15 0,1 1 11 0,3-2 2 0,0-1 11 0,0 2-19 15,2-3-4-15,1 1-4 0,5 0-5 0,-1-3 0 0,4 1-16 0,0-2-12 16,1 1-5-16,5-2-2 0,0 0 9 0,6 0-9 0,0-5 1 15,3 3-9-15,5-1 5 0,-1 1 1 0,6-1 0 0,-1-1 6 0,3 0-10 16,0 1 9-16,1 2-14 0,3 0 12 0,-2 1-7 0,7-1 3 0,1 1 7 16,3 4-14-16,-1-2 7 0,2 2-10 0,3 0 5 0,-1 0 8 15,5 1-6-15,0 0 5 0,-2 2-9 0,0-1 3 0,1 1 1 0,0-2 3 16,4-2 4-16,5 1 1 0,4-1 12 0,3-1-10 0,2 0 4 0,3-1 3 16,-1 0-8-16,2 1 2 0,3 1-1 0,0 2-5 0,5-2-3 15,0 0 1-15,5 0 5 0,0 1-7 0,-1-1 6 0,3 1-7 0,0 2 7 16,0 2-1-16,3 1 4 0,-2 2-2 0,1 1-5 0,-2 2-3 0,-3 0-3 15,-1-1 4-15,-2 2-4 0,2 1 9 0,-1 1-9 0,-1-1 2 16,0 0-1-16,-5 0 1 0,-1 1 4 0,0 0 1 0,-1 0 1 0,3-1 0 16,0 1-5-16,0-2 9 0,-2 1-9 0,-1 1 5 0,-2-1-4 15,1-1 1-15,-2 1 0 0,5 0 6 0,2 1-1 0,-2 0-5 0,2 0 4 16,-2 2-11-16,-3-1 7 0,3 1-2 0,-5 1 0 0,3-1 6 0,0 3-5 16,-2-1-2-16,-2 1-1 0,-3 1-1 0,-3-1 0 0,-3 0-7 15,-1 2 13-15,-2 0-14 0,-2 0 13 0,0 0-1 0,-3 0-5 0,-2 0 8 16,-1-1-7-16,-4 2 5 0,-2-1 4 0,0 0 0 0,-1 0-5 0,-4-1 10 15,3 0-9-15,-3 0 6 0,-1 0 4 0,3-2-5 0,-2 2 2 16,1-1-1-16,-1 0-4 0,-2 0 5 0,-1 0-7 0,-2 1 4 0,-1-1-3 16,0-3 0-16,-1 1 6 0,-1 0-12 0,1-2 7 0,-2-1 1 0,-1 1-7 15,-1-1 7-15,0 0-4 0,-1 1-2 0,-1-1 7 0,1 0-5 16,-5 0-2-16,-1-1-2 0,-3 1 3 0,0-2 0 0,-4-1 3 0,-1 1-5 16,-2-1-2-16,-1-1-1 0,-4 1 8 0,-4-2-4 0,-2 1 2 15,-2-2-5-15,-3-1-7 0,0 2 1 0,-4-3-8 0,0 1-5 0,-3-1-6 16,-1 0-13-16,-2-1-21 0,-1-1 1 0,0 0-42 0,-1 0-21 15,-2-3-37-15,1 1-66 0,-1-2-35 0,-2-1-10 0,1 0 35 0,1-1 51 16,-2-1 47-16,3-2 52 0,-3 2 30 0,2 0 27 0,-2 1-41 0,1 1-18 16</inkml:trace>
  <inkml:trace contextRef="#ctx0" brushRef="#br0" timeOffset="-19502.55">30264 14153 602 0,'-2'-13'364'0,"-3"-2"12"0,0-3-184 0,2 4-59 15,1 4-39-15,-1 2-39 0,3 4-17 0,2-1-17 0,0 2-8 0,2 0 19 16,2 1-13-16,-1 0 8 0,1-1-2 0,-2 1-1 0,3 0 0 0,-1 1-3 15,2 0-6-15,1-1-10 0,-1 4 0 0,3-1 0 0,0 2-5 16,0 1 6-16,2-1-9 0,1 3-10 0,1 0 13 0,0 2-5 0,0 1 2 16,-1 1 10-16,-1 1-20 0,-3-1-11 0,0 3 7 0,0-2 0 15,-3 2 2-15,-3 0 12 0,0 0-12 0,-3 2-7 0,-1 0 13 0,-3 2 2 16,-2 1 11-16,-2 2 2 0,-2 3-2 0,-3-3-5 0,-1 3 13 0,0-2 3 16,-6-1 5-16,2-1 11 0,-3 1-4 0,-1-2 4 0,1 0 2 15,-1-2 0-15,-1 0-1 0,0-1-1 0,3 0 0 0,0-1-3 0,2-1-2 16,1-3 10-16,1 0-11 0,1-3 10 0,2 0 1 0,3-2-8 15,2-3 12-15,1-1 6 0,2-1-5 0,0-1 15 0,2-1-16 0,1-4-12 16,-1 0 14-16,2-3-9 0,1-1-8 0,2-5 13 0,2-3-25 0,2-2-9 16,1-3 14-16,2-4-13 0,1-1 7 0,0-2 3 0,2-2-13 15,-1-3 3-15,0-1 12 0,-1 0-5 0,0 1 5 0,-2 4-7 0,0 0-5 16,-1 2-8-16,0 3 6 0,-1 0-3 0,-1 3 2 0,0 1 3 0,-3 2 0 16,1 0 0-16,-1 3-10 0,1 1-15 0,-2 1-16 0,1 1-16 15,-1 1-20-15,0 0-20 0,-1 3-32 0,0 1-27 0,2 1-51 0,-1 1-54 16,0 2-99-16,0 1-92 0,2 1 17 0,-1 1 124 0,2 0 126 0,-2 0 71 15,1 0-28-15</inkml:trace>
  <inkml:trace contextRef="#ctx0" brushRef="#br0" timeOffset="-17557.16">17340 12923 149 0,'-5'1'7'0,"-1"1"-2"0,-3-1 1 0,-1 0 1 0,2 0 2 15,0-1 7-15,1-1 2 0,0 1 5 0,2-1 5 0,0 0 7 16,0-1 12-16,2-1 15 0,-1 0 16 0,2-1 20 0,0 2 8 0,0 0 4 16,-1-2 5-16,2 2-1 0,-1 0 1 0,1 1 3 0,-2-2-11 15,2 2-16-15,1-1-7 0,-1 1-10 0,0 0-2 0,1-1-3 0,0 1-8 16,0 0-16-16,1 0 0 0,0 1-4 0,0-1-2 0,0 1 0 0,2-1-6 16,-1-1-10-16,2 0 5 0,0 0-4 0,2 0-4 0,0-2-4 15,2 1-7-15,1-2-1 0,2 0 3 0,2-2 2 0,0 1-7 0,1-3 1 16,1 1-4-16,0 0-1 0,1 0 1 0,1-1-3 0,2 1 0 0,1 1 7 15,1-1-7-15,1 1-2 0,2-1-1 0,0 1-1 0,3 0 3 16,-1 0 8-16,2 0-7 0,1 0-7 0,-1 2-1 0,0-1 8 0,1 0-4 16,1 0 8-16,0 2-2 0,1-2-19 0,0 1 12 0,-1 0-4 15,2-1 7-15,-3 0 2 0,3-1 0 0,1 0-6 0,0 0 4 0,1-1 0 16,-1 1-7-16,0-1 8 0,-2 0 1 0,1 0-3 0,1 0 3 0,1 1 4 16,-2 0-12-16,3 0 10 0,-3 2-2 0,0 0-7 0,2 0 10 15,-1 2-6-15,-1-1 2 0,2 2 9 0,-1 0-6 0,0 1-5 0,-1-2 3 16,0 2 3-16,0 0-7 0,1 1 12 0,2-1-11 0,0 0-8 15,0-2 11-15,-2 2 0 0,-1-1 0 0,2 1 8 0,-2-1-15 0,2-2-4 16,-2 2 9-16,1-2-2 0,2 1 2 0,-3-1 4 0,0 0-5 0,-1 0-3 16,1 1 10-16,-1-2-9 0,0 2 6 0,0-2-2 0,-1 1 2 15,-1 0 6-15,0 1-4 0,-2 0-3 0,1 0 0 0,2 1-6 0,-1 0 6 16,-2 1 0-16,1 0 2 0,-3 1 7 0,1 0-12 0,-2 0 14 0,-1 0-15 16,1 0 4-16,-1 0 1 0,-1 1 1 0,1-1-1 0,0 0 4 15,-1 0-5-15,1 1-3 0,-1 1 0 0,0-1 6 0,0 0-6 0,0 0 6 16,0 1 4-16,2-1-10 0,-1 2 5 0,0-1-7 0,1 2 5 15,-1-2-1-15,2 1 2 0,-3 1-7 0,-1 0 2 0,1 0 4 0,0 2 1 16,-1-3 7-16,0 2 0 0,1 0-2 0,0 1-1 0,-2 0 1 0,1 1 4 16,-2-1-3-16,-1-1 2 0,-2 2-2 0,1-1-5 0,0 1 4 15,-1-2 3-15,-1 0-5 0,0 0 2 0,0 0-2 0,0 0 1 0,-2 0 5 16,1 1-5-16,0 0 2 0,0-1-2 0,-1 1-7 0,1-1 8 0,-3 0 0 16,2 0-6-16,-2 1 15 0,1 0-9 0,-2-1 3 0,-1 0 0 15,-1 1-7-15,1-3-1 0,-1 2 4 0,-3-2 2 0,1 0-1 0,0 0-3 16,-2-1 2-16,1 1-2 0,1-1 2 0,-2-1 1 0,1 3-8 0,-3-3 5 15,2 1-9-15,-1-1 9 0,0 1 2 0,0 0 1 0,-1-1 0 16,1 1 2-16,-1-1-7 0,0 0 1 0,-1 1-5 0,1 0-5 0,-2-1-15 16,1 0-18-16,-1-1-25 0,0 0-37 0,0 0-30 0,0 0-51 0,-1-1-47 15,2 0-54-15,-1-3-16 0,1 0 5 0,0-2 51 0,1-1 76 16,1-1 68-16,-1-2 50 0,1-1-27 0,0 0-2 0</inkml:trace>
  <inkml:trace contextRef="#ctx0" brushRef="#br0" timeOffset="-17215.37">20765 12557 453 0,'2'-5'266'15,"-2"0"13"-15,2-1-108 0,-2 0-97 0,1 3-46 0,1-1-19 0,3 2-2 16,0 1 1-16,0-2 11 0,1 2 16 0,1 0 19 0,0 0 13 16,0 1 1-16,0 1-1 0,0 1-14 0,0 1-13 0,-2 1-9 0,2 1-16 15,0 3-4-15,-1 1 5 0,0 2-11 0,0 1 5 0,-1 2-8 0,-1 0 0 16,0 1 9-16,-1 1-4 0,-2 0 6 0,-1 2-5 0,-2-1 1 15,-2 0 7-15,1-1 3 0,-3 2 3 0,-1-1 8 0,-2-2 3 0,-2 2 5 16,1-2 2-16,-3-1 4 0,1 2-2 0,-3-2 8 0,1 0-3 0,-1-3 2 16,0 0-1-16,-1-3 2 0,0 0-6 0,-2-2 4 0,1-1-14 15,1 0 7-15,0-2-11 0,1 0-3 0,2-2 10 0,0-2-15 0,2-2 15 16,-1 1-7-16,3-2-4 0,2-2-5 0,0 0-8 0,1-3 7 0,3 0-8 16,-1-4-6-16,3-2 2 0,1-2-13 0,1-2 9 0,2 1-8 15,1-1 8-15,1 1-8 0,2-1 1 0,0 3-2 0,0 0-1 0,1 1 2 16,1 1-1-16,-1 2 5 0,1-2-5 0,-1 3-14 0,-1 1-14 0,3 1-19 15,-2 1-25-15,0 0-7 0,-1 1-28 0,0 2-26 0,-1-1-41 16,0 2-44-16,0-2-53 0,0 0-57 0,0 0-18 0,-1 2 24 0,1-2 100 16,1 0 98-16,-1 1 62 0,-3-1-64 0</inkml:trace>
  <inkml:trace contextRef="#ctx0" brushRef="#br0" timeOffset="-12923.97">4219 7420 163 0,'-1'3'11'0,"1"1"-7"15,-1 0 0-15,1 0 0 0,-1-2 0 0,1 0 2 0,0 0 3 0,0-2 6 16,0 0 6-16,0 0 8 0,0 0 4 0,1-2 5 0,-1 1 6 15,0 0 3-15,0-1 8 0,0 1 3 0,0-2 3 0,1 1 1 0,0 0 1 16,-1-2-2-16,2 2-1 0,-2-1-2 0,0 0-4 0,1 1-4 16,-1-2-4-16,0 0-3 0,0 0-2 0,0 0 0 0,1-1-4 0,-2-1-4 15,1 1-2-15,0-1-7 0,0 0 5 0,1 0-6 0,-1 1 0 0,1-2-3 16,-1 0-2-16,1 0-4 0,-1-1-1 0,1 0-2 0,1 0-1 0,-2 0 1 16,1 0-4-16,-1-1 2 0,1 0-2 0,0 1 0 0,-1-1-3 15,1 1 3-15,0 0-3 0,-1 2 6 0,3 0 2 0,-2 2 2 16,-1 0-4-16,1 1-2 0,-1-1 0 0,0 2-3 0,1 0 0 0,-2 0-2 15,1 2 1-15,1 0-1 0,-2 0 0 0,1 0 1 0,0 0-1 16,-2 0-1-16,0 2-3 0,1-1 1 0,-1 0 0 0,1 0-1 0,-1 1 3 16,-1 1-1-16,1-1 1 0,-2 0-1 0,2 2 0 0,-1-2-1 0,-2 2 2 15,1-1-1-15,-1 0 1 0,0 1-2 0,1-1 2 0,0 1-2 16,0-1 2-16,0 2-2 0,0-2 1 0,-1 1 3 0,0-1-3 0,0 1 2 16,1-2-2-16,1 2-1 0,-1-2 1 0,0 1 1 0,0 0-2 0,1-1 2 15,-1 0 1-15,1 1-3 0,-1-1 0 0,2-1-3 0,0 0-1 0,1-1 3 16,1 1 0-16,-2-1-3 0,2 1 0 0,2-1-2 0,-2 0 1 15,1 0 0-15,1 0 0 0,-1 0 0 0,3-1-1 0,0 1-2 0,0 0 2 16,1-1 2-16,0 0 0 0,1 0-1 0,2 0 3 0,-1 0-5 0,1 1 2 16,0 0 0-16,0 1 0 0,0-1 1 0,1 1 2 0,0 0-1 15,1 0 2-15,-1 1-2 0,-1 0 2 0,0-1 2 0,-1 0-2 0,0 1 2 16,-1-1-1-16,-1 0 0 0,1 1 2 0,-1-1 1 0,-1 0-1 0,-1 0 1 16,0-1 0-16,-2 1-1 0,2-1 3 0,-2-1-1 0,0 1 2 15,-1 0 4-15,0-1 0 0,-1 0 0 0,0 0-1 0,0-1-2 0,-2 1 1 16,1-1-1-16,1 1 1 0,-3-1-1 0,2-1 1 0,-1 0 0 15,-2 1-1-15,3-2 0 0,-3-1 0 0,2 1 2 0,-2-1 0 0,0 1 2 16,0-3-3-16,0 1-2 0,0 0 1 0,1-1-2 0,0 1-1 0,0 0 0 16,-1 0-3-16,2-1-2 0,-1 1-3 0,2 1 1 0,1 0-13 15,-1 1-11-15,2 0-17 0,-1 1-27 0,1 0-30 0,0 1-42 0,0 0-54 16,1 1-42-16,1 0-10 0,-1 2 38 0,0-1 73 0,-1 3 60 16,1-2-3-16,-1 0-42 0</inkml:trace>
  <inkml:trace contextRef="#ctx0" brushRef="#br0" timeOffset="-9869.88">21771 12582 473 0,'-5'-7'257'0,"-2"-3"11"0,0-1-58 0,2 0-65 0,0 2-35 0,3 2-21 16,-1 0-19-16,3 1-11 0,0-1 0 0,3 2-6 0,0-1 3 0,1 0-10 15,-1 2-2-15,2-1-8 0,-1 0-6 0,2 2-3 0,2-1 1 16,-1 1-19-16,2 1 2 0,0 1-11 0,3-1-5 0,-1 2 5 0,2 2-3 15,0-1-2-15,0 2 0 0,-2 1-7 0,1 0-9 0,-2 1-1 0,-3 1-12 16,1-1 7-16,-3 2-8 0,-2 0 4 0,-1 2-3 0,-3-1 0 16,-1 3 4-16,-3-1 5 0,-2 1 10 0,-1 0 3 0,-2 1 4 0,0-2 8 15,-2 0-1-15,0 0 6 0,0-1 5 0,-1-1 0 0,0 0-3 16,1 0 1-16,-1-1-9 0,2 0 4 0,-1 0-6 0,2 0 7 0,0-2-4 16,2 0-4-16,3 1 7 0,-1 0-18 0,4-1 3 0,-1 0-3 0,3 1-5 15,3 1 5-15,1 0 1 0,3 1-6 0,2 0 6 0,0 2-3 16,2-1 5-16,2 2 3 0,-2-1-1 0,2 0 7 0,-1 0 0 0,2-1 0 15,-1 1 6-15,0 1-5 0,-3 0 7 0,-1-2-1 0,-2 3 4 0,-2-3 10 16,-1 2 0-16,-2-1 19 0,-1-1 7 0,-2 3-1 0,-3-2 2 16,1 2-1-16,-5-1-9 0,1 2 6 0,-4-2 6 0,0 3-1 0,-3-1 0 15,0 1 1-15,-1-1-3 0,-1 2-2 0,-1-2-1 0,-3 0 1 16,2 0-14-16,-3-4-1 0,4 1-4 0,-1-2-12 0,4 1 5 0,1-2-13 16,-1 0 5-16,1-2 3 0,0-1-11 0,3-1 1 0,1-1 1 0,1-1-28 15,0-1 3-15,3 0-28 0,0-2-18 0,2-3-15 0,1 1-27 16,0-3-34-16,2 0-57 0,0-3-50 0,5-2-47 0,2-2-7 0,2-3 32 15,3-2 68-15,4 0 82 0,5-3 60 0,2-1-76 0</inkml:trace>
  <inkml:trace contextRef="#ctx0" brushRef="#br0" timeOffset="-9630.34">22207 12616 263 0,'3'-1'180'0,"-3"0"1"0,0 1-48 0,-3 0-73 15,-3 1-45-15,0 2-15 0,-1 2 4 0,-1-1 4 0,0 3 19 16,-2 0 12-16,-1 0 20 0,-3 0 11 0,2 1 12 0,-1-2 2 0,-1 2-1 15,2-1-10-15,-1 0-14 0,0 0-15 0,0 0-11 0,3 0-7 0,0-1-11 16,2 3-1-16,-2-4-6 0,3 2 1 0,2 0 3 0,0 1 1 16,2-1 4-16,2-1-2 0,-1 0-1 0,4-2 4 0,0 1-4 0,1-2 3 15,3 2-3-15,0 0 3 0,3-2-7 0,1 0 3 0,4 2-13 16,1 0 7-16,3-2-11 0,-1 1 9 0,1-2-1 0,2 0-9 16,1-2 7-16,3 0-18 0,0 0-20 0,1 0-31 0,1-1-44 0,-1 0-28 0,-2-1-13 15,-2-2-6-15,-1 2 7 0,-3-2 4 0,-1 1 12 0,-2 1 11 0,-2-3 8 16,-1 0 20-16,-3 0 23 0,-2-1 26 0,-3-1 21 0,-1 0-101 15</inkml:trace>
  <inkml:trace contextRef="#ctx0" brushRef="#br0" timeOffset="-9453.68">22260 12519 543 0,'-3'-1'306'0,"-1"0"-20"16,0 1-148-16,0 1-58 0,1 3-35 0,2 5-10 0,0 1 3 15,0 5 5-15,0 1 19 0,0 2 12 0,-3 3 9 0,2 2 6 0,-3 1-5 16,2 2 3-16,-2 0-8 0,2 2-12 0,-1 1-7 0,-2 1-20 0,3 0-11 15,-4 0-8-15,4-1-10 0,-2-3-2 0,1-2-9 0,2-2-3 16,2 0-5-16,0-2-13 0,0-3-29 0,2 0-23 0,-2-2-59 0,3-1-38 16,-1-2-53-16,2-2-49 0,0-2-47 0,1-1-20 0,-1-2 71 0,0-3 93 15,-1-3 75-15,-2-5-36 0</inkml:trace>
  <inkml:trace contextRef="#ctx0" brushRef="#br0" timeOffset="-4822.67">4050 7685 140 0,'-1'0'62'0,"-1"-1"-22"0,-1 0 25 0,0-2 23 16,-1 1 5-16,2-1-1 0,1-1-12 0,0 0-9 0,0-1-2 16,1-1-3-16,0-1 0 0,0 0 3 0,1 0 2 0,1-1 1 0,0 0-3 15,2 0-14-15,-1-1-9 0,3 0-8 0,1 0-5 0,0-1 2 0,2 1-4 16,0 0-1-16,1 1-5 0,0 1-3 0,1 0-1 0,0 1-2 15,0 3-7-15,0-1-2 0,0 2-9 0,-2 0 2 0,1 2-5 0,-1 0 4 16,0 1 0-16,-1 0 1 0,1 1-1 0,1 2-3 0,-2 0-3 16,-1 2 2-16,1 0 0 0,-1 1 4 0,0 0 0 0,-2 1-2 0,1 1 3 15,-1-1-5-15,-1 1 6 0,0 1 4 0,-1-1 0 0,1 1 4 0,-3 2-1 16,1-1-2-16,-3 1-3 0,1 0 5 0,-1 0-1 0,-1-2 3 16,0 1 5-16,-1-2-7 0,-1 1-6 0,0 0 2 0,-1-1-1 0,-1 0 1 15,1-1 3-15,-1 0 1 0,-1 0-7 0,0-1 5 0,0 1 0 16,-2-1 1-16,1 0 2 0,-2 0-3 0,0 0-4 0,2 0 5 0,-2 0 2 15,2-2 0-15,-3 1 3 0,2-1-3 0,0-1-4 0,1 1 1 16,-1-2 5-16,1 1 1 0,0-1 3 0,-1 0 1 0,3-2-6 0,0-1 1 16,0 1 1-16,1-1 1 0,0-1 0 0,1 1-4 0,0-1-8 15,0-2 0-15,3 1 2 0,-1-1-2 0,0 0 6 0,1 1-5 0,1 0-7 16,0-1 2-16,1 0 2 0,1 2 3 0,0-1 5 0,1-1-4 0,1 2-2 16,-1-1 2-16,3 1 1 0,-1-2 8 0,2 2-1 0,0 1-1 0,-1 0-1 15,3 0-2-15,-1 0 2 0,1 1-2 0,1 0 0 0,1-1-2 0,0 3-8 16,1-2 3-16,-2 0 3 0,2 0-2 0,0 0 0 0,0 2-1 15,-1-2-7-15,2 1 4 0,-2-1 1 0,1 0 1 0,-2-1-7 0,0 2-15 16,0-4-23-16,-1 2-19 0,-1 0-23 0,-1 0-31 0,-1 2-28 16,-1-2-45-16,-1 1-38 0,-2 0-45 0,2 0-23 0,-2 0 33 0,-1-1 81 15,1 0 76-15,-2 0 52 0,-2 0-95 0</inkml:trace>
  <inkml:trace contextRef="#ctx0" brushRef="#br0" timeOffset="-1097.56">4079 6790 158 0,'-2'-1'24'0,"-2"-1"-17"0,-1 0-3 0,1-1 0 0,0 1 4 0,1 0 5 0,-1-1 6 15,1 1 9-15,1 0 5 0,-2-2 3 0,2 2 5 0,1 0 4 16,-2-1 4-16,2 1 7 0,0 0 3 0,0 0 3 0,1 0 3 15,-1-1-1-15,1 1-3 0,1-2-3 0,0 1-3 0,3-1-3 0,-2 1-1 16,1-1-3-16,1 1-5 0,-1-1-2 0,2 1-8 0,1 1-5 0,-2-1-1 16,2 1-4-16,0 0-5 0,1-1-1 0,0 1-3 0,1 1-8 15,0 0 2-15,1 1-2 0,0 1-5 0,0 1 3 0,1 1-5 0,-1 0 0 16,-1 0-1-16,-1 1 2 0,0 2 0 0,-1-1 5 0,-2 2-4 0,1 0-1 16,-2 0 1-16,1 0 0 0,-1 1 1 0,-2 0 3 0,2 0 2 15,-3 0-2-15,0-1 1 0,-1 1-3 0,-2 2 0 0,1-2 1 0,0 0 5 16,-3 0-3-16,0-1-1 0,1 0 0 0,-3 0 2 0,2-1-2 0,-1 1-3 15,1-1 3-15,-1-1-2 0,0-1-3 0,2 1 0 0,-2-2-2 0,0 1 1 16,0-1 1-16,1 0 3 0,0-2-1 0,1 1 3 0,0-2-2 16,-1 1 0-16,1-1-2 0,0 0 0 0,2-1 2 0,0 1-2 0,-1-2 1 15,2 1-3-15,0-3 0 0,1 1-3 0,1-1 2 0,0 1-2 16,0-1 2-16,3 0-1 0,-2-1 0 0,2 1-2 0,0-1 0 0,1 0 0 16,-1 2 1-16,3-1 0 0,0 1-2 0,0 1 4 0,1 0-2 15,-1 1 4-15,2 1 2 0,1 1-1 0,-1 2 0 0,0 0-1 0,1 2-2 16,1 1 0-16,-1 1 1 0,1-1-4 0,-3 3 8 0,0 0 0 0,0 1 3 15,-4 1 3-15,1-1-2 0,-2 0 3 0,-1-1 2 0,0 2 10 16,-1-2 3-16,-1-1 3 0,-1 0 6 0,-1 0-3 0,-1 2 3 0,1-2 3 16,-3 1-2-16,0 0 1 0,-2-1 2 0,-1 1-2 0,0-1-1 0,-1-1-4 15,0 0-1-15,0 0-4 0,0-1 2 0,0 0-3 0,1-1 1 16,-3 0-2-16,2 0-3 0,1-2 1 0,-1-1-6 0,-1 1-2 0,1-2 2 16,-1-1-3-16,2 0-6 0,-1-1 3 0,0-2-1 0,0 1 0 0,1-1-3 15,0-1-2-15,0 0-3 0,1 0-1 0,1 0-5 0,1 0-10 16,-1-1-8-16,1 1-13 0,1-1-16 0,-1 1-17 0,3 0-14 0,-2 1-23 15,2 0-19-15,1 1-35 0,0 0-37 0,1-2-37 0,-2 3-20 16,2-1 20-16,0 1 47 0,2 0 70 0,-2 1 53 0,2-2 32 0,-2 1-122 16</inkml:trace>
  <inkml:trace contextRef="#ctx0" brushRef="#br0" timeOffset="3791.84">4256 10276 147 0,'-1'-2'8'0,"1"1"-2"0,0-1 0 15,-1 1 0-15,0 0 0 0,0-2-3 0,1 2 0 0,-1-1-1 0,1 0-1 16,0-1-2-16,0 1-2 0,1-2-2 0,-1 1-1 0,1 1 1 0,-1-1 0 16,1 1 1-16,-1 1 0 0,1-3-2 0,-1 2-115 0</inkml:trace>
  <inkml:trace contextRef="#ctx0" brushRef="#br0" timeOffset="4391.86">3848 7102 97 0,'1'-1'51'0,"1"2"-42"0,0-1-9 0,-2 0 1 15,0 0-1-15,1-1-1 0,-1-2 1 0,1 2-7 0,-1-1-73 16</inkml:trace>
  <inkml:trace contextRef="#ctx0" brushRef="#br0" timeOffset="5010.33">2406 7011 184 0,'-3'-2'70'0,"-1"0"-8"0,0 1 10 16,1-1-10-16,2 1-11 0,1 1-7 0,1 1 3 0,0 0 9 0,2-1 13 15,-1 1 14-15,1 0 7 0,2-1 4 0,1 1-6 0,2-1-5 16,1 1-8-16,1 1-6 0,3-1-1 0,3 0-2 0,3 0-2 0,1 0-5 15,6 0-8-15,0 1-13 0,1-1-7 0,2-1-7 0,-2-1-4 0,2-1-4 16,1 0-2-16,1 1-4 0,2-3-2 0,0 2 1 0,0-2 0 16,3 0-6-16,0 1-4 0,2-2 2 0,0 2-2 0,1-2 6 0,2 0 0 15,-2 2-3-15,2 1 0 0,-2-1 1 0,1 2-2 0,0 0 2 16,-2 2 0-16,-2 1-5 0,-3 1 5 0,-3 0-3 0,-2 2 4 0,-2-1-3 16,0 2 1-16,-3-1-4 0,0 1 5 0,-4-1-2 0,1 0 3 0,-1 1-2 15,-3-2-6-15,-3 1 0 0,0-1-4 0,-2-1-15 0,-3 0-23 16,-3-2-24-16,0 1-34 0,-2 0-31 0,1-1-41 0,-2 0-47 0,-1-2-41 15,1 1 22-15,-4-1 63 0,0-1 71 0,0-3 57 0,-2-1-100 16</inkml:trace>
  <inkml:trace contextRef="#ctx0" brushRef="#br0" timeOffset="5294.78">3600 6929 315 0,'2'-5'111'0,"-1"1"4"0,2-2-58 15,1 2-38-15,0 2-17 0,2 1-2 0,1-1 1 0,1 0 7 16,0 0 2-16,0 1 6 0,0 0 11 0,1 0 6 0,1 1 6 0,0-2-2 15,0 4-11-15,1 0-9 0,-1 0-7 0,-1 3-4 0,-1 1-1 0,-1 1 1 16,-1 1-3-16,-1 1 0 0,-2 0 3 0,0 1 2 0,-2 1 4 16,-2 0 1-16,-2 2 2 0,-1 0 0 0,-2 1-1 0,-2 0 2 0,-1-1 2 15,-1 1-2-15,-1-2 3 0,-1-1-2 0,0 1 5 0,0-2 11 16,1-1 4-16,0-1 10 0,2-1 3 0,-1-2-2 0,-1-1 3 0,1 0-2 16,2-3-1-16,0 0 0 0,1-2-6 0,0-1-2 0,1-1-3 0,1-2 0 15,1-2-7-15,0-4-2 0,1 0-6 0,2-4-4 0,0 0 2 16,1-2-2-16,1-2-1 0,1-2-1 0,0 1-4 0,3-2-3 0,1 0 1 15,2 0-5-15,0 0-2 0,2 2-1 0,-1 3-4 0,0 4-5 16,0 1-5-16,0 3-15 0,-2 2-25 0,0 1-30 0,-3 2-38 0,1 2-39 16,-1 2-36-16,-1 2-57 0,0 3-26 0,1 1 53 0,-2 2 76 0,-1 2 71 15,2 3-79-15</inkml:trace>
  <inkml:trace contextRef="#ctx0" brushRef="#br0" timeOffset="13563.66">22623 12806 254 0,'-1'-3'113'0,"-2"1"43"0,0-1 11 16,1 1-20-16,-1-1-30 0,2 0-25 0,0 2-2 0,0-3 3 0,1 3 16 15,-1-1 0-15,1 0 7 0,0-2 2 0,1 2-11 0,-1-2-1 0,1 1-13 16,-1 1-10-16,1-3-7 0,-1 1-13 0,0 0-5 0,2 0-13 16,0 1-2-16,0 0-5 0,1 0-2 0,1-1-4 0,-1 0-7 0,2 0-5 15,-1 0-2-15,1-1-1 0,1 2-9 0,0 0 4 0,2-1-15 0,0 2 11 16,2-2-9-16,-1 1 1 0,3-2 1 0,1 2-1 0,-2-2 7 15,3 2-6-15,0-2-6 0,2 0 2 0,0 2 5 0,1-2-1 0,-1 3 9 16,1-3-9-16,0 3-2 0,-1-1-1 0,2 0 5 0,1 2-3 0,0 0 5 16,0 0-5-16,1 0 3 0,-1 0-6 0,2 0 5 0,0 1-7 15,-2-2-3-15,2 1 7 0,0 1 2 0,1-1-2 0,0 0 2 0,1 0-4 16,1 0 0-16,2-2 0 0,1 2-4 0,-1-1 4 0,-1-2-3 16,0 2 7-16,-1 0-5 0,0 1 5 0,2-2-9 0,-2 2 10 0,0-1-4 15,1 2 9-15,0-1-7 0,-1 0 0 0,0 1-4 0,0-2 1 0,-1 2 0 16,-1 0 9-16,1 2-1 0,0-2 0 0,0 0 9 0,2-2-19 15,-2 2 13-15,1 0-11 0,0-1 3 0,0 1 2 0,1-1-5 0,-1 0-1 16,0-1 4-16,1 0 0 0,2-1 2 0,-1 1 1 0,2-1-3 0,0 1-3 16,-2 0 3-16,1-2 0 0,-2 2-5 0,0-1 1 0,1-1 4 15,-1 2-2-15,1-2 8 0,-2 1-6 0,1 1-8 0,1-1 4 0,-1 1-1 16,-1 1 3-16,1-1 1 0,1 0 1 0,-1 1-5 0,3-1 7 16,1 1-6-16,2 0 15 0,1-1-12 0,2 1 6 0,0 1-2 0,1-1-11 15,2 2 13-15,2-1-10 0,0 1 5 0,2 1 6 0,0-2-7 0,-1 0 2 16,2 1 1-16,-1 0-9 0,3-1 11 0,1 1-4 0,0-1-7 15,1 1 3-15,0-1 4 0,1 1-7 0,2 1 20 0,0-1-15 0,1 1-4 16,2-1 4-16,1 0-4 0,-1 2 8 0,0-2-1 0,-3 2-1 16,2-1-4-16,0 2-1 0,-1-1-1 0,0 1-1 0,0 0 7 0,-1 0 5 15,2 1-3-15,0-1-2 0,-1 1 0 0,2 1-4 0,1-2 4 16,1 1 4-16,-1-1-1 0,2 2 0 0,-2-1-6 0,1-1 6 0,0 2-14 0,-1-1 17 16,2-1-17-16,0 1 10 0,0 0 5 0,1-1-10 0,2 0 14 15,1-1-10-15,2 1-4 0,-1-1 1 0,0-1 13 0,-1 2-14 0,-1-2 15 16,1 2-9-16,-1-2-9 0,0 1 6 0,-1 1 1 0,0-1 1 15,-2 2 5-15,3-1-2 0,-2 1-7 0,1 1 4 0,-2-2-2 0,-3 2 3 16,0 0 4-16,-2 0-2 0,0 1-16 0,-2-2 15 0,-1 2-5 0,-2-1 5 16,-1 0 9-16,1 1-7 0,-2 0-8 0,1-2 8 0,-3 2-1 15,0-1-1-15,0 0 4 0,1 0-3 0,-2-2-4 0,-1 1 5 0,0-1-3 16,0 1 2-16,-1-3 1 0,1 2 1 0,-2-2-8 0,1 0 5 16,-3 1 1-16,1-1-8 0,0-1 13 0,0 2-14 0,-1 0 0 0,-1-1 4 15,-1 2 3-15,0-1 2 0,-1 2 4 0,1-1-7 0,1 1-3 0,-2 0-2 16,0-1 12-16,-1 1-6 0,-1 0 8 0,0-1-3 0,-1 1-11 15,0-1 12-15,1 1-9 0,0 0 6 0,0-2 6 0,1 0-7 0,-3 1-1 16,1-2 4-16,-1 1-3 0,0-1 2 0,1 0 0 0,-1 0-4 16,-1 1-10-16,0-2 13 0,-1 1-1 0,0-1 7 0,-2 1-1 0,0 0-6 15,-1-1-7-15,2 1 5 0,0-1 2 0,-2 1-4 0,1-1 8 0,-3 1-10 16,-1 0-1-16,0 1 3 0,-2-2 1 0,1 1-2 0,-3 0 7 16,-1 1-7-16,0-1 3 0,0-1-6 0,-2 2 9 0,-1-2-8 0,0 1 10 15,-3-1-8-15,1 0-5 0,-1 0 8 0,-3 1 0 0,1-1 6 0,-1-1 4 16,0 1-2-16,-1-1-16 0,-3 0 16 0,1 0-4 0,1 0-4 15,-2 0 11-15,0 1-9 0,0-1-10 0,-2 1 16 0,2-1-10 0,0 0 7 16,-2 1 3-16,1-1-6 0,-1 2-15 0,0-2 8 0,1 1 4 0,-1 0 4 16,0-1 6-16,0 0-7 0,0 1-12 0,2 0 3 0,-2-1 8 15,1 1-6-15,0-1 12 0,0 1-10 0,0 1-4 0,2-2 7 0,-1 1-1 16,1 1-3-16,2-2 8 0,-1 1-12 0,1 1 8 0,-1 0 3 0,1 0-2 16,1-1-4-16,0 3 10 0,1-2-9 0,-3 1-6 0,2 0 8 15,0-1 3-15,1 0-3 0,0 2 10 0,1-2-5 0,0 1-13 0,-2 0 12 16,1 0-4-16,-1-2 2 0,0 1 3 0,2-1-7 0,-1 0-3 15,-1 0 1-15,1-1-4 0,-2 0-10 0,-1 1-10 0,1-1-11 0,-1 0-21 16,1 1-5-16,0-1-20 0,-3 0-16 0,1-1-12 0,0 0-31 0,-1 1-21 16,0-1-33-16,2 0-29 0,-1 0-17 0,2-1 13 0,-2 1 20 15,2 0 41-15,-2-1 45 0,1 1 45 0,0-2 34 0,0 1 25 0,-2 0 13 16,2-1-16-16,-1 1-82 0</inkml:trace>
  <inkml:trace contextRef="#ctx0" brushRef="#br0" timeOffset="13971.07">30423 12921 524 0,'1'-5'258'0,"3"-2"-33"0,-2 0-110 0,-1 2-61 0,0 2-26 0,0 2-16 16,3-2 7-16,-1 3 12 0,1-1 15 0,0 0 13 0,2 1 8 15,0 0-7-15,1 0-8 0,-1 0-7 0,-2 1-7 0,2 0-8 0,0 2-6 16,0-1-4-16,-1 0-5 0,2 2-3 0,-1 0-10 0,1 1 4 0,-1 1-6 15,-1 1 1-15,1-1 3 0,-1 2-8 0,-2 2 7 0,1-1-5 16,-1 2 0-16,-1 1 6 0,-2 1-8 0,-1 2 5 0,-1-2 2 0,0 4-1 16,-3 0 0-16,0 0 1 0,-1 1 1 0,-2 0 3 0,-1 0 2 15,0 1-2-15,0-1 1 0,-3 1 2 0,2-2 5 0,-1 0 1 0,-1-2 0 16,2 0-3-16,-2 0 5 0,2-1-3 0,-1 0 0 0,1-3 4 16,2 1 6-16,-1-4-3 0,1-1 16 0,0-1-10 0,1-2 7 0,0 1 2 15,1-3 2-15,1-1 3 0,1-1-9 0,3 0 7 0,-3-2-6 0,3-1 4 16,-1-2-2-16,-1-2-5 0,2 0-10 0,1-3 4 0,0-3-3 0,1-1 7 15,1-2-1-15,0-2 2 0,0-1-1 0,0-1-5 0,1-2-2 16,0 0-1-16,1-1 3 0,0 0-3 0,1 0 2 0,-2 0-5 0,2-1-10 16,-2 3-1-16,2 0-1 0,0 0-1 0,-2 3-5 0,-2-1 4 15,3 1-9-15,-3 0 3 0,1 2 10 0,-1 0-14 0,2 1-11 0,-1-1-17 16,0 2-31-16,1-1-23 0,-2 3-23 0,0-1-27 0,0 1-32 0,0 2-52 16,-1 0-68-16,0-1-60 0,0 2-18 0,0 0 43 0,-1 0 99 15,1-1 100-15,0 0 24 0,1 0-15 0</inkml:trace>
  <inkml:trace contextRef="#ctx0" brushRef="#br0" timeOffset="24355.43">4112 9288 217 0,'-5'-2'51'0,"-2"1"17"0,-3-1 9 0,2-2-7 16,1 1-14-16,2-2-7 0,-1 1-1 0,2-1 3 0,0-1 2 0,0-1 5 16,2 2 5-16,1-3 4 0,-1 0 5 0,2-1 5 0,1 1 5 0,1-1 2 15,1 1-4-15,2-1-11 0,0 0-9 0,2 1-12 0,2-2-12 0,0 1-6 16,3 1-7-16,0 1-8 0,0 1-2 0,2 2-1 0,-1 0-2 15,0 3 1-15,1 1-3 0,0 0 0 0,-1 2-3 0,0 1 0 0,0 1 0 16,0 1 0-16,-2 2-2 0,-2 1 2 0,0 0 1 0,-3 1-1 16,1 2 1-16,0-1-4 0,-2 2 1 0,0-1 3 0,-3-1-1 0,-1 2 1 15,0 0 0-15,-1-2-2 0,-1 1 5 0,0-1 2 0,-3 0-2 0,0-1 1 16,-1 0-2-16,-2 1 2 0,0-2-1 0,-1 2 0 0,0-1-3 16,-1-1 2-16,0 2-3 0,-3-2 3 0,1 0 0 0,0 0-1 0,0-1-2 15,-1 0 2-15,2-3-2 0,-2 1 3 0,2 0-1 0,0-2 0 16,-1 0-2-16,2 0 5 0,-1-2-3 0,0 0-2 0,3-1 5 0,-1 0-3 15,1 0 1-15,2 0 2 0,0-1-3 0,2 0 4 0,-1-2 0 0,2 2 6 16,0-1 2-16,-1 1-2 0,2-1 2 0,1 0-5 0,0 2 0 16,1 0-2-16,0 0-2 0,1 0-3 0,0 0 3 0,1 0-1 0,2 0-1 15,1 3-3-15,-1-2-4 0,4 2-2 0,-1 0-2 0,1 0 0 0,1 1 4 16,2 0-4-16,-1 1-4 0,1-1-10 0,-1 1-22 0,1 1-22 16,2 0-32-16,-2 0-28 0,2 0-32 0,-1 0-24 0,0 0-19 0,-1-1-13 15,1 1-21-15,0-1-5 0,-1-2 40 0,0 1 66 0,-1-2 53 16,0-1-89-16</inkml:trace>
  <inkml:trace contextRef="#ctx0" brushRef="#br0" timeOffset="26416.48">4375 9334 253 0,'0'0'25'0,"-2"-2"-4"0,1 2 5 15,-2-1 5-15,3 1 3 0,-1-1 2 0,1 1 6 0,0-1 6 16,1 1 8-16,1-1 3 0,-1 0 6 0,0 0 4 0,0-1-1 0,1 0 2 16,2 1-8-16,-1-1-10 0,1 0-8 0,0 0-7 0,1 1-6 0,-1-1-2 15,3 1-2-15,0-1-5 0,0 1-3 0,1 0-4 0,0 1-4 16,-1-1 2-16,1 0-3 0,-1 0-4 0,-1-1 2 0,2 0-5 0,-1 0 4 15,0 1 0-15,0 0-9 0,-1-1-13 0,-1 1-23 0,1-1-22 0,0 1-28 16,0 0-26-16,-2 0-31 0,2 1-20 0,-1 0 6 0,-1 0 36 16,1 0 44-16,0 0 36 0,-2-2 24 0,0 2-164 0</inkml:trace>
  <inkml:trace contextRef="#ctx0" brushRef="#br0" timeOffset="26695.4">4571 9275 253 0,'0'-2'23'0,"0"0"-6"0,-1 1 2 0,2 1 1 0,-1-1-3 16,1 0 0-16,0-1 0 0,2 0 4 0,-2 1 5 0,1-1 6 0,1 2 3 15,-1-1 1-15,1 0-2 0,0 0-2 0,0 1-3 0,2 0-3 16,-2 1-3-16,1 0-3 0,-2 1-3 0,1 2-2 0,0-1-2 0,-1 2 1 16,-1-1-1-16,-1 3 3 0,0 0-1 0,0 0-2 0,-1 0 0 15,-1 2 1-15,0-1-5 0,0 1 3 0,0 2-1 0,-2-2 1 0,0 1 1 16,-2 0 3-16,1-2 3 0,0 0 3 0,-1 0 2 0,0-2 0 0,0 1 0 16,1-2-4-16,0 0-1 0,0 0 0 0,1-2-4 0,1-1 1 0,-1-1 3 15,3 1 1-15,-3-2 4 0,2 0 3 0,1-3 2 0,0 1 0 16,-1-1-1-16,2-2-5 0,0 0-1 0,0-2-4 0,3-1-1 0,-2 0 1 15,4-2-2-15,-2 1-1 0,0-2-1 0,2 0 1 0,-1 0-5 0,0 1 2 16,0 0-1-16,-1 0-4 0,-1 3 1 0,1-1-2 0,-3 3 0 16,1-2 0-16,0 1-6 0,-1 0-8 0,0 2-11 0,-1-2-13 0,1 1-16 15,0 1-12-15,-1 0-16 0,0 1-25 0,-1-1-38 0,1 2-47 16,0-2-15-16,0 2 27 0,-1 1 54 0,0-2 7 0,-1-1-73 0</inkml:trace>
  <inkml:trace contextRef="#ctx0" brushRef="#br0" timeOffset="28537.17">4022 9192 220 0,'-2'0'62'0,"1"-1"-53"0,-3 1-4 0,2-1 0 0,0 1 0 15,0-3 1-15,2 2 2 0,-3 0 4 0,2-1 1 0,1-1 6 0,-1 1 3 16,1-1 6-16,0-1 4 0,0 1 3 0,0-1 3 0,1 1 4 16,0-2 2-16,0-1 1 0,2 1 1 0,0-2 5 0,2 1 5 0,-1 0 5 15,1 0 3-15,1 1-1 0,-2-1-8 0,3 1-7 0,0-1-12 16,1 2-8-16,0-1-7 0,2 1-7 0,-1 0-4 0,1 2-2 0,2 0-5 16,-2-1 1-16,0 2-2 0,1 0 0 0,-1 2 1 0,-1 0-4 15,2 2 1-15,-2 0 0 0,-1 0 1 0,1 2-1 0,-1 1 3 0,0 1-3 16,-1 0-2-16,1 1 2 0,-2 1 0 0,0 0 0 0,-1 2 2 0,-2-1 0 15,-1 0-2-15,2 0 2 0,-2 0 1 0,-1 0-1 0,0 1 3 16,-2-1 1-16,1 0-4 0,-1 1 5 0,-1-1-4 0,-1-1 0 0,0 2 3 16,0-2 1-16,-2 0-3 0,0-1 1 0,2 1 1 0,-2 0-2 0,1-1 4 15,-1-1-3-15,-1 1-1 0,1-1 1 0,-2-1 4 0,1 1-5 16,-1-1 5-16,1-1-1 0,0 1-5 0,-2-1 7 0,1 0-5 0,-2 1-1 16,0-3 6-16,0 2-4 0,0-1-5 0,-1 1 4 0,0 0 1 0,1-1 1 15,-1 1 7-15,2-2-1 0,0 1 1 0,0-1 4 0,1-1 1 16,2 2 0-16,-2-3 5 0,1 1-10 0,1 0-1 0,1-2 5 0,-2 0-3 15,1 0-3-15,1-2 0 0,-1 1-5 0,3-1-4 0,-1 0 6 0,1-2-4 16,1 2 0-16,1-3 1 0,0 2-4 0,2-2-3 0,1 1 2 16,-1-1 2-16,4 0 1 0,-3 1 5 0,3 0-3 0,0 2 1 0,-1 0 0 15,1 2 1-15,1-1 0 0,0 2 3 0,1 0-2 0,0 1-6 16,0 2 6-16,1 0 0 0,1 1-2 0,-2 1 4 0,1 2-4 0,0-1-7 16,0 1 3-16,2 0-1 0,-2 0 1 0,1 0 5 0,0 1-7 0,0-2-1 15,0 0-1-15,1 0 2 0,-1-3 4 0,2 1 1 0,-3-3-1 16,0 1-2-16,0-2 5 0,1 0-3 0,-2-2 3 0,-1 1 0 0,1 0-3 15,-1-1-5-15,-2-1-2 0,1 2-14 0,-1 0-16 0,0 0-25 0,0 0-27 16,0 0-31-16,-2 2-14 0,1-2-15 0,-1 1-26 0,0 1-33 16,1-1-19-16,-3 2 39 0,1-1 58 0,1 0-136 0</inkml:trace>
  <inkml:trace contextRef="#ctx0" brushRef="#br0" timeOffset="29870.52">4907 9199 261 0,'-4'-1'29'0,"1"-2"1"0,-2 2 8 0,2-2 2 0,-1 0-1 16,2 0-3-16,0-1 4 0,-1 1 6 0,2 0 3 0,-1-1 8 16,1 1 8-16,-1-1 3 0,2 2 5 0,-1-2-1 0,2 0-3 0,-1 0-5 15,3 1-14-15,-1-2-7 0,2 3-13 0,-1 0-6 0,2 0-1 16,-1 1-6-16,2 0 0 0,1 1-2 0,0-1-4 0,1 2-3 0,1-1 1 15,0 1-3-15,2 0-1 0,-1 1 6 0,2-1-9 0,-1 1 5 0,-2 0 2 16,3 2-4-16,-4-1 4 0,1 3 0 0,-2-1-4 0,0 0 3 16,-1 0 0-16,-2 1-3 0,0 1 0 0,-1-1 2 0,0 0-4 0,-2 3 6 15,0-3-1-15,-2 1 1 0,0 0 0 0,-2 0-4 0,1 0 4 16,-1 1-3-16,-1-1-1 0,-1 1 3 0,-1-1-3 0,1 0 0 0,-2-1 2 16,0 0-3-16,1-1 2 0,-2 1 1 0,1-1-2 0,2-1 0 0,-2 0 3 15,0-1-6-15,0-1 2 0,1 1 1 0,0-2 2 0,1 0-4 0,-1-1 2 16,1 0-1-16,1-1-2 0,0 0 1 0,2 0 4 0,-2-1-6 15,2 0 4-15,1 0 1 0,-1 0-3 0,2-1 2 0,0 0 1 0,1 0-2 16,0 0-2-16,0 0 6 0,1 0-7 0,1 1 2 0,0 0-2 16,2-1-1-16,2 2-1 0,-2 1 3 0,2 0-3 0,1 0 0 0,0 1 1 15,2 2-2-15,-1 0 1 0,1 2 0 0,1-1 3 0,0 3-5 0,1 0-1 16,-1 1 6-16,1 3-3 0,-3-1 2 0,1 2 2 0,-2 0-4 0,1 0 2 16,-3-1 3-16,0 2-4 0,-1-2 3 0,-3 0 2 0,2 0-1 15,-3 0 6-15,-1-1 6 0,0-1 2 0,-3 1 5 0,1 0 7 0,-1-1-1 16,-2 0-4-16,-2 1 1 0,0-2-2 0,-2 0-4 0,1 0 6 15,0 0-5-15,-1-1-1 0,-1 1 8 0,0-1-3 0,-1 0 1 0,0 0 0 16,1-3-4-16,-2 0 4 0,2-1-3 0,-1-1 0 0,-1 0-1 16,1 0-9-16,0-1 6 0,1-1-8 0,-1 0 1 0,2-2-2 15,0 1-5-15,-1-2 1 0,2 0 0 0,-1 1-3 0,1-3 1 0,0-1 2 16,1 2-3-16,0-3-3 0,0 1-2 0,3 0-1 0,0 2-11 0,0-2-10 16,0 0-10-16,1 1-13 0,0 1-14 0,1-1-9 0,2 1-18 0,-1 1-15 15,1 1-14-15,0 1-19 0,0 1-11 0,0 0-9 0,1 1-28 0,0 0-21 16,0 1-6-16,2 1 36 0,-2 1 58 0,1-3 49 0,0 2-126 15</inkml:trace>
  <inkml:trace contextRef="#ctx0" brushRef="#br0" timeOffset="38009.46">2339 9568 319 0,'-4'0'24'0,"-1"1"0"0,-2 0 2 0,2 1 3 16,2 1 0-16,0-1-3 0,-1 0 6 0,2 2 8 0,-2-2 11 0,3 0 11 16,0 1 3-16,0-2 1 0,1 0-1 0,0-1-4 0,1 0 2 15,1 1-5-15,1-1-4 0,0 0-1 0,3 0-8 0,0 0-3 0,3 0-4 16,2 0-4-16,2 0-6 0,1 0 1 0,3 0-3 0,2 0-5 0,1 0-3 16,5 0-3-16,0 1-2 0,5-1-1 0,1 1 0 0,-1 0 0 15,1 1-7-15,-2 0-1 0,1 0 1 0,3 2-2 0,1-1 2 0,0 2-4 16,2-1-4-16,2 1 2 0,0 0-1 0,3-1-1 0,0 0 3 0,1 0-3 15,0 1 6-15,1-2-2 0,1 2 2 0,-2-2-2 0,4 2-2 16,-1 0-3-16,0-1 4 0,-1 1-2 0,-3-2 1 0,-2 1-2 0,0-1-3 16,1-2 4-16,-1 2-2 0,1-2 4 0,-1 0-3 0,0 0-1 0,0 0 3 15,0 2-2-15,2-3 7 0,-2 1-5 0,-1 0 1 0,2 1-1 16,0 1 2-16,0 0 1 0,-1-1-1 0,0 1-2 0,-2 0-2 0,-2 1 0 16,-1 0 1-16,-1 0 3 0,-2 0-2 0,0 0 0 0,-2 0-2 15,-2 0 3-15,0-1 3 0,-4 1 0 0,0-3 6 0,-3 1 10 0,-1-1 6 16,-1-1 7-16,-2 0 4 0,0-1-2 0,-3-1 2 0,0 1 1 0,1-3-6 15,-2 2-2-15,0-3-7 0,1 2-3 0,-3-3-2 0,3 1-2 16,-2 0 0-16,-1-1-6 0,0 1 1 0,-2 2-2 0,2-2 0 0,-2 1 1 16,0 1-5-16,0 0 0 0,-2 2-1 0,0 0 1 0,-1-1 3 0,1 2-4 15,0 0 2-15,-2 2-3 0,0-1 0 0,-1 0 1 0,-1 1 1 16,1-1-5-16,-1 2 1 0,0-1 1 0,2-2 1 0,-2 1 3 0,-1 0-2 16,2 0-3-16,-3-1-3 0,0 2-5 0,0-2-15 0,0 0-15 15,0 0-24-15,0-2-21 0,-2 2-18 0,1-1-22 0,-1 0-15 0,1-1-25 16,0-1-27-16,-1 2-17 0,2-2 15 0,0-1 37 0,0 1 49 0,2-1 45 15,-1 0 30-15,1 0 14 0,-1 1 7 0,0-1-22 0,2 1-124 16</inkml:trace>
  <inkml:trace contextRef="#ctx0" brushRef="#br0" timeOffset="38287.25">4690 9628 220 0,'0'-5'36'16,"-1"0"-13"-16,2 0 6 0,0-1 5 0,0 2 0 0,3 1-5 0,0 1-4 16,1-1-2-16,1 1 0 0,-1 1 3 0,1 1 2 0,2 0 7 0,1 0 6 15,1 1 7-15,0 0 7 0,0 1-3 0,1 1-2 0,-2 0-4 16,0 1-10-16,0 1-4 0,-2 0-9 0,0 2-4 0,-1 0-3 0,0 1-1 15,-4 1 2-15,0 0-1 0,0 3 4 0,-4 1 5 0,0-2 0 16,-4 2 4-16,1 1-2 0,-3-2-6 0,-3 1 6 0,1 1 3 0,-3-1 5 16,-1-1 8-16,-1 1 1 0,-1-2 0 0,1 1 2 0,0 0 2 0,2-1-4 15,2-1-2-15,-1 0-4 0,1-3-3 0,2-1-3 0,-1 0-1 16,2-3-2-16,3-1-3 0,0-3 4 0,0 0 0 0,3-3 2 0,-1-1-5 16,0-1-12-16,3-3-1 0,-1-1-6 0,3-1 1 0,1-3 0 15,-1-1-5-15,3 0-3 0,0-3 1 0,1 1 2 0,2-1-3 0,0-1 0 16,0 1-2-16,1 1 0 0,0-2-1 0,-1 4-7 0,0 1-17 0,0 2-14 15,0 2-11-15,-1 1-13 0,-2 2-11 0,-1 4-21 0,-2-1-29 16,3 4-14-16,-3 1-16 0,2 2-17 0,-3 1-20 0,0 3-5 0,-1 1 33 16,1 0 51-16,-1 2 48 0,-1 0-135 0</inkml:trace>
  <inkml:trace contextRef="#ctx0" brushRef="#br0" timeOffset="38878.47">5107 10439 495 0,'-4'-6'212'0,"-2"1"-21"0,-1-3-41 15,1 1-44-15,2 1-21 0,-1 0-10 0,3-2-7 0,-3 0-1 0,2-2 7 16,-1-2 4-16,-1-2 6 0,2 0 0 0,-2-2 0 0,2-1-5 16,-1 0-1-16,1-3-11 0,0-1-9 0,-1 2-10 0,1-3-12 0,0 0-3 15,2 1-3-15,0 0-9 0,0 1-8 0,1-1-4 0,-1 0-1 16,1 0-2-16,1 1-2 0,0-1-1 0,1 1-3 0,2 1 2 0,-2 0 1 16,2 2 1-16,-2 1-4 0,1-1-3 0,1 0 3 0,-2 1 0 15,2 2 5-15,-2 1-1 0,-1 1-1 0,0 2-3 0,0 1-1 0,-1 0 2 16,1 1-2-16,-2 1-1 0,1 2 1 0,-1-1-1 0,0 1 2 0,-1 2 0 15,1-1-1-15,-2 3-5 0,1 0 4 0,-2 1-2 0,0 0-1 16,-1 2 4-16,1 0-5 0,-2 1 3 0,-1 2 3 0,-1-1 0 0,0 2-5 16,0 1 2-16,-3 1 2 0,2 0 1 0,-2 1 3 0,0-1 1 0,1 2-8 15,-2-2 1-15,0 1 4 0,0-2-1 0,1 1 6 0,-2-1-6 16,3-1-3-16,-2-1 6 0,2-1-1 0,-1-2 2 0,2 0 2 0,0-2-6 16,2 0-1-16,1 0 2 0,2-1-1 0,0 0 0 0,2 0 0 0,-1 1-1 15,3-2-5-15,0 0 3 0,2 2 3 0,0-1-5 0,1 0 2 16,2 1-3-16,1 1-1 0,2 2 1 0,1-1 6 0,1 1-9 0,3 1 7 15,1-1-1-15,0 1-6 0,2 0 5 0,-1 0-4 0,2-1 1 16,1 0 5-16,-1-1 1 0,1 0-5 0,0-1 4 0,-2 1-5 0,1-4 5 16,-1 1 4-16,-1-1-1 0,-1 0-2 0,-3-1-1 0,0 0 5 15,-2-1 0-15,-2 0 6 0,-1-1-3 0,0 1-6 0,-3-3 3 0,-1 1 0 16,1-2 5-16,-2 1-1 0,0-1-1 0,-1-1-6 0,-1-1 5 0,0 0 1 16,-2 1 3-16,0 0-2 0,-1 0-4 0,-1 1-3 0,-2 1 3 0,-1 1 5 15,-3 0-8-15,2 0-2 0,-1 1-16 0,-1 1-22 0,2 0-25 16,-1 1-38-16,-1 1-44 0,1 0-39 0,-2 2-62 0,1 0-99 0,0 3-19 15,0-1 76-15,-1 0 97 0,-1 1-63 0</inkml:trace>
  <inkml:trace contextRef="#ctx0" brushRef="#br0" timeOffset="42800.93">21688 10938 607 0,'-9'-10'201'0,"-2"1"-90"0,0-2-47 16,5 8-42-16,2 4-31 0,6 1-9 0,1 2-7 0,3 1 7 0,3-2 4 15,3 0 7-15,3 1 12 0,4-2 9 0,4 1 6 0,3-2 9 16,2-1 2-16,5 0-1 0,2 0 1 0,6-1-3 0,3 1-4 0,4-2 0 16,4 0 2-16,4 0 2 0,3-1 4 0,5 1 1 0,4-2-1 15,5 0-2-15,6-1-1 0,1 0-4 0,7-1-4 0,-2 1-8 0,3 1-2 16,1-1-3-16,3 2-1 0,2 0 4 0,6 1-4 0,1 0-1 0,4 1-2 15,-1 2-3-15,2-1 0 0,2 2-1 0,4 1 5 0,4 2 1 16,4 1-4-16,4 0 2 0,0 2-5 0,3-1 2 0,6 0 0 0,4-1 5 16,6-1-2-16,2 0-1 0,1-3 5 0,7-1 5 0,0-1 12 0,5 0 9 15,2 0 6-15,-2-1 2 0,5 1-2 0,-2-1-4 0,0 2-6 16,-2 0-3-16,-2 0 0 0,0 2-5 0,0 0 3 0,-2 0-9 0,-4 3 3 16,-1 0-5-16,-1 2-2 0,1 1-1 0,-3 2-8 0,-5-1 0 0,-1 0 2 15,-4 1 1-15,-1 1 1 0,-4 0-5 0,-6 0 4 0,-6 0-1 16,-2 0-2-16,-5-1 4 0,-4 1-5 0,-3-1-2 0,-9 0 2 0,-7-1 0 15,-8 0 1-15,-8 0-2 0,-6-1 2 0,-8 1-3 0,-4 0-6 0,-6-2-12 16,-6 0-18-16,-9-3-24 0,-6 2-31 0,-5-2-38 0,-6 1-46 16,-4-2-16-16,-6 0-13 0,-4-1-5 0,-1 0 13 0,-6-2 20 0,0-2 48 15,-3-3 49-15,-1-1 33 0,0-1-145 0</inkml:trace>
  <inkml:trace contextRef="#ctx0" brushRef="#br0" timeOffset="43137.56">30163 11053 596 0,'16'-11'215'0,"8"-2"-84"0,7 1-25 0,-1 6-50 16,-1 6-33-16,-2 4-10 0,3 1-12 0,2 3-2 0,-2 2 4 0,2 0 1 15,-1 3 4-15,1-2-8 0,2 3 0 0,-1 0-1 0,1-1-1 16,-1 1 8-16,-2 1-2 0,-3 3 4 0,-3-1 2 0,-1 0 1 0,-2 2 0 16,-1-3 0-16,-3 2 0 0,-1 1 0 0,-4-2-3 0,-3 2 5 0,-3-1-4 15,-5 2-2-15,-3-1 7 0,-3 0-4 0,-4-3 3 0,-3-1 1 16,-3-3 2-16,-6 1 2 0,-3-2 1 0,-2-1-2 0,-3-1-4 0,-2-1 2 15,-1 1-2-15,-5-2 9 0,1-1 1 0,-2-1 4 0,0-2 6 16,4-1 2-16,2 0 7 0,3-4 0 0,0 1 7 0,0-3 0 0,2-1-4 16,1-3-5-16,2-1-5 0,0-3-11 0,4 0 2 0,-1-1-4 0,3-4 1 15,-2-3-3-15,3-4 0 0,1-4 0 0,1-3 4 0,5-1-3 16,2-3-1-16,3-2-1 0,3-1-1 0,1 1-3 0,3-2-7 0,4 3 0 16,1 1-4-16,2 0 0 0,1 3 2 0,-1 2 5 0,0 2-11 0,0 4 4 15,-2 2-6-15,-1 2-11 0,-4 3-13 0,2 2-26 0,-3 1-22 16,-2 3-24-16,0 0-22 0,-1 2-21 0,-1 1-22 0,-1 0-18 0,0 1-30 15,-1 0-19-15,-1 1 8 0,-1 2 46 0,0-2 61 0,-1 1 25 0,0 0-117 16</inkml:trace>
  <inkml:trace contextRef="#ctx0" brushRef="#br0" timeOffset="48543.97">4998 6696 123 0,'0'-5'65'0,"1"-3"-55"0,-1-1 4 0,0 0 9 0,0 0 13 16,0-1 14-16,-1 1 9 0,1 1 9 0,0 1 7 0,0 0 7 0,0 1 3 15,-1 2 4-15,1 1 5 0,-2 1 1 0,1 2-1 0,0 0 3 0,-1 2-6 16,-2 2-8-16,1 1-9 0,-2 1-8 0,1 3-8 0,-2 0-5 16,0 1-9-16,-2 2-9 0,0 0-4 0,0 3-9 0,-1-1-4 0,1 2-6 15,-2 2-5-15,1-2 0 0,-1 1 2 0,-1-1-1 0,0 0 1 0,-1-1-5 16,0 1 2-16,1-1-1 0,0 0-1 0,-2-1 4 0,3 0 0 15,-3-2-4-15,1-1 0 0,2 0 1 0,0-2-2 0,-1-1 5 16,1-1-3-16,1-2-1 0,2-1-2 0,0 1 2 0,1-3 1 0,2-1 1 16,1 0-1-16,0-1 0 0,3 0 2 0,-1 0 3 0,1 0-2 0,1 0 0 15,0 0-2-15,2-1-2 0,2 1 0 0,0-1 3 0,2 0-3 0,1-2 0 16,0 2-4-16,3 0 0 0,2 0 1 0,1 0 1 0,1 0-1 16,1-1-4-16,0 1 0 0,2 0 1 0,0 1 2 0,1-1-2 0,2 0 4 15,1-1-2-15,1-1-4 0,0 0 2 0,-2-1 1 0,1 1-2 16,-1-2 6-16,-3 2-5 0,-1-1-3 0,-2 2 1 0,-2 0-8 0,-2-1-5 15,-1 1-10-15,-1 1-6 0,-2 0-9 0,-3 0-8 0,2 0-17 0,-2-1-19 16,-1 1-21-16,-1 1-19 0,0 0-17 0,-2-1-34 0,-2 1-21 16,-1 0-4-16,1-1 30 0,-2 0 48 0,0-2 50 0,-1-1 34 0,0-1 16 15,1-2-131-15</inkml:trace>
  <inkml:trace contextRef="#ctx0" brushRef="#br0" timeOffset="48825.27">4975 6642 431 0,'-5'-7'155'0,"0"1"-17"0,0-1-51 15,0 2-27-15,4 4-11 0,-1 0 4 0,0 0 12 0,1 1 14 0,-1 1 8 16,1 0 5-16,0 2 1 0,-2 1-6 0,2 2-10 0,0 2-8 0,0 2-8 16,2 3-8-16,0 4 1 0,0 2-7 0,2 3-7 0,-1 3 0 15,0 3-11-15,3 3-4 0,-3 2-9 0,2 4-2 0,-1 2-3 0,1 2-4 16,-1 0 0-16,-1-2-1 0,1 0 0 0,-1-3-1 0,0-3 1 16,2-3-3-16,-1-5-3 0,1-2 0 0,-1-2 4 0,1-2 2 0,-2 0-2 15,1-3 3-15,0-1-7 0,-2-1 3 0,1-1 0 0,-1-1 1 0,-1-3 2 16,0 1 0-16,0-3-9 0,0-3-4 0,0 1-12 0,0-2 2 15,0-2-6-15,0-1 0 0,0-1-9 0,-1-1-9 0,2 0-2 0,-2-3-11 16,2 0-1-16,-2 1-9 0,1-1-1 0,1-1-9 0,0 2 4 0,1-1 2 16,-1-1 0-16,0 2-1 0,0-1-4 0,0 2-7 0,-1-1-3 15,1 0-11-15,-1 0-5 0,1 1-8 0,1-1-4 0,-2 2 11 0,0-1 10 16,0 0 10-16,-2 1 15 0,1-1 16 0,0-1 14 0,0 1 14 16,0-1-141-16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39.28572" units="1/cm"/>
          <inkml:channelProperty channel="Y" name="resolution" value="246.68675" units="1/cm"/>
          <inkml:channelProperty channel="T" name="resolution" value="1" units="1/dev"/>
        </inkml:channelProperties>
      </inkml:inkSource>
      <inkml:timestamp xml:id="ts0" timeString="2021-07-12T06:25:57.1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7-12T06:26:24.815"/>
    </inkml:context>
  </inkml:definitions>
  <inkml:trace contextRef="#ctx0" brushRef="#br0">32328 18920 0,'0'0'0,"0"0"0,0 0 0,0 0 0</inkml:trace>
  <inkml:trace contextRef="#ctx1" brushRef="#br0">7430 5211 250 0,'0'0'34'0,"1"1"-1"0,-1 1 1 0,0 1-3 0,-1 0-5 16,-1 2 1-16,-2-1 0 0,1 2 5 0,-3 1 8 0,-1 0 8 0,-1-1 7 15,-1 2 5-15,-2-1 6 0,-2 1 4 0,-2 0 7 0,-4 0 0 16,-1 1 1-16,-6-1-3 0,-1 0-4 0,-3 0-9 0,-5 0-2 0,-1 2-10 16,-4-1-5-16,-5 2-2 0,-3 1-5 0,-5 0 3 0,-3 0-1 0,-3 0-1 15,-2-1 3-15,-2 2-4 0,-1 0 5 0,-1-1 3 0,-1 1-7 16,2-3 4-16,-2-2 1 0,5-1-10 0,0-2 5 0,3 0-8 0,4-4-11 16,2-1 2-16,5-4-6 0,3-2 0 0,2 0-3 0,2-4-6 0,3-2 7 15,4-4 2-15,2-4 0 0,3-2 5 0,4-1-10 0,2-5 1 16,3-1 0-16,5-2-3 0,3-3 2 0,3-3-5 0,1-2-1 0,5-1-2 15,2-1 0-15,4-1 0 0,5 0-3 0,4-1-5 0,6 1 4 16,5 0-5-16,2 0 6 0,7 2-9 0,1-1 2 0,3-4-1 0,5 2-1 16,1-1 11-16,6 4-5 0,2 0 3 0,4 1-3 0,1 1 1 0,2 3 7 15,0 1 1-15,-3 3 0 0,-1 1 0 0,3 5-8 0,-4-1-4 16,0 5 6-16,-3 2 0 0,-1 3-3 0,-1 3 6 0,0 4-9 16,-1 2 0-16,1 2 3 0,2 4-2 0,1 1 3 0,0 5-5 0,0 2-6 15,0 4 4-15,-2 2-4 0,1 4 1 0,-2 3 2 0,0 3-6 0,-3 2 3 16,-3 4 5-16,-1 2 0 0,-3 2 6 0,-4 1 2 0,-4 2-6 0,-2 1 2 15,-5 1 1-15,-5 0-2 0,-1 1 5 0,-4 1 0 0,-3 1-2 16,-2-1 4-16,-5-4 0 0,-3-3 1 0,-4 1 5 0,-3-2-8 0,-4-1 5 16,0-1-1-16,-5 0 0 0,-1-1-1 0,-1 0 3 0,-2-3-8 0,0 0 7 15,-3-2 2-15,-2 0-4 0,-1 1 2 0,-2-1-2 0,1-1-8 16,-2 1 6-16,1-2-1 0,2-2-4 0,-1-1 1 0,2-2-6 0,0-2-11 16,5-1-23-16,0-1-31 0,3-3-50 0,1 0-65 0,2-2-66 0,3-2-49 15,1-1-8-15,2-3 59 0,1-3 79 0,4-4-105 0</inkml:trace>
  <inkml:trace contextRef="#ctx1" brushRef="#br0" timeOffset="677.59">9477 5265 259 0,'-6'1'105'0,"-2"4"-44"16,-4 0 0-16,0 0-15 0,-2 1-9 0,-2 1-5 0,-4 1-4 0,-2 0 5 16,-3 0 4-16,-4 1 6 0,-5-2 9 0,-2 0 7 0,-6 0 2 0,-4-1 5 15,-1-1 5-15,-4-3-1 0,0 0 6 0,-2-2-5 0,-2-2-8 16,0-3 2-16,-2-1-5 0,-1-2 6 0,1-3 2 0,-2-3-4 0,2-3-9 16,0-3-7-16,0-2-7 0,1-2-3 0,3-2-3 0,3-2-6 15,4-2-8-15,3-1-2 0,3-3-6 0,7 2-1 0,3-3-1 0,4 3-8 16,6 0 4-16,2 0-4 0,4 0-2 0,5 1 2 0,2 0-5 0,7 0-5 15,4-1 7-15,5-3-7 0,5 3 3 0,5-3 0 0,6 2-11 16,5-1 4-16,4 0 4 0,8 0-3 0,6 0 8 0,6 0-2 0,7 1-3 16,6 1 0-16,5-1 1 0,2 3 2 0,4 3-1 0,0 0 5 0,4 5-4 15,2 5-2-15,0 4 0 0,3 8-1 0,-1 5-3 0,-3 5 0 16,-2 9-6-16,-6 6 1 0,-8 6-10 0,-8 8 2 0,-6 5 2 0,-9 5-1 16,-6 5 5-16,-6 6 7 0,-8 3 1 0,-4 3 2 0,-6 3 0 15,-5-2-2-15,-5-1 2 0,-4-3 1 0,-1-6 6 0,-5-3-1 0,0-1 1 16,-3-6-3-16,-1-3 2 0,-1-4 2 0,-1-3 3 0,-1-2 0 15,1-3 0-15,0-1 0 0,-1-1-6 0,0-2 1 0,0 0-10 0,-1-1-42 16,3-1-83-16,1 0-80 0,2-1-63 0,1-1-8 0,2-2 78 0,1-4-126 16</inkml:trace>
  <inkml:trace contextRef="#ctx1" brushRef="#br0" timeOffset="1454.83">11803 5258 239 0,'-8'3'39'0,"-1"1"-10"0,-4 3 4 16,0 0-5-16,0 0-3 0,-5 0-1 0,0 1-4 0,-5 0 4 0,-1 0 3 15,-5 0 6-15,-5 0 11 0,-4 0 16 0,-3 1 19 0,-8-2 13 16,-3 0 15-16,-3-3 9 0,-1-2 5 0,-4-1 2 0,1-3-7 16,-1-2-18-16,-1 1-10 0,0-2-12 0,-2 0-5 0,4-2-7 0,-4-1-8 15,3-2-8-15,-1 0-2 0,0-1-3 0,2-2-2 0,4-3-11 0,4 0-1 16,4-3-9-16,1-2 3 0,4-1-2 0,3-1-3 0,2-3-4 15,4-1-2-15,2-3 2 0,3 0-2 0,5-2 6 0,2-2-6 0,5-2-5 16,5-1-1-16,3 0-2 0,5 0 4 0,6-2-2 0,3-1-6 0,7-5 1 16,6 0-7-16,5 0 3 0,6-1 0 0,8 1 0 0,6 1-4 0,6-1 1 15,7 2-6-15,5 1 5 0,7 2 5 0,8 2-5 0,5 3 1 16,5 2-6-16,4 4 1 0,-3 4-1 0,3 2 0 0,0 6-2 0,-1 4 1 16,3 4-6-16,-4 4 4 0,-3 4-5 0,-3 7 0 0,-4 3 0 15,-6 5-7-15,-3 5-1 0,-5 6 6 0,-5 2-1 0,-4 8-1 0,-6 4 4 16,-5 6-6-16,-3 5 6 0,-5 4 4 0,-6 5 1 0,-6 4 5 15,-9 3-4-15,-4 2 0 0,-6 0 6 0,-4-2 1 0,-4-4 1 0,-3-5 2 0,-2-4-3 16,-2-2 1-16,-2-4 6 0,-2-2 4 0,-4-3 1 0,-2-2 1 16,-3-1-2-16,0-3-2 0,-2-1-2 0,0-2-8 0,-1 0-27 0,1 0-64 15,0 0-99-15,-1 0-99 0,0-2-46 0,2-4 71 0,1-2-58 16</inkml:trace>
  <inkml:trace contextRef="#ctx1" brushRef="#br0" timeOffset="2202.05">14177 5206 267 0,'-4'0'12'0,"-1"4"-2"0,-3-1 2 0,-3 2-1 16,0-1 1-16,-3 2 1 0,-3 2-2 0,-4 2 6 0,-5 0 5 0,-1 3 8 15,-6-1 11-15,-2 1 9 0,-3-1 8 0,-6 0 11 0,-3-1 7 0,-4-1 8 16,-2-2 9-16,-5 0 2 0,-3-2 6 0,-2-2 3 0,-3-1-1 16,0-1 0-16,1-2-8 0,-2-2-9 0,1-2-4 0,1-1-6 0,2-4-8 15,1-1-8-15,2-3-10 0,1-2-8 0,1-2-4 0,4-2-5 0,3-3-9 16,5-3 1-16,4 0-11 0,1-3-1 0,3 0 0 0,4-4-1 15,1-1-2-15,6-3-2 0,1-2 4 0,4-2-3 0,5-2-3 0,4-1-1 16,5-1-2-16,7-1-1 0,6-4 2 0,6 1-5 0,8 1-4 16,7 1-5-16,9 1 4 0,6 3-2 0,10-1 0 0,6 2 7 0,8 3-2 15,11-1 3-15,7 3-3 0,6 3-1 0,3 0-1 0,2 6-2 0,0 2 6 16,3 5-6-16,1 2 1 0,1 7 2 0,-1 5-6 0,-1 4 2 16,-2 6-2-16,-6 6-2 0,-5 5-7 0,-4 6 5 0,-7 7-3 0,-4 7 2 15,-3 4 1-15,-7 7-3 0,-5 4 3 0,-7 5 2 0,-9 5-3 0,-8 3 4 16,-7 6-6-16,-7 1 4 0,-6-1 3 0,-6-1 2 0,-5-6 1 15,-4-1 1-15,-3-3 3 0,-3-4-5 0,-2-3 9 0,-2-5 2 0,-2-4-3 16,-2-2 4-16,-1-3 0 0,-3-3-4 0,-3-2 9 0,-3 1-9 16,1 0-2-16,-1-1-4 0,-1 1-27 0,2-3-59 0,0-1-98 0,2-2-100 15,-1 0-50-15,1 0 38 0,-2-1 98 0,1-3-106 0</inkml:trace>
  <inkml:trace contextRef="#ctx1" brushRef="#br0" timeOffset="24469.83">2533 9274 502 0,'-4'-8'-1'0,"1"0"-12"15,1-1 1-15,6 5 4 0,3 2-1 0,1 0 6 0,4 1 0 0,0-1 1 16,1 1 3-16,2-2-2 0,0 1 2 0,2 0 1 0,2-3-1 0,0 1 2 16,3-1 0-16,0-1-1 0,1 2 0 0,2-2-1 0,1 0 0 0,3 0 1 15,1-1-3-15,0 2-3 0,0-1 1 0,1 0-2 0,0 0 2 16,1 1 3-16,4-2-2 0,-1-1 2 0,2 0 0 0,-1-2 0 0,4 2 3 16,0-1-1-16,4 0 1 0,0 0 2 0,1-2-2 0,-2 1 1 15,1-1-1-15,1 1-2 0,2 1 1 0,1 1-4 0,-1-1 2 0,1 2 2 16,1 0-2-16,-1 0 5 0,-1 1 1 0,2 0-1 0,-1 2-1 0,2 0 1 15,1 2-3-15,-3 1 1 0,0 0-1 0,-3 2 0 0,-1 0 2 16,-1 0-3-16,1 1 4 0,-3 2-2 0,0-1 0 0,-1 2 3 0,-1 0 0 16,1-2 2-16,1 0 4 0,-2 1-1 0,0-2-1 0,2 1 3 15,-1-2-1-15,3-1 1 0,-1 0 1 0,1-1-1 0,-3-2-1 0,2 0-2 16,-2-2-3-16,3-1 0 0,-1 2-3 0,0-2 0 0,1 0-3 16,-1 0-1-16,1 2 2 0,1-1 1 0,-2-1 1 0,1 2 1 0,1 0-2 15,-2 1-2-15,2 1 0 0,0 0-1 0,-1 1 0 0,-2 1 3 0,-2 0-2 16,1 0 0-16,-2 0 1 0,1 1-3 0,0 1 0 0,-2 1-2 15,0-1-1-15,0 1 3 0,-2 0-1 0,1 1 2 0,0-1 2 0,0 2-2 16,-1-2 2-16,1 1 1 0,1-2-1 0,0 1 1 0,3 0 0 0,1 0-2 16,-2-1 5-16,1 0-2 0,-1-2 4 0,2 0 2 0,0-2-3 15,1 1 1-15,-1-1-3 0,0 0-1 0,1-1 2 0,-1 0-3 0,1 1 1 16,0-2 3-16,-1 1-5 0,1-1 1 0,-2 2 1 0,3-2-5 0,-1 3 1 16,-1 0 3-16,-1 0-5 0,-3 2 5 0,-1-1-4 0,-2 2-2 15,1 0 3-15,-2 0-3 0,0 0 0 0,-1 1 3 0,-2-1-3 0,0 0 1 16,-1 0 0-16,-1 2-1 0,4-1 5 0,-1 0 0 0,0 0 0 15,0 2 3-15,0-2 0 0,1 0 0 0,3-1 6 0,1 0-1 0,1-1 4 16,1-1 1-16,-1-1-1 0,-1-1 0 0,0 0 0 0,1-1-5 0,-1-1 0 16,1 0-5-16,-2 0-3 0,1 0 2 0,-2 1-3 0,-2-1 1 15,1 1 2-15,0 0-3 0,-1 1 2 0,0 1 3 0,0 0-5 0,-2 1 3 16,0 0 0-16,-1 0-3 0,0 1 1 0,2 0-2 0,0 1 1 16,0 1 1-16,1-1-3 0,-2 1 1 0,-2 0 1 0,1-1-3 0,0 2 2 15,1-2 1-15,-1 1-4 0,1 0 4 0,0-1-1 0,0-1-2 0,0 1 1 16,-1-2-2-16,1 2 3 0,-1-2 2 0,3 0 0 0,0 0 0 0,-1 0 3 15,0-2-4-15,0 1 4 0,2 1 0 0,-1 0-2 0,1 0 2 16,2 0-4-16,-1 0-1 0,1-1 2 0,-3 1-1 0,1-1 1 0,-3 1 3 16,0 0-5-16,1 0 2 0,-1 0 1 0,-2 0-5 0,2 0 5 0,-1 0 0 15,-2 0-6-15,-1 1 5 0,1-1-4 0,-2 1 1 0,3-1 5 16,-1 1-5-16,0-1 4 0,1 2 2 0,-1-2-5 0,1 0 4 0,2 1 0 16,-1-1-6-16,2 0 6 0,2 0-4 0,2 0 0 0,-2 0 5 15,2-1-3-15,-3 1 2 0,1-2 3 0,1 1-5 0,0 0 2 0,0 0 2 16,2 0-4-16,0 0 3 0,-2-1 0 0,1 1-3 0,1 0 3 0,-2 0-3 15,2 0 1-15,-2 0 1 0,1 1-2 0,0-1 3 0,-1 1-1 16,2 0-2-16,1 0 1 0,0 0 3 0,-2 0-3 0,1 0 2 0,-1 0-1 16,-2 0-2-16,1-2 1 0,0 2-1 0,1-1 0 0,1 1 2 15,-2-1-3-15,0 0 0 0,0 0 3 0,0 0-4 0,0-2 5 0,1 2 0 16,-1 0-1-16,1 1 2 0,0-1 3 0,-1 0-7 0,1 0 2 0,2 1-1 16,-1 0-4-16,1 0 6 0,-1 0-4 0,-2 0 0 0,0 1 2 15,1 0-2-15,-1 0 0 0,0 0 2 0,0 1-3 0,1 1 0 0,-3-1 3 16,2 0-4-16,-2 1 3 0,0-1 0 0,2 0-3 0,-1 1 3 0,0-1-2 15,0 1 2-15,-1 0 3 0,1 0-3 0,0-1 2 0,3 2 2 16,0-1-5-16,0 1 5 0,0-1 1 0,-3 1-3 0,2-1 4 0,-1 0 0 16,1-1-5-16,0 0 7 0,0 0-5 0,1 0 2 0,-2-2 3 0,0 1-5 15,0-1 1-15,-1 0 1 0,3 0-2 0,-2 1 2 0,1-1 1 16,-2 1-4-16,1 0 4 0,0 1-6 0,2 0 0 0,1 0 5 0,0 0-7 16,0 1 2-16,-1-1 2 0,-2 0-3 0,2 2 1 0,0-1 2 15,-1 1-5-15,1 0 2 0,0 1 3 0,-2-1-6 0,1 1 4 0,0 0-3 16,-1-1-2-16,2 1 7 0,0 1-3 0,-1-3 2 0,1 1 2 15,-1-2-2-15,0 0 3 0,3-1 3 0,1 0-2 0,0 1 2 0,0-1 0 16,-3-1-6-16,1 0 3 0,-1 0-3 0,0-1-1 0,1 1 5 0,0-2-4 16,-1 2 0-16,-1-1 5 0,1 0-6 0,0 0 4 0,1 1 1 15,0 0-6-15,0 0 3 0,-2 0-4 0,1 0 0 0,0 0 6 0,2 1-5 16,0-1 2-16,-1 1-1 0,1 2-2 0,-1-2 1 0,-2 0 3 0,2 0-5 16,-1-1 2-16,2 1-5 0,-1 0 1 0,-1 0 4 0,-2-1 0 15,2 2 1-15,-1-1 0 0,2-1-1 0,1 0-1 0,-1 1 6 0,-1-1-7 16,2 0 7-16,-1-1 0 0,3 1-2 0,0 0 2 0,0 0-1 0,-1 0-5 15,-1 0 4-15,2 0-3 0,-2 0 1 0,0 1 1 0,0-1-1 16,0 1 1-16,-1 0 1 0,-2 0-2 0,4-1 0 0,-4 2 7 0,3-1-7 16,0 0 5-16,-1 0-5 0,0-1-3 0,-1 1 4 0,1 0 0 0,2 0-2 15,-1 1 3-15,2-1-6 0,0 1 5 0,-4-1-1 0,3 2-4 16,-1-2 3-16,-2 0-2 0,4 0 0 0,-3 0 3 0,1 0-2 0,-2-1 1 16,3 0 3-16,-1 1-3 0,0-1 5 0,1 0-1 0,-1 2-4 0,0-2 4 15,1-2-6-15,1 2 0 0,3 0 6 0,-1 0-4 0,0 0 4 16,0-1-4-16,-1 1 0 0,0-1 2 0,0 0-5 0,1 1 4 0,-3-1 1 15,2 0-2-15,0 0 4 0,-2-1 0 0,1 1-2 0,-1 1 2 16,1-1-4-16,-1 0 2 0,0 0 1 0,3 0-1 0,-1 1 1 0,1-2-2 16,0 1-2-16,-1 1 2 0,-2-1-2 0,1 1 2 0,0 0 1 0,1 0-8 15,-3 1 6-15,0-1-1 0,-2 1-1 0,2 1 7 0,-1-1-1 16,1 0-2-16,-2 0 1 0,0 0-6 0,0-1 3 0,-1 1-3 0,1 1 5 16,2-1 1-16,1-1-5 0,-3 1 6 0,0-1 1 0,-1-1-8 15,-1 1 8-15,0-1-7 0,-1-1-4 0,1 1 6 0,-1 0-3 16,-2 0 3-16,-1 0 4 0,0 0-4 0,-1-1 0 0,0 1 0 0,0 0 5 0,-1 0-2 15,1 0-1-15,-2 0 3 0,-1 0-10 0,0-2 5 0,-1 2 2 0,0 1-5 16,1-1 7-16,0 1-2 0,0-1-5 0,-1 1 5 0,-1 0-3 16,-2 0 2-16,0 1 2 0,0-1-5 0,-1 0 3 0,-1 0-3 0,-1 0 1 15,0 0 3-15,0 1-1 0,-2 0 2 0,2 0-7 0,-2 1 3 16,0-1 2-16,1 0-3 0,-2-1 9 0,0 0-6 0,1 1-6 0,-2-1 8 16,0-1-3-16,2 1 0 0,-2-1 5 0,3 0-5 0,-2 1-1 0,-1-3 4 15,2 2-5-15,-2 1 5 0,1-1-2 0,-1 0-2 0,-1 0 0 16,0-1 1-16,0 2 2 0,-2 0 0 0,0-1-2 0,-1 1 0 0,1 0-4 15,-1 0 4-15,1 0 2 0,0 0-4 0,-2 1 4 0,0-1-2 0,-2 2-4 16,2-2 8-16,-1 1-6 0,0 0 4 0,0 0 3 0,2 0-8 16,-3 0 2-16,1 1 1 0,-1-1-3 0,1-1 5 0,-1 1-1 0,0 0-2 15,0 0-3-15,-1 0 2 0,0 0 3 0,0 1-3 0,1-1 8 16,-2-1-6-16,1 1-7 0,-1 0 8 0,-2 0-3 0,2 0-2 0,0 1 10 16,-2-1-7-16,2 0-3 0,-1 0 4 0,-1 0-2 0,1-1 1 15,0 1 0-15,-2 0 1 0,2 1-4 0,-2-1 3 0,1-1 2 0,-1 1-2 16,-1 0 0-16,2 0 1 0,-2 0-6 0,0-1 8 0,1 2-4 0,-1-1 2 15,0-1 2-15,2 1-5 0,-1 0 2 0,0 0 1 0,0 0-5 16,-1 0 5-16,2 1-2 0,-2-1-1 0,0 1 2 0,2-1-2 0,-1-1 2 16,0 1-9-16,0-1-3 0,-1 2-9 0,2-1-15 0,-2-1-6 0,-1 1-18 15,2-1-18-15,-1 1-12 0,-1 0-22 0,1 0-12 0,0 0-4 16,-2-1 5-16,0 2 25 0,-2-1 31 0,2 0 18 0,-1-2-160 0</inkml:trace>
  <inkml:trace contextRef="#ctx1" brushRef="#br0" timeOffset="40531.72">1858 10344 994 0,'-15'-12'303'0,"-4"-2"-177"0,-2-1-63 0,4 6-33 16,4 6-9-16,0 3 1 0,0 3 8 0,-2 2 11 0,-2 4 14 0,0 2 11 15,0 7 11-15,-3 6 4 0,0 8-4 0,-4 7-3 0,0 9 1 0,-1 8-11 16,-2 7-4-16,0 9-6 0,-2 5-18 0,0 7 18 0,0 4-4 15,-1 5-8-15,5 5 1 0,0 3-29 0,1 2-8 0,6 1-3 0,2 1 4 16,3-3-7-16,3-1 6 0,3 0 5 0,2 1-8 0,5 3 2 0,5-1-2 16,0-1-6-16,4 1-3 0,0-4 4 0,1 3-10 0,4-3-4 15,1 3 8-15,4-3-6 0,-2-2-5 0,1-1 9 0,1-8-15 0,-1-6 1 16,1-5-20-16,-1-9-3 0,-1-5 12 0,1-5 7 0,-3-5 25 16,-3-4-3-16,1-1 3 0,-1-8-5 0,-1-1-2 0,0-5-2 0,-1-2-9 15,0-3-10-15,0-2-14 0,0-1-10 0,-1-4-11 0,0-2-5 0,-2-5-29 16,0-3-34-16,0-4-36 0,-2-1-48 0,0-4-17 0,-1 0-12 15,-2-5 6-15,2-3 45 0,-2-1 64 0,-1-6 51 0,-3-5-94 0</inkml:trace>
  <inkml:trace contextRef="#ctx1" brushRef="#br0" timeOffset="139497.74">2632 12911 430 0,'-5'-8'52'0,"0"0"-9"0,0-1-12 0,2 2-7 15,3 2-13-15,-2 2-6 0,4-1 1 0,-2 3-1 0,1-1 6 0,0 1 4 16,0 1 6-16,1-2 10 0,1 2 2 0,-1 0 5 0,1 2 6 16,2-2-5-16,1 1 3 0,0 1-7 0,0-1-4 0,1 3 1 0,3-2-7 15,-1 1 1-15,1 1-4 0,2-1-5 0,-1 1 0 0,2 0-4 16,0 1-4-16,0-2 3 0,2 0-6 0,0-1 1 0,3 0-3 0,-1 0 2 15,3-2 1-15,0 0 4 0,0-2 1 0,1 1-6 0,-2-1 2 0,3 0 3 16,1-2-3-16,1 1 5 0,1-2 4 0,0 2-7 0,2-2 2 16,1 2-4-16,1-2-5 0,1 0 6 0,1 2-4 0,2-2 3 0,1 3-3 15,2-2-5-15,0 2 3 0,-2-1-4 0,0-1 6 0,0 0 1 0,0 0-5 16,-2 0 5-16,1 1-4 0,2 2-3 0,0-1 10 0,-2 1-6 16,2 1 2-16,-2 0-1 0,-1 1-2 0,1-1 4 0,-1 0-6 0,0 0 9 15,0 0-3-15,2 1 0 0,-1 0 4 0,1-1-4 0,0 0-4 0,1 0 6 16,1 0-4-16,-3 0 4 0,1-2-5 0,-2 1 1 0,-1-2 2 15,1 1-7-15,-1-1 5 0,2-1 3 0,0 1-2 0,-1-1-1 0,-1 0 2 16,2-1-5-16,-2 0 11 0,1 0-3 0,0-1 8 0,0 0-2 0,1 1-6 16,-1 0 7-16,1 0-9 0,0-1 1 0,2 1 2 0,0 0-7 15,1 0 7-15,-1 1 1 0,-2 0-3 0,-1 1 0 0,1-1-5 0,-2 0-2 16,1 0 0-16,0 2 3 0,1-1 1 0,-1 0-4 0,-1 0 1 16,1 0-4-16,-1 1 0 0,-1 1 8 0,1-1-7 0,1-1 5 0,-1 1-3 15,1 0 0-15,-1-1 8 0,0 1-9 0,0 0 4 0,2 0-3 0,-1-1-2 16,0 1 11-16,-2 0-5 0,0-2-1 0,-1 2-2 0,-1 0 3 15,1 0 0-15,-3 0-3 0,1 2 4 0,-1-1-10 0,2 0 5 0,-2 0 3 16,2-1-6-16,-3 2 2 0,1 0-3 0,0 0 1 0,-2 2 9 0,3-2-8 16,-1 0 2-16,1 0-3 0,1 0-3 0,-1 0 10 0,0 0-7 15,0 0 5-15,0 0-3 0,1 0-3 0,0 0 9 0,2 0-8 0,-1 0 4 16,0 0-2-16,-2 1-3 0,-1-1 7 0,1 1-4 0,-1 0 0 16,-1-1-4-16,3 2 4 0,-2 1 0 0,0-1 1 0,1 1 1 0,-1 0-4 15,-1-1-3-15,1 2 5 0,-1-2-5 0,-1 1 9 0,1 1-2 0,0-2-2 16,0 0 12-16,1 1-17 0,-1-2 10 0,-1 0-8 0,2 1 2 15,-1-1 4-15,-1 2-3 0,2-2 0 0,0 0-3 0,1 0 2 0,1 2 3 16,0-2-4-16,0 0 7 0,-2-1-8 0,1 1 3 0,-1 0 4 0,2 0-6 16,0 0 3-16,0 1-5 0,1-1-1 0,1 0 2 0,-1 1 1 15,1-1 4-15,-1 1 0 0,0-1-6 0,-1 1 9 0,2 0-9 0,-1-1 9 16,1 1-3-16,-1 0-4 0,0 0 4 0,0 2-5 0,0-2 6 16,-1 0-2-16,4 1-4 0,-1-1 7 0,1 1-5 0,-2 0 3 0,-2-2-2 15,0 0-6-15,1 0 7 0,1 0-6 0,0 0 9 0,1-1-5 0,-1 0 1 16,3-1-4-16,0 0 0 0,-2 0 0 0,1 0 3 0,1-2-3 15,-1 0 5-15,1 1 1 0,2-1 0 0,0 0 2 0,-1 0-3 0,2 0 3 16,-2 0-4-16,2 0 3 0,1 1-2 0,1 0 0 0,-1 0-1 0,-1-2-1 16,-1 2 2-16,1-1-1 0,-1 1 0 0,1 1 7 15,0-1-11-15,0-1 8 0,-1 1-7 0,1-1 1 0,-1 0 3 0,0 1-4 0,2 0 6 16,0-2-2-16,0 2-3 0,-2-3 5 0,2 3-5 0,0-1 3 16,2-1-1-16,-1 2-5 0,0-2 8 0,0 1-9 0,-2 1 6 0,0-1-5 15,1 1 4-15,0 0 0 0,0-1-2 0,1 1 1 0,-2 0 0 0,1-1-5 16,-1 1 12-16,0 1-8 0,1 0 8 0,0-1 2 0,0 0-8 15,-1 0 7-15,1 1-6 0,0 0 2 0,1 0 0 0,1-1-1 0,-1 1 0 16,1 0 2-16,-3 0-2 0,1-1-2 0,-1 1 2 0,1-2 0 0,-1 1-2 16,1 0 5-16,-2-2-10 0,1 3 7 0,-1-1-4 0,-1-1-2 15,2 1 12-15,-1-1-7 0,-1 0 0 0,1 1 2 0,-2 0-4 0,2-1 5 16,0 2-1-16,1-1-5 0,0 1 2 0,-1 0-3 0,-3 1 0 0,-1 0 0 16,0 0 4-16,-1-2-5 0,0 2 7 0,0 0-4 0,0 0 0 15,-1 2 2-15,-2-2-8 0,1 1 7 0,0-1 3 0,-2 0-5 0,1 1 10 16,0-1-4-16,1 0-1 0,0 1 3 0,-2-1-6 0,2-1 5 15,-1 1-4-15,1 0 5 0,-1-1-5 0,2 0 3 0,1 1-6 0,-2-2-1 16,2 2 4-16,-1-1-2 0,-1 0 4 0,0-1-2 0,-1 1-2 16,0-2 4-16,-1 2-7 0,1-1 5 0,-1 0-1 0,1-1-3 0,-1 1 1 15,0 1 1-15,-1-1 1 0,-1-1-2 0,-1 1-1 0,0 1 7 0,0-1-2 16,1 0 3-16,-1 1-3 0,0 0-3 0,-1 1 4 0,-1-1-7 16,1 1 10-16,-1 0-7 0,1 0 4 0,-1 0 6 0,0 0-7 0,0 0 3 15,4 0-5-15,-2 0-3 0,0 0 5 0,0 0-1 0,-2 0 3 0,-1-1-3 16,1 0 1-16,0-1-1 0,-2 1-4 0,1 0 8 0,1 0-8 15,-2 0 12-15,2 1-11 0,-1-1-1 0,0 0 6 0,0 1-10 0,1-2 8 16,-2 2 3-16,1 0-9 0,-2 0 10 0,0 2-5 0,-1-2-2 0,2 1 5 16,-1 0-6-16,0 1 6 0,0 0-2 0,1 1 6 0,0-1-5 15,-1 2 0-15,1-1-3 0,0 0-2 0,0 1 6 0,-1-1-2 0,1 1 3 16,0-1 4-16,1 1-10 0,-1-1 6 0,3 1-5 0,0-2 1 16,1 0 3-16,0 2-3 0,-1-1 2 0,-1-1-3 0,2 1 2 0,-1-1-2 15,0 0 1-15,0 0 1 0,0-1 0 0,1 1 0 0,0-1-1 0,-1 0-6 16,1 2 7-16,0-2-3 0,0 0 5 0,-1 1-6 0,0-1 4 15,0 2 0-15,-2-2-5 0,2 1 8 0,0 2-6 0,1-2 3 0,-1 1 3 16,1 2-4-16,0-2 4 0,-1 1-3 0,0 0 3 0,0 0-1 0,-1-1-4 16,-1 1 8-16,2 0-4 0,0 1 0 0,1-1-3 0,1 0 0 15,0 0 2-15,-1-2-4 0,0 0 7 0,0 1-4 0,1-2-4 0,0 0 7 16,0 0-8-16,1-1 6 0,0-1-5 0,0 1 2 0,2-1-1 16,-1 1-3-16,1-1 5 0,-2 1-4 0,1-2 5 0,-2 1-4 0,1 1 4 15,0-1 1-15,1 1 2 0,-2 0-3 0,1 0-2 0,2 0-3 0,-2 0 10 16,1 1-7-16,-1 0 7 0,-1 1-4 0,2-1-3 0,1 0 7 15,0 0-8-15,2 0 6 0,-3 0-5 0,1 0 4 0,-1 1-2 0,-2-1 1 16,2 0-1-16,-1 0 0 0,0 0 2 0,2 0 0 0,1-1-1 0,-2 0 3 16,3 0-7-16,-4 0 4 0,2-1-6 0,-1 0 4 0,1 0 1 15,2-1-1-15,0 0 3 0,0 1-4 0,3-1 1 0,-1 1 1 0,0 0-4 16,-1-2 3-16,1 2-1 0,0 0 2 0,1 0 0 0,-1 1-2 16,1-1 6-16,-1 1-7 0,-2 0 7 0,1 1-5 0,-2-1 2 0,0 1 0 15,0 1-2-15,1 0 1 0,-3 0-1 0,1 0-3 0,-2 0 5 0,-1 1-1 16,0-1 4-16,-2 2-2 0,-1-2 1 0,1 0 1 0,-1 0-6 15,-2 2 7-15,1-1-5 0,-3 1 8 0,2-2-8 0,-3 2 1 0,0-3 2 16,0 1-8-16,0-1 7 0,-2 0-2 0,1 1-1 0,-2 0 4 0,-1-1-5 16,1-1 1-16,-3 2-2 0,0-1 1 0,-1 1 2 0,-2 1-4 15,-1-1 3-15,-3 3-4 0,-1-2 1 0,1 2-4 0,-3 0 1 0,-3 0 4 16,0 2-2-16,-4 1 5 0,-1 0-5 0,-1 1 0 0,-4-1 9 16,-2 1-6-16,-2 0 9 0,-2-1-7 0,-4 0 1 0,0-1 4 0,-5 0-2 15,0-1 1-15,-7 0-4 0,-2-2 2 0,-1 2-3 0,-5-1 5 0,-2-1 0 16,-3 0-2-16,-3-1 2 0,-3 2 0 0,-1-2-4 0,-6 1 7 15,-2-1-7-15,-1 1 3 0,-2-2-5 0,0 1 1 0,0 0 2 0,-5 0-2 16,0-2 4-16,-3 1-6 0,-4-2 1 0,-4 0 0 0,-2-2 2 0,-1 0 4 16,-1 0 0-16,1-3 1 0,-4-1 4 0,-3-1-3 0,-3 0 6 15,-4-1-7-15,-2-1 7 0,-4-1-9 0,-1-2-1 0,1-2 9 0,-3 0-4 16,1 0 2-16,-2-1 3 0,-1 0-7 0,2 0 3 0,2-2-3 0,4 2 4 16,2-1-5-16,4-1 0 0,3 1 7 0,1-1-9 0,4-2 6 15,3 1-4-15,4-1-2 0,6 0 4 0,0 0 0 0,5 1-4 0,1-1 5 16,1 1-6-16,3-2 6 0,2-1-7 0,2 0 0 0,4 0-9 15,2-1-7-15,6-1 1 0,7 0-7 0,1 0 2 0,7 0-9 0,4-2-4 16,6 1 2-16,4-1 1 0,6 0-2 0,6-1 6 0,5 1-13 0,6-2-6 16,6-2-1-16,6 0-7 0,7-1 5 0,7-3 6 0,8 2 1 15,8 1 1-15,8 0 14 0,8 1 10 0,10 2 5 0,7 0 16 0,6 3 1 16,6 1-8-16,2 1 6 0,5 1-6 0,4 4-1 0,5 1 3 0,6 3-3 16,3 2-5-16,3 1-2 0,0 2 0 0,2 1 5 0,3 2 0 15,1 0 4-15,2 0-5 0,0 2-1 0,-2-2-1 0,0 1 2 0,0 0 5 16,3 2-3-16,-1 0-2 0,-3-1 1 0,-3 3 3 0,-4 0 8 15,0 4 6-15,-3 2 8 0,-3 2 0 0,-3 2-3 0,-4 3 3 0,-6 3-5 16,-4 0 4-16,-6 2-5 0,-7 3-3 0,-2 2 2 0,-8 3-2 0,-5 1-1 16,-8 2 0-16,-7 1-5 0,-6 2-4 0,-6-1 3 0,-5 2 5 15,-8-1 0-15,-5 1 7 0,-5 1-3 0,-5-3-7 0,-4-1 5 0,-4-2-2 16,-4-2-1-16,-2 0-3 0,-3-2-11 0,-4 0-18 0,0 0-16 0,-4-1-20 16,-4 1-26-16,0 0-26 0,-4-1-39 0,-2 0-29 0,-1 0-3 15,-1-1 35-15,0-1 50 0,0-1-123 0</inkml:trace>
  <inkml:trace contextRef="#ctx1" brushRef="#br0" timeOffset="140188.04">18758 12888 285 0,'-7'2'63'0,"-4"3"3"0,-5 1 0 0,-2-1 0 15,1 3-1-15,-2 2-3 0,-3-1-5 0,-1 1-2 0,-5 1-6 0,-2-1 1 16,-3 0 3-16,-3 1-6 0,-1-3 14 0,-3 0 0 0,-3-2 6 15,-1-1 6-15,-3-1-6 0,-3-2-8 0,-2-2-3 0,-3-2-5 0,-5-2-7 16,-1-1 2-16,-2-2-5 0,0-2-11 0,1-3 6 0,1-2-9 0,-1-1 0 16,1-2 8-16,-1-2-4 0,1-1 1 0,3-2-2 0,-1-4-7 0,0 0 5 15,1-2-9-15,3 1-1 0,3-1-3 0,3 0-7 0,4-1 3 16,3-2-5-16,3 0-2 0,5-2-1 0,4-1 0 0,4 0 1 0,3-2 0 16,3-1-10-16,4 0 4 0,5-1-11 0,4 0 2 0,6 0-6 15,5-1-5-15,5 1 4 0,6 0-3 0,6-3 8 0,5 1-4 0,6 1 2 16,4 0 0-16,4 2-1 0,9 1 2 0,6 1 4 0,5 4-2 15,9 1 2-15,5 3-6 0,5 1-5 0,4 4 4 0,1 3-9 0,4 3 10 16,2 1 0-16,2 3-3 0,6 3 11 0,0 2-8 0,0 5 5 0,0 1-5 16,-2 4-4-16,-4 4 6 0,0 2 0 0,-2 3 5 0,1 3 1 0,-1 2-3 15,-2 1 4-15,-2 4 1 0,-4 4 2 0,-4 0 1 0,0 4-3 16,-3 2 5-16,-4 2 0 0,-1 0 7 0,-3 2-5 0,-4 2 3 0,-5 0 2 16,-5 0-4-16,-7 0 7 0,-4-2-3 0,-5-1 2 0,-6-1 8 15,-3 0 5-15,-6-1 0 0,-6 1 4 0,-4-1-7 0,-4-1 3 0,-3-1-4 16,-6 1 6-16,-4-1-6 0,-3 1-2 0,-4-1 1 0,-5 0-8 15,-2 0-4-15,-5 0-8 0,-2-1-8 0,-3-1-8 0,-1 1-18 0,-1 0-14 16,-2-1-18-16,-3 0-22 0,0-3-20 0,-3 0-38 0,1-2-36 0,1-1-31 16,2-1 5-16,3-1 42 0,4-3 55 0,1-1-115 0</inkml:trace>
  <inkml:trace contextRef="#ctx1" brushRef="#br0" timeOffset="141083.41">20617 13015 432 0,'0'-9'153'0,"1"-1"-37"0,0-1-43 0,4 3-27 16,-2 3-25-16,3 2-16 0,2-1-2 0,1 1-8 0,4 0 6 16,2 0 2-16,2 1 2 0,4-1 7 0,0 1 7 0,1 0 3 0,3-1 15 15,1 1 1-15,1 0 7 0,2-1-4 0,0 1-3 0,1 1-1 16,3 0-6-16,0 1-2 0,2 1-9 0,0 0-5 0,-3 1-1 0,1 1-4 16,2 0-3-16,-1 0 1 0,2 0-12 0,2 2 11 0,-1-1-8 0,1 1-1 15,0-1-1-15,4 1-1 0,0-1 8 0,2 0 1 0,1-2 0 16,2 1-6-16,2-1 0 0,4-1 0 0,0-1-1 0,2 1 5 0,1-1-2 15,-2 0 2-15,2-1 8 0,0 0-2 0,2 0 16 0,1 0 9 16,2-2 2-16,3 1 9 0,1 1-11 0,3-1-1 0,-1-1-11 0,1 1-3 16,0 1-3-16,-1 1-8 0,-1-2 9 0,1 2-11 0,-1-2 5 0,3 1-7 15,0 2 1-15,2-1-1 0,3 0 0 0,-1 0-1 0,2 0-1 16,0-1 0-16,0 1-4 0,0 0 2 0,-1 0-2 0,3 1 4 0,-1-1-1 16,4-1 5-16,2 0-5 0,1-1 3 0,1-2-5 0,2 2 7 0,-4-1-10 15,3 0 11-15,-2 1-6 0,0-1 0 0,4 0 7 0,0 0-7 16,-1 0 8-16,0 1-5 0,-4 0 6 0,-1 1 1 0,-1 0 5 0,-1-1-3 15,0 1 6-15,0 1-1 0,-1-1-8 0,-2 2 5 0,0-1-6 16,-5 1-1-16,-3 2-2 0,-1-2-5 0,-1 2 7 0,-3-2-7 0,0 1 6 16,-2-1-4-16,0 0-1 0,0-1-2 0,-1 1 4 0,0-1-2 0,-4-1 0 15,1 1 5-15,-1-1-6 0,0 0 3 0,-3-1-4 0,0 0 4 16,-3-1-2-16,1 2 10 0,0-2-4 0,-3 2 6 0,1 0-1 0,-1 0-5 16,-1-1 5-16,-3 2-5 0,-2-2 0 0,-2 2 2 0,-2 2-3 0,-1-2-3 15,-1 1 0-15,-3 0 2 0,-2-1-5 0,-3 1 12 0,-2-1-8 16,-1 1-3-16,-1-1 10 0,-3 1-13 0,-2 0 11 0,0-1-9 0,-2 2 2 15,-3-2 2-15,0 0 1 0,-2 0 1 0,-1 0-1 0,-2 0-5 16,-2 0-2-16,-1-2 1 0,-2 2-9 0,0-1 1 0,-2 1-5 0,0-1-13 16,1 0-4-16,-2 0-14 0,-1-3-17 0,1 2-28 0,-2-1-48 0,1-2-59 15,-1 0-80-15,-2 1-43 0,2-2 27 0,-1 0 94 0,-2-2 83 16,2-1-72-16</inkml:trace>
  <inkml:trace contextRef="#ctx1" brushRef="#br0" timeOffset="141771.7">27551 13163 200 0,'-6'-5'36'0,"0"-3"4"0,-1-4 1 0,1-1-2 0,4 1-7 0,-1-3 0 0,3-1-2 16,3-4-2-16,-1-1 1 0,3-1 2 0,0-3 9 0,2-2 7 16,1-1 9-16,1-5 7 0,2-2 8 0,0-5 10 0,1-1-3 0,1-3 3 15,2 0-8-15,0-1-1 0,1-1-2 0,0-1-6 0,0 0 3 16,0-2-18-16,0 1 1 0,-1-2-8 0,1 2-5 0,1-1 5 0,-2 3 4 16,0 1 0-16,1 0 5 0,-1 2-10 0,0 2 3 0,-2 4-10 0,-1 5 1 15,-2 4-9-15,0 3-9 0,-1 5 5 0,-2 1-15 0,-2 3 6 16,0 2-11-16,1 2 1 0,-3 2 3 0,2 1-3 0,-3 0-1 0,-1 0 1 15,1 3-1-15,-2 0-1 0,0 0 0 0,-2 1 4 0,0 2-7 16,0-3 9-16,-3 3-4 0,-2-2-3 0,0-1 7 0,-3 2-5 0,0-1 3 16,-4-1 4-16,-4 1-5 0,0-1 6 0,-5-1-4 0,-2 0 2 0,-4-1 2 15,-2 0-4-15,-7 0 8 0,-5 0-2 0,-3 0 2 0,-5 0-1 0,-1-1-4 16,-4 4 3-16,-4-2-5 0,-5 2 5 0,-2 2-2 0,-4-1-6 16,-3 2 7-16,-7 1-11 0,-4 1 10 0,-3 1-5 0,-5 2-7 0,-3 1 8 15,-2 1-6-15,-4 0 6 0,-4 0-2 0,-6 1-2 0,-2-1 2 16,-4 2-5-16,-1-1-1 0,0 0-1 0,-1-2-4 0,-3 1 2 0,-1 0 1 15,-2-3 4-15,-1 0-3 0,3-1 2 0,1-1 2 0,-3-1-1 0,-2 0 3 16,0-1-1-16,1-2-4 0,3 2 4 0,-1-1-7 0,1 0 1 16,-2 1 2-16,1 0-5 0,2-1 7 0,3 1-2 0,4 1-1 0,-3 1 5 15,3-1-7-15,0 1 0 0,3 0 2 0,6 1-6 0,2-1 7 16,3 1-3-16,-2 0 0 0,2 0 1 0,3 1-2 0,5 0 0 0,3-1 2 16,2 1-1-16,5 1 4 0,2-2 4 0,0 0-3 0,5-1 1 0,-1 0-4 15,6 0 3-15,4-1-3 0,4 1 8 0,4-1-7 0,3-2 1 16,3 1 7-16,3-1-8 0,4 0 5 0,4 0-1 0,4-1-4 0,3 1 9 15,3-2-9-15,3 2 4 0,3 0-2 0,5 0-2 0,3 2 4 0,2 1-6 16,5 1 0-16,1 1-12 0,2 2-4 0,2 3-13 0,2 1-5 16,0 3 6-16,1 4 5 0,2 4 18 0,0 3 4 0,0 3 8 0,0 4 8 15,1 5-9-15,-2 3 9 0,0 5-11 0,0 3 1 0,0 3 4 0,-2 5-8 16,1 1 6-16,-1 2-9 0,0-1 2 0,-1 0 5 0,1 1-2 16,-2 0 1-16,0 0-2 0,1-2 1 0,0-1-3 0,2-4-7 0,1-1 1 15,2-3-32-15,2-3-20 0,3-1-52 0,3-4-52 0,2-3-47 0,2-4-52 16,2-3-12-16,3-4 27 0,2-4 63 0,2 0 72 0,3-3 52 15,2-7-112-15</inkml:trace>
  <inkml:trace contextRef="#ctx0" brushRef="#br0" timeOffset="169886.12">32957 13081 0,'0'-55'15</inkml:trace>
  <inkml:trace contextRef="#ctx1" brushRef="#br0" timeOffset="142591.19">28001 11858 926 0,'-7'-4'414'0,"-1"-2"-184"16,-2 1-84-16,3 1-42 0,2 2-25 0,3 0-5 0,1 1 18 0,-2 1-6 16,3-1 2-16,0 0-3 0,1-1-16 0,1-1-2 0,1 1 4 15,-1-1-20-15,3-1-1 0,2 1-17 0,1-2-13 0,2 0 4 0,2 1-11 16,0 0 5-16,5-1-10 0,1 1 2 0,3-2 0 0,2 1-13 15,2-1 3-15,3-1 5 0,1 0-10 0,1 1 15 0,2 0-6 0,-1 0-15 16,1 0 13-16,3-2-9 0,0 2-6 0,-2-1 10 0,-3 1-28 16,-2 2-15-16,-5-1-7 0,-1 2-26 0,-3-1-18 0,0 2-26 0,-3-1-43 15,-2 1-47-15,-2 0-40 0,-1 1-54 0,-2-3-55 0,-1 2 15 0,-1 0 85 16,-1-2 104-16,-3 1 86 0,1-2-68 0</inkml:trace>
  <inkml:trace contextRef="#ctx1" brushRef="#br0" timeOffset="142849.47">28655 11569 604 0,'0'-5'283'0,"0"1"-109"16,1 0-75-16,1 2-57 0,1 1-27 0,3 1 10 0,1 0 9 16,2 1 21-16,2 0 17 0,-1 3-6 0,3-2-2 0,-2 1-11 0,1 2-15 15,-2 0-8-15,1 2-8 0,0 1-7 0,1 1-10 0,-2 2 0 0,-1 2 1 16,-1 1-6-16,0 2 7 0,-1 1-1 0,-2 2-6 0,-2-1 9 0,0 1 0 16,-3-1-3-16,-4 1 14 0,1-1-6 0,-4 2 2 0,0-2 8 15,-2 1-2-15,0-2-4 0,-2-1 11 0,0-1-13 0,-1 0 10 0,2-1 4 16,-1-4 12-16,1 0-1 0,0-1 6 0,-1-3-3 0,0-1-15 15,1-3 12-15,1-2 3 0,2 0-6 0,0-2 8 0,0-3-5 0,3 0-15 16,-1-3 17-16,2-3-23 0,-1 0 4 0,3-4-7 0,1-3-13 0,0 0-4 16,1-4-4-16,3-1-12 0,-1-2-4 0,2-2-3 0,2-2-14 15,0 1-12-15,2-4-17 0,1 1-20 0,2 0-34 0,2 0-35 16,-3 1-72-16,1 4-142 0,-3 0-68 0,0 4 64 0,-1 2 131 0,-2-1 6 16</inkml:trace>
  <inkml:trace contextRef="#ctx1" brushRef="#br0" timeOffset="-187722.07">6885 11724 827 0,'-7'-10'282'0,"-1"0"-132"0,0 0-65 0,6 1-50 0,2 5-17 16,3 0-10-16,3 1-8 0,2 1 3 0,3-2 0 0,2 2-7 15,4 0 8-15,3 0-2 0,4 1-5 0,2 1 10 0,2 1-4 0,3-1 2 16,4 3 11-16,2 0 1 0,4 2 2 0,2 1 5 0,3-1-9 0,3 2-6 15,0 1-1-15,3 0-3 0,1-1 0 0,0 0 4 0,3-1-7 16,0 0-1-16,3-2 0 0,0-1 3 0,-2-1 1 0,0-2 4 0,-5-1-2 16,-1-1-6-16,-1-1 3 0,-4-1 1 0,-1-1 0 0,-3 0 5 0,-4 1 3 15,0 0-8-15,-4 0 5 0,0-1-6 0,-3 2-1 0,-1-1 5 16,0 3-4-16,-1 0 2 0,-1-1 1 0,-1 2-6 0,-3 0 4 0,-2 1-1 16,-1 0-3-16,-4 1 3 0,-1 0-3 0,-2 2 6 0,-1-1-4 15,-2 2 3-15,-1 0 0 0,-2-2-3 0,-3 2 6 0,1-2 4 0,-1 2-4 16,-1-2 3-16,-1 1-7 0,-1-1-4 0,-1-1 7 0,0 1-1 0,0-2 4 15,-2 0 9-15,0 0-6 0,-1 0 6 0,0 0 2 0,-2-1 0 16,-1 0 4-16,0-1-4 0,0 0-3 0,-2 0-11 0,1 1 2 0,-1-1 1 16,1 0-5-16,-3 0 9 0,3-1-2 0,-4 2-6 0,3 0 8 0,-2 0-8 15,2 0 2-15,0-1 5 0,0 1-10 0,3-1 10 0,-2 0 1 16,3 0-7-16,-1-1 8 0,2-1-2 0,0 0-4 0,-1-2 6 0,1-1-3 16,1-1 4-16,-2-1 0 0,2-2-5 0,0-3 3 0,0-2-8 0,0-2 3 15,1-3 10-15,-1-1-10 0,1-5 10 0,-1-1-11 0,1-1-3 16,-2-2 6-16,1-2-6 0,0-1 3 0,0-2 0 0,0-1-3 0,-1 0 3 15,0-1 2-15,0 4-2 0,1-1 0 0,0 2-4 0,0 1 2 0,-1 0-1 16,1 1-1-16,1 0 4 0,0 0-6 0,1 1 2 0,-1-1 0 16,0 1-7-16,0-2 7 0,2 1-4 0,-2-1-1 0,1 0 5 0,-1 0-7 15,0 0 2-15,-1 1 5 0,-1-1-8 0,2-1 7 0,-1 1 4 16,-1 0-6-16,0 0 4 0,-2 2-6 0,1 4-3 0,-2 3 6 0,1 2-1 16,-2 4 1-16,-1 1 3 0,0 1-9 0,-1 3 7 0,-1 2-7 15,-2 1 0-15,1 2 8 0,-3 1-10 0,1 2 5 0,-3 0 0 0,0 1-3 16,-3 2 2-16,1 0 2 0,-3 1-6 0,-2 0 7 0,-1 3-5 0,-3-2-3 15,-3 3 6-15,-2-1-5 0,-2 1 5 0,-3 0 5 0,-3-1-5 0,-3 1 4 16,-3-2 3-16,-1 0-3 0,-1-2 2 0,-1-1 1 0,-2 0-9 16,-2 0 8-16,-1 1-4 0,1-1 1 0,2 1 3 0,3 0-7 0,3-1 4 15,3 0 1-15,3 0-7 0,2 0 0 0,0 0 2 0,1 1-12 16,-1 1 4-16,2-1-4 0,0 0-2 0,1 0 4 0,1-1 10 0,1 0-3 16,2 0 4-16,2-2 4 0,0-1-8 0,4 0 3 0,1-1-2 15,4 0-5-15,4 0 2 0,2 0 1 0,4 1-7 0,4 1 3 0,0 2-5 16,2-1-4-16,1 2 1 0,1 1-7 0,0 2 8 0,0 2 2 0,1 3 1 15,0 1 7-15,0 3-2 0,0 3-5 0,0 3 3 0,1 4 1 0,-2 3 0 16,1 6 6-16,0 4 9 0,-1 2-2 0,1 5 7 0,-1 1 5 16,1 3-4-16,-1 4 0 0,0 3-2 0,0 2-10 0,-1 3 8 0,0 0-8 15,0 1 4-15,0-1 1 0,-1-3-7 0,2-2 4 0,0-2 1 0,2-5-9 16,0-5 10-16,1-6-5 0,2-5 1 0,1-2 6 0,1-4-5 16,1-1 1-16,0-2-1 0,1-3-2 0,1-1-5 0,0-2-3 0,0-2-14 15,-1-1-7-15,0-3-18 0,1-1-32 0,-2-1-36 0,1-2-47 16,-1-1-46-16,1-2-33 0,-2 0-23 0,2-2 4 0,-1-1 22 0,1-3 72 15,-1-2 54-15,-3-6-140 0</inkml:trace>
  <inkml:trace contextRef="#ctx1" brushRef="#br0" timeOffset="-154702.37">2080 16983 629 0,'-12'-4'421'0,"1"1"-34"0,-4-2-196 0,4 1-105 0,6 1-54 15,0 2-28-15,4 0-15 0,2 1 7 0,1 0 11 0,2 0 20 0,-1 0 20 16,2 0 6-16,1 0-2 0,2-1-6 0,2 0-12 0,2 0 9 0,1-2 13 16,1 1-2-16,2 0-8 0,2-1-4 0,1 1-26 0,2 1-2 0,1 0-11 15,1 0-4-15,2 1 4 0,3 1 1 0,1-1 0 0,1 2 4 16,2-1-5-16,0 2 5 0,4-1 17 0,2 1-19 0,2 1 7 0,2-1 0 16,-1 1-20-16,2-1 17 0,0 1-9 0,2-1 0 0,0 1 0 15,1-1-6-15,1-1 9 0,0 1-10 0,1-2 13 0,0 0-6 0,3 0 1 16,-2-1-1-16,3 1-6 0,0-1 2 0,0 1 2 0,1-1-2 0,0 2-1 15,-1-1 5-15,0 0-10 0,-1 0 13 0,0 1-9 0,0 0 1 0,0 0 4 16,1-1-5-16,0 0 6 0,0 0 3 0,-1 0 6 0,5 1 0 16,-1-2 3-16,2 0-3 0,-1 0-6 0,1 0 0 0,0 0 7 0,2 0 2 15,0 1-1-15,1 0 3 0,0 1-8 0,1 0 2 0,1 1 2 16,3 0 7-16,0 0-11 0,1 1 2 0,1 0 1 0,-3-1-6 0,2 1 2 16,0 0-2-16,1 1-4 0,-2-1-6 0,2 0 6 0,1 0-7 0,0 1 5 15,4-1-5-15,-2 1 16 0,0-2-11 0,1 1 12 0,-1-1-12 16,-2-2-5-16,2 0 7 0,2-1-5 0,-3 0 9 0,4 0-11 0,1 0 13 15,-1-1-7-15,2 0 5 0,-1-1 3 0,-2 2-1 0,0-1-8 0,2 0 18 16,-1 0-13-16,0 0 12 0,3 0-3 0,2-1-6 0,-1 2 9 16,1-1-14-16,1 1 9 0,-1 0-1 0,-1 0-2 0,3 1 14 0,-3 1-16 15,2-1 0-15,1 1-8 0,2 3 0 0,0-1 11 0,2 0-7 16,-2-3 3-16,-1 0-19 0,1-2 16 0,1 1-5 0,-2-2 10 0,6-1 8 16,0-1-16-16,1-1 3 0,0 2 1 0,-3-3-15 0,3 1 22 0,-1-1-10 15,1 2-2-15,1-2 15 0,1 0-18 0,-2 1 14 0,3 0-7 16,0-1 0-16,-2 0 1 0,1 2 2 0,0-1 2 0,0 2 8 15,2-1-10-15,-1 2 5 0,0-1-8 0,0 1 16 0,-3 1-10 0,1 0 4 16,-2 1 1-16,1 1-13 0,2-1 9 0,-1 1-9 0,-2 1-3 0,1 1-1 16,-4 0 8-16,0 0-4 0,-1 0 4 0,-1 1-10 0,2-1 1 0,1 1 4 15,0-1 3-15,-1 0 3 0,-1-1 0 0,-2 0-9 0,-1-1 6 16,1-1-5-16,0 1 4 0,1-1-1 0,1-1-1 0,-1 0 0 0,-1 0-2 16,1 0-1-16,-2-2 20 0,-2 2-13 0,2-1 14 0,-3 0-2 15,0 0-23-15,3 0 18 0,-3 1-6 0,1 1-1 0,0 0 2 0,-3 0 4 16,-3 0-12-16,2 0 15 0,-3 1-14 0,1 1 8 0,-1 0-9 0,2 0 6 15,-1 1-4-15,-1 0 3 0,-1 0 5 0,0 1-10 0,-2-2 0 16,0 1 1-16,0 0-6 0,0 0-1 0,-3-1 17 0,2 3-15 0,1-3 17 16,-1 2-12-16,2-2 1 0,0-1 2 0,-1 2-9 0,-1-1 12 0,0-2-2 15,0 2 0-15,0-2 3 0,1-1 5 0,1 1-10 0,0 0 18 16,0 0-24-16,2 0 11 0,-3 1 13 0,0-1-20 0,-2 1 24 0,0-1-15 16,1 3-6-16,0-2 5 0,2 0-5 0,2 1 12 0,-1-1-8 0,0 1 0 15,-1-1 4-15,-2 0-10 0,0 0 4 0,-1 1 9 0,0-1-12 16,-2 1 7-16,1-1-3 0,-2-2 6 0,1 1-2 0,0 0-1 0,-1 0-1 15,0-2-13-15,-1 1 11 0,-1-1-7 0,0 1 10 0,-1-3-10 16,0 1 5-16,-2-1 0 0,-1 1 3 0,-1 1 6 0,-1-1 2 0,0 2-6 16,0 0 1-16,0 1 2 0,-2 1-4 0,-1 2 6 0,-3 0-2 0,1 2 7 15,0-1-2-15,-3 1-7 0,-1 2-2 0,-1 0-3 0,-1 0 13 16,1-1-1-16,-3 0 0 0,1 0-13 0,-2 0-12 0,2 0 19 0,1-2-12 16,-3 1 7-16,1-1-1 0,-3-1-12 0,-1-1 6 0,0-2 7 0,-1 0-17 15,-1 0 6-15,-2-1-20 0,1 0 7 0,-3-3-4 0,1 0-16 16,-2-1-4-16,-2-1-29 0,1-1-16 0,-3 0-31 0,-1-1-27 0,-1 0-59 15,-2 0-49-15,-3-1-80 0,-4 0-75 0,-2 1 40 0,-4-2 107 0,-3 4 117 16,-4 0 91-16,-4 1 36 0,-1 5-47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39.28572" units="1/cm"/>
          <inkml:channelProperty channel="Y" name="resolution" value="246.68675" units="1/cm"/>
          <inkml:channelProperty channel="T" name="resolution" value="1" units="1/dev"/>
        </inkml:channelProperties>
      </inkml:inkSource>
      <inkml:timestamp xml:id="ts0" timeString="2021-07-12T06:35:07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26597 18990 0,'0'0'0,"0"0"0,0 0 0,0 0 0,0 0 0,0 0 0,0 0 0,0 0 0,0 0 0,0 0 0,0 0 0,0 0 0,0 0 0,0 0 0,0 0 0,0 0 0,0 0 0,41 4 0,-32-4 0,-9 0 0,0 5 0,8-5 0,-8 0 0,0 0 0,8 0 16,-8 0-16,0 0 0,9 0 0,-1 0 0,-8 0 15,16 0-15,-16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36:57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4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39.28572" units="1/cm"/>
          <inkml:channelProperty channel="Y" name="resolution" value="246.68675" units="1/cm"/>
          <inkml:channelProperty channel="T" name="resolution" value="1" units="1/dev"/>
        </inkml:channelProperties>
      </inkml:inkSource>
      <inkml:timestamp xml:id="ts1" timeString="2021-07-12T06:41:04.993"/>
    </inkml:context>
  </inkml:definitions>
  <inkml:trace contextRef="#ctx0" brushRef="#br0">2283 12846 1000 0,'-14'-13'348'0,"-1"-4"-238"0,0-1-59 0,10 4-17 0,5 7-8 16,6 3-5-16,0 2-14 0,-2 4-7 0,7 0-3 0,1 3-7 0,7-1 7 16,4 1 1-16,3-2 4 0,3 1 8 0,6-3-1 0,5-2 10 0,5-2 0 15,5-1 6-15,2-2 2 0,2-1-1 0,2 0 4 0,4-1-5 16,5 1 1-16,2-2-9 0,4 1-1 0,2 1-8 0,4-1 3 0,4 3-8 16,-1 2-5-16,2-1-4 0,0 4 2 0,-2 0-2 0,0 0 5 15,1 3-3-15,0 0-5 0,-2 1 9 0,3 0-3 0,-2 1 6 0,-4-2-7 16,-2 2 4-16,-6-2-4 0,-5 1 5 0,-3-1 0 0,-4 1-2 0,-5-1 1 15,-1-1 5-15,-5 2-1 0,-3-2 6 0,-1 2-8 0,-4-2 6 16,-3 0-1-16,-1-1-3 0,-3 1 7 0,-5-1-10 0,-2-1 7 0,-3 1-4 16,-2 0 0-16,-2-1 2 0,-2 1-5 0,-1 0-5 0,-3 1-9 15,-1-2-21-15,-2 1-17 0,0-1-35 0,-3 0-27 0,-1 0-35 0,-3 1-36 16,-1 0-43-16,-1 0-37 0,-4 0 34 0,-2 2 66 0,-2-1-117 0</inkml:trace>
  <inkml:trace contextRef="#ctx0" brushRef="#br0" timeOffset="149236.18">19161 10035 506 0,'-7'-3'319'0,"-1"2"-18"0,-5 1-82 0,3 1-66 0,-2 0-42 16,1 2-29-16,0 0-22 0,1 2-5 0,-1-1 8 0,1 2 8 0,0 0 10 15,-2 0 3-15,3 2-5 0,0 0-8 0,-1 1-11 0,1 0-12 16,2 1-15-16,-1 0-5 0,1 1-11 0,2 2-8 0,0 0-10 0,3 1-12 15,-1 1 0-15,2 0-3 0,0 0 9 0,1-2 14 0,0 2 2 16,0-1 1-16,2 0 0 0,1 0-10 0,0 0-3 0,1 0 3 0,3-2-4 16,-3 1 4-16,3-3-3 0,1 1 0 0,0-3-2 0,1-1 3 15,1-2-2-15,0 0-2 0,2-2-7 0,0 0 0 0,1-2-1 0,1-2-3 16,0-2-1-16,1 0 2 0,-2-3-1 0,1-1 2 0,1-1 9 0,-1-2 0 16,0-2 3-16,0 1-1 0,0-2 4 0,-3 0 1 0,1 0 11 0,-2 0 3 15,-2-1 5-15,-1 1-2 0,0 2 10 0,-4-2 6 0,0 2 4 16,-3-1 7-16,0 2-1 0,-3 1-2 0,-1-2 1 0,-1 3-3 0,-3 0-6 15,-1 0-3-15,-2 0-8 0,0 2-2 0,-1-1-3 0,0 0 4 16,-2 2-7-16,0-2-9 0,-1 1-4 0,0 0-2 0,0 0-2 0,-1 2-1 16,-1-1-15-16,1 1-17 0,-1 1-25 0,2 0-29 0,2 2-46 0,-1-2-68 15,1 2-115-15,3 1-141 0,0-1-102 0,2 0 139 0,1 0 166 16,2 0 28-16</inkml:trace>
  <inkml:trace contextRef="#ctx0" brushRef="#br0" timeOffset="152208.67">18778 9704 305 0,'-2'0'138'0,"-2"-1"7"16,2 1-34-16,0 0-31 0,0 1-20 0,2-1-5 0,0 1 2 15,2 0 11-15,0 0 11 0,0 0 11 0,0 2 8 0,2-2-4 0,1 0-6 16,0 0-18-16,2-1-18 0,1 0-9 0,0 1-10 0,2-1-5 0,0 1-6 16,1-1-12-16,1 2 2 0,2-2-3 0,0 1 3 0,1-1 0 15,1 0-1-15,1 0-5 0,0 0 4 0,2 0-3 0,0-1 1 0,2 1-4 16,0-2-4-16,0 1 1 0,-1 0-1 0,1 0-1 0,1-1 4 0,0-1-3 15,-2 0 1-15,-1 1 3 0,0-1-1 0,-1 1 2 0,-1 1-1 16,2-2 0-16,-3 1 3 0,-1 0-1 0,1 0 6 0,-1 0-1 0,-1 1-1 16,0 0 5-16,-2 0-4 0,0 0 6 0,-1 0 0 0,0 1 1 15,-1 0 0-15,-1-2 2 0,0 2-4 0,-1-1 1 0,-1 1-1 0,-1 0-1 16,0 1 7-16,0-1-4 0,-1 0 3 0,-2 2-7 0,1-2 0 16,-2 1 4-16,0-1-2 0,0 1 3 0,0-1-6 0,0 0-2 0,-1 0 2 15,0 0-3-15,-1-1 2 0,0 1 0 0,0-1-4 0,0-1-1 0,0 2 1 16,0-1-11-16,1 0-2 0,-1-1-11 0,-1 1-13 0,1-2-3 0,0 2-14 15,0 0-13-15,0 0-19 0,0-1-28 0,-1 0-31 0,1 1-44 16,0 0-50-16,0 0-51 0,0 1-44 0,-1 0 36 0,1 1 99 0,0 1 84 16,0 2 24-16,0-1-9 0</inkml:trace>
  <inkml:trace contextRef="#ctx0" brushRef="#br0" timeOffset="152645.59">19495 9694 550 0,'-5'-2'283'0,"1"0"-84"0,-1 0-79 0,1 0-42 0,0 2-20 15,2 0 1-15,1 0 11 0,-2 2 13 0,2-1 16 0,1 0 13 16,-1 1-1-16,0 2-1 0,1 0-11 0,-1 2-17 0,1 1-11 16,0 2-15-16,1 0-7 0,-1 4-7 0,1 1-1 0,1 2-7 0,1 4 0 15,-1 2-3-15,1 2 0 0,0 3-5 0,-1 2 1 0,1 1-8 0,1 1-8 16,-1 0 0-16,1-1-3 0,-2 3 2 0,0-2 3 0,0 1-5 0,-1-1-3 15,0 0 3-15,-1-1 0 0,0-1-2 0,0-1 2 0,0-2 0 16,-1 0-5-16,0-2-3 0,-1-1 5 0,1-1-1 0,-1-1-3 0,1-2 6 16,-1-1-11-16,-1-2 1 0,1-2-2 0,1-2 0 0,-2 0 1 0,2-3-4 15,1 0-10-15,-1-1-9 0,0 0-13 0,0-1-8 0,-1 0-13 16,0-2-11-16,2 1-24 0,0-3-22 0,0-1-29 0,0-1-42 0,2 1-55 16,0-2-67-16,-1-2-55 0,0 1 7 0,3 0 120 0,-3-2 103 15,1-1 38-15,-1 0 6 0</inkml:trace>
  <inkml:trace contextRef="#ctx0" brushRef="#br0" timeOffset="153030.15">18735 10709 489 0,'-4'-3'560'0,"-2"0"-123"0,0 0-220 0,3 2-115 15,2-1-50-15,1 2-22 0,2 0-6 0,1 0 15 0,3-1 11 0,0 1 22 16,3 0 12-16,0-1 3 0,3 1 0 0,3 0-10 0,0-1-12 0,3 1-18 16,2 0-17-16,1 0-14 0,-1 0-5 0,3 0-2 0,0 1-2 15,4-1-4-15,-1 1-5 0,2 0-1 0,0-1 8 0,-1 2-4 0,1-1 3 16,1-1-4-16,-3 2-7 0,2-1 7 0,-3 0 3 0,1 1 1 0,-2-1-1 15,0 0-6-15,-2 0 3 0,0 0 0 0,-1-1 1 0,-2 1 2 0,-1-1-3 16,-1 0 2-16,-1-1 3 0,-2 0-2 0,1 0 2 0,-2 0-8 16,-1 0-10-16,0-2-3 0,-1 2-6 0,1-1-1 0,1-2-5 0,-2 2-6 15,1 0-10-15,-1-2 0 0,0 2-8 0,-2 0 3 0,0-1-12 16,-1 0-5-16,-2 1-9 0,1-1-13 0,-1 1-6 0,-2 0-20 0,0 0-25 16,-2 1-24-16,-2 0-34 0,1 1-30 0,-2 0-25 0,-1-1-10 0,-1 1 60 15,-2-2 75-15,-1 1 61 0,-2-2 32 0,-3 0-72 0</inkml:trace>
  <inkml:trace contextRef="#ctx0" brushRef="#br0" timeOffset="153784.72">18705 9746 430 0,'-3'-4'234'0,"1"0"-3"16,-1-1-77-16,2 1-43 0,0 3-24 0,2 1-11 0,0 0-2 0,0 2-3 15,1 2 3-15,0 0 8 0,-1 3 1 0,0 1 6 0,1 4 0 0,0 2-2 16,0 4-2-16,1 3-10 0,0 5-13 0,0 4-7 0,1 4-12 16,-2 3-4-16,1 2 1 0,1 1-2 0,-2 2-7 0,0 2-4 0,0 0-6 15,-1 1-9-15,-1-1 2 0,2-2-3 0,-1-1-5 0,0-2-1 16,2-2-5-16,-1-1 0 0,0-4 8 0,1-2-3 0,-2-2 6 0,-1-4-3 16,1 0-2-16,0-2-3 0,0-1 4 0,-2-1 2 0,0-3 1 0,1-3-1 15,-1-4-1-15,1-2-1 0,0-2-2 0,-1-1 7 0,-1-4 0 16,2-1 1-16,-1-3-7 0,1-1 0 0,-2-3-1 0,1-2 0 0,-2-3 3 15,1-4-3-15,1-2-8 0,-2-5 0 0,0-2 1 0,1-3 4 0,-1-1 1 16,-1-5-1-16,1-1-2 0,0-2 1 0,0-4 2 0,1 0 4 16,-1-1 1-16,2 1 5 0,0 0 4 0,0 2-4 0,0 3 3 0,2 4-1 15,-1 2 3-15,1 4 2 0,0 1 2 0,-1 5-2 0,1 0-3 16,-2 3 1-16,1 1 4 0,0 2-3 0,-1 4-2 0,0 0-9 0,1 3 1 16,-3 4-2-16,2 1 1 0,-1 2 1 0,0 2-7 0,1 1-1 0,-1 4-9 15,0 1 4-15,1 4 1 0,-1 3 1 0,2 2-1 0,0 5-1 16,-2 2-1-16,4 4 3 0,-2 2 4 0,0 3 2 0,1 3-1 0,-1 1-3 15,1 1-2-15,0 1 6 0,0 0-4 0,0-2 3 0,1 0-3 0,-1-2 2 16,0-4-4-16,0-2 4 0,0-3 1 0,1-2-3 0,-2-3-1 16,3-2-5-16,-2-4 0 0,1-3 2 0,-1-1 6 0,3-3-4 0,-3-4-3 15,2-2-5-15,0-4 0 0,-2-1-1 0,1-3 13 0,1-2-7 0,-1-2-2 16,0-3-1-16,-1-3 1 0,-1-1 0 0,1-5 6 0,-2-1-3 16,1-4-3-16,-1-3 9 0,-1-2-7 0,1-3 5 0,0-2-2 0,-2-1-8 15,2-1 4-15,0 0 9 0,0 3 7 0,2 3 5 0,-1 3 0 16,1 4-3-16,0 6-5 0,0 2 10 0,-1 6 2 0,2 2-4 0,-2 5-3 15,0 0-10-15,-2 4-4 0,2 1 4 0,-1 2 0 0,0 2-2 0,1 1 6 16,0 2-9-16,0 3 3 0,0 0-2 0,0 4-1 0,-1 2-1 16,2 1 1-16,-1 3-2 0,0 1 1 0,0 1 3 0,1 2 2 0,-1 2-2 15,0 0-1-15,0 0-1 0,-1 1-3 0,1 0 8 0,0 1-4 16,-1-1-6-16,1-1-9 0,-1-1-17 0,1 0-20 0,0-2-6 0,0-3-12 16,0-1-24-16,0-3-31 0,1 0-51 0,0-3-71 0,0 0-71 0,0-4-70 15,2-1-50-15,-1-2 64 0,0-4 139 0,2-2 107 0,-2-6 42 16,0-3-8-16</inkml:trace>
  <inkml:trace contextRef="#ctx0" brushRef="#br0" timeOffset="157317.89">18693 9728 330 0,'-6'-1'390'0,"-1"0"-58"0,-2-1-124 15,2 4-84-15,1-1-44 0,1 1-17 0,1 2-1 0,0-1 12 16,2-1 22-16,0 2 16 0,-1-2 14 0,2 0-1 0,0 1-16 0,1-2-12 15,0 0-19-15,1 0-17 0,2 0-9 0,-1 0-17 0,1-1-16 0,3 2-4 16,0-2-3-16,2 0-1 0,1 0 10 0,2 0-5 0,-1 0-5 16,3-2 0-16,0 2-1 0,2 0 0 0,3 2 4 0,1-2-4 0,2 1-10 15,1 1 0-15,-1 0-3 0,-1-1 4 0,1 3 3 0,1-2 0 16,1 2-5-16,1-1-4 0,1 1 2 0,2-1-1 0,-1-1 3 0,2 2-2 16,0-2-2-16,0 0-2 0,-1 0 7 0,0 0-1 0,-2-1 2 0,1-1-4 15,-1 0 1-15,-1-1 4 0,2 0 1 0,-3 0-1 0,-1-1-4 16,0 2 2-16,-3-1-3 0,0 1 6 0,-2 1 4 0,-1-1-7 0,-1 2 3 15,-1-1-5-15,0-1 1 0,-2 1 4 0,0-1 2 0,1 0-5 0,-2 1 3 16,-1-1 0-16,1-1 1 0,-3 1 4 0,0-1-7 0,0 0 3 16,-1-2-3-16,0 1 4 0,-1 0 3 0,-1-1-4 0,1 1-4 0,0 0 3 15,-1-1 2-15,-2 0 3 0,2 1-1 0,-2 1-1 0,1-2-3 0,-2 1 6 16,0 1 2-16,-1 0-1 0,2 1-3 0,-3 0-2 0,1 0 3 16,0 0-1-16,-1 0 4 0,0 0-2 0,0 0-6 0,0 0 0 0,1 0 6 15,-1 0-6-15,0 0 4 0,-1 0-5 0,0 0-2 0,1 0 3 16,-1 0 2-16,1 0 2 0,-2 0 1 0,2 0-3 0,-1 0-3 0,0 0 0 15,0 0 3-15,0 0 3 0,0 0-1 0,-2 1-2 0,2-1-2 0,0 1 1 16,0 1 1-16,-1-1 3 0,0 2-1 0,1-1-5 0,0 1 5 16,1 1-2-16,-1 1 3 0,0-1 1 0,0 2-4 0,0 0-2 0,-1 1 3 15,2 1-5-15,-1 0 3 0,0 0-4 0,1 2 0 0,0 1 0 0,1 0 1 16,-1 2 1-16,1 1 5 0,1-1-10 0,-2 2-1 0,1 0 2 16,0-1 2-16,-1 1 4 0,0 1-4 0,1 2-4 0,-1-1-1 0,1 1 4 15,-1 1 2-15,0 0 3 0,-1 2-1 0,-1 0 2 0,2 3-3 0,-1 0 7 16,-1 1-6-16,1 1-3 0,-1-1-3 0,-2 1 6 0,2-2 0 15,0 1 6-15,0 2-4 0,0-3-5 0,0 0 0 0,1-1 0 16,0 0 2-16,-2-1 1 0,3 0-3 0,0-2 2 0,0-2 2 0,0 1-3 16,0-2-1-16,0 0 0 0,2-1-5 0,-1-1 10 0,0 2-3 0,1-4 2 15,-1 1-3-15,1-1-6 0,-1-3 7 0,0 1-9 0,0-2 12 16,0 0-5-16,0-1-2 0,0 0 2 0,2 0-1 0,-3 0-1 0,2-1 4 16,-1-1-4-16,0 0 0 0,1 0 6 0,-1-2-4 0,-1 1 7 0,1-2-9 15,-1 1 0-15,1-1 2 0,0 1-3 0,0-1 6 0,0-1 1 16,1 1-4-16,-1-1 3 0,-1-1-3 0,1 0 2 0,0 1 1 0,0-2-4 15,-1 1 1-15,1-1 0 0,1 1 0 0,-1-2 1 0,-1 1 1 0,1 0-4 16,-1 0 4-16,0-1-2 0,1-1 3 0,-1 1-4 0,-1 1 2 16,1-1-2-16,-1 0 1 0,1-1 3 0,-1-1-1 0,-2 1-6 0,2 0 3 15,-1-1 1-15,-2 1 7 0,1 0 1 0,-1 1-1 0,0-1-5 0,-2 1-2 16,0 0 7-16,0 0 7 0,0 1 0 0,-3-1 4 0,0 2-4 16,-1-1 2-16,0 1 3 0,-3-1-3 0,-2 2 4 0,1 0-8 0,-1-1 0 15,-1 1 8-15,0-1-4 0,-2 2 2 0,1-1-5 0,0 0-6 0,-3 0 4 16,0 0 4-16,-1 0 1 0,-3-1-3 0,0 0-1 0,0 0-10 15,-1-1 9-15,-2 2-3 0,1-2-3 0,-2 0 6 0,1 0-11 0,-3-2 6 16,1 2 1-16,0-1-5 0,1 1 3 0,1-1-5 0,1 1-3 16,1 0 4-16,1 0-6 0,1 0 9 0,0 0 1 0,2 1-5 0,0-1 6 15,0 1-4-15,2 1-1 0,0-2 5 0,2 1-2 0,3-1-6 16,0 1 0-16,3-1 2 0,2 0 2 0,-2-1 1 0,4 1 1 0,0-1-9 16,0-1 5-16,2 0-4 0,0 0 4 0,2-1 2 0,0-1-4 15,1 0-4-15,0 0 8 0,0-2-5 0,0 0-1 0,0-1 4 0,1 0-8 0,0-1 10 16,1-2-2-16,-2 1 4 0,2-3 0 0,-1 0-8 0,0-1-2 15,0-1 6-15,0-2 0 0,0 0 6 0,1-2-4 0,0 0-8 0,-1 1 4 16,-1-2 4-16,4 0 4 0,-4 0-1 0,2-2-3 0,3 1-5 16,-3-3-1-16,2-2 4 0,-1 1-8 0,1-1 8 0,0-3-3 0,0 1 3 15,1-2 5-15,2 0-1 0,-2 0 0 0,1 0-10 0,0 0 6 0,0 2-2 16,1 0 10-16,-2 2-5 0,-1 1-3 0,2 1-1 0,-2 2-3 16,-1 1 0-16,2 2 12 0,-3 1-7 0,1 0-1 0,-1 2 0 0,-1 2-5 15,-1-1 3-15,1 1 4 0,-1-1-6 0,1 2 0 0,0 0 6 16,-2 0-4-16,1 1 8 0,-1 2-2 0,-1-2-6 0,2 2-2 0,-2 1 6 15,2 0 0-15,1 1 0 0,-1 0 0 0,-1 1-6 0,1 2 4 0,0-1 0 16,0 2 5-16,0 0-1 0,1 1-4 0,1 0 0 0,0 1-2 0,0-2 0 16,0 2 2-16,0 0-1 0,0 1-3 0,0 0 2 0,1-1 0 15,0 1-2-15,2 0 3 0,-2 0-9 0,3 0 5 0,1 0-4 0,0 0 1 16,2 1 5-16,-1 0-8 0,3 0 9 0,-1 0-4 0,1 1-4 16,1 0 6-16,3-1-5 0,1 1-4 0,1 0 9 0,2-1-5 0,0 0 2 15,3 0 2-15,1 0-4 0,-1-1 3 0,3 1 1 0,1-1-1 0,0 1 3 16,1-1-8-16,2 0 2 0,1 0 2 0,1 0 1 0,1 0-1 15,1 2 5-15,-1-2-5 0,-2 1 0 0,0-1 7 0,-1 1-2 0,-1 0 4 16,-2 1-2-16,-1 1-2 0,-2-1 1 0,-1 0-1 0,0 1-2 16,-1-2 2-16,-2 1 1 0,-2 0 1 0,0 0 1 0,-3-2 1 0,0 0 0 15,0 0 0-15,-3 0-4 0,-1 0 4 0,0-2-2 0,-1 2 3 0,-1-2 3 16,-1 1-1-16,1-1-7 0,-2 0 6 0,0 1-1 0,0-1-1 16,-1 1 5-16,-1 1-10 0,0-1 8 0,0 1-3 0,-1 0 3 0,-1-1 1 15,1 1-4-15,-1 0-1 0,0 0 3 0,0 1 0 0,0-1-1 0,0 1-1 16,0-1-4-16,0 1 4 0,0 0 0 0,-1 1 1 0,0 0 1 15,0 0-6-15,1 0 0 0,-1 1 6 0,1-1-2 0,-2 2 3 16,1 0-3-16,1 2 0 0,-1-1-2 0,0 1 3 0,0 2 5 0,1 3-5 16,-1-1-3-16,1 3 2 0,0 1-4 0,0 1 8 0,0 2-4 15,1 0-4-15,0 3 0 0,0-1 4 0,1 3 0 0,1 1 5 0,-1 0-5 0,1 3-6 16,1 1 6-16,-1 0-2 0,2 2 5 0,-2-2-3 0,1 1-7 16,1 0 1-16,-2-2 0 0,0 2 4 0,1-2 4 0,-1 1-6 0,1-1 0 15,-1-1 1-15,0-1 1 0,-1-1 1 0,0 0-6 0,0 0 5 0,1-1 0 16,-1-2 0-16,-1 0 4 0,2 0-6 0,-1-2-4 0,0 1 8 15,0 0 0-15,0 0 2 0,0-2 6 0,-1 0-13 0,1-2-1 0,0 0 6 16,0-1-7-16,-1-1 12 0,2-2-7 0,1 0 0 0,-2-2 2 0,2 0-1 16,-2-1 1-16,-1-1 0 0,3 0-2 0,-2-1-2 0,1-1 8 15,0-2-5-15,-2 0 3 0,1 0-8 0,-1-1 3 0,2 0-5 0,-2 1 10 16,0-2-1-16,-1 1 3 0,1-2-6 0,-1-1-2 0,-1 1 0 16,1-1 0-16,-1 1 4 0,0-1 0 0,1 1 0 0,-3-1 2 0,1-1-8 15,0 1 8-15,-2-1 3 0,1 0-7 0,-2-1 9 0,1 1-5 0,-2 0 5 16,-1-1-6-16,-1 1 5 0,1-1-6 0,-2 0 5 0,-2 0 4 15,1-1 4-15,-3 1-6 0,-1-1-2 0,-1 0 1 0,-1 0-1 0,0 0 4 16,-1 0 0-16,0 1-9 0,-1-2 4 0,-1 2-1 0,-1-2-3 16,-1 2 5-16,-1-2-8 0,0 2 1 0,-2-1 1 0,-1 1 1 0,0-1 2 15,-1 1-6-15,-2 1-5 0,1-1 9 0,-1 1-10 0,-1 0 14 0,1 0-4 16,-2 1-6-16,0 0 2 0,1 1-2 0,0 0 4 0,1 1 2 16,1 0-2-16,0 2-4 0,2-2 6 0,-1 1-2 0,1 2 6 0,2-2-6 15,0 1-2-15,2 1 6 0,4-2-1 0,-2 1-3 0,4-1 4 0,2 0-8 16,0 2 6-16,2-1 2 0,0-1-2 0,1 1 4 0,2-1-10 15,-2-1-2-15,3 1 6 0,2 0 0 0,-1-2 4 0,1 0 2 0,2-2-14 16,0 1 4-16,1-1-3 0,1 0 3 0,-1-2 2 0,1 0 2 0,-1-2-3 16,0 0-1-16,2-2 4 0,-1 0 2 0,0-2-4 0,1-1 0 15,0 0-2-15,0-3 4 0,1-1 2 0,-1-2 2 0,1-2-2 0,0-1-6 16,0 1 4-16,2-1 4 0,-1 0 1 0,1 0 3 0,0-1-3 16,0-1-7-16,0 2 4 0,0-2-2 0,0 0 10 0,1 1-3 0,2 0-1 15,-2-1-10-15,1 0 0 0,1-1 2 0,-2 1 1 0,1-1 2 16,1 1-2-16,-3-1-1 0,2-1 2 0,-3 1 2 0,0-1-1 0,2-1-4 15,-2 2-3-15,-1-2 8 0,2 2-2 0,-3 1 4 0,1 0-1 0,-1 1-6 16,0 1 1-16,0 0 6 0,0 2 3 0,-3 1 0 0,2-1-3 16,0 3-8-16,-1 1 1 0,-1 3 6 0,1 1-1 0,0 0 2 0,0 3-2 15,0 2-4-15,0-2 2 0,1 1 6 0,-2 1-3 0,1 0 1 0,0 1-6 16,1 0-1-16,0 0 8 0,0 1-7 0,1-1 0 0,0 1-3 16,1-1 1-16,0 2 2 0,2 0 6 0,0-1-4 0,-1 1-4 0,1-1-5 15,1-1 1-15,0 2 5 0,1-2-5 0,2 2 6 0,1-1-7 0,-1-1 3 16,2 2 1-16,2-2-1 0,-2 2 1 0,2 0-3 0,2-1-1 15,1 1 2-15,1 1-1 0,3 1 3 0,3-1-4 0,0 1-2 0,1 1 3 16,0 0 1-16,1 1 3 0,1 1-1 0,1-1-4 0,2 0 1 0,-1 1-4 16,2-1-3-16,0 0 0 0,-1 1-3 0,2-1 0 0,0 0 4 15,-1-1 1-15,-2 1 4 0,-2-1 6 0,1 0-3 0,-4-1 10 0,0 1-4 16,-2-1 0-16,-1 0 2 0,-1 0-10 0,0 0 1 0,-1 0 7 16,-4 0-3-16,1 0 6 0,-1 0-3 0,-2-1-5 0,-1 1 3 0,2-1-2 15,-3 1 3-15,0-1 4 0,-1 1-3 0,-3-2 0 0,2 1 4 16,-3 0-4-16,0 0 3 0,1 0-3 0,-1 0 0 0,-1-1 6 0,1 1 1 15,-1 1-2-15,-1-1-1 0,-1 1-4 0,1-1 2 0,-1 1 5 0,0 1 4 16,0-1-8-16,1 0-1 0,-1 1 0 0,-1-1 0 0,1 1 5 0,0 1 0 16,-1-1-7-16,2 0-2 0,-1 1-1 0,1 2 3 0,0-2 2 15,0 1-2-15,2 2-4 0,-1 0-1 0,0 2 5 0,2-1 0 0,-2 3 1 16,1-1-6-16,1 2 1 0,-2-1 4 0,3 3 0 0,-1 0 2 16,0 1-4-16,1 2 1 0,0 1-3 0,0 0 4 0,1 2 0 0,-2 0 0 15,1 1 0-15,1 0 2 0,-1 2-2 0,0 0 3 0,1 1 1 0,0 1-8 16,-2 0 4-16,1 1 4 0,-1-1-2 0,1 1 0 0,0 0-2 15,-2-1-4-15,-1 0 6 0,2-1 3 0,-3-1 4 0,2 1-3 0,-1-2-3 16,-1 0-1-16,1 1-2 0,-2-1 2 0,2-2 2 0,1 1-4 0,-2-2 0 16,1 0 0-16,0-1 3 0,0 1-5 0,-1-3 4 0,1 1-5 15,-1-1 4-15,3 1-1 0,-2 0 2 0,-1-1-2 0,1 0-5 0,1 0 7 16,-1 0-2-16,0 1 5 0,2 0 2 0,-2-2-3 0,0 0-6 16,1 0 4-16,-1-3-4 0,0-1 2 0,1 2 2 0,1-3 0 0,-1 1-2 15,-1-2 1-15,0 0-1 0,0-1 0 0,1-2-1 0,-1 0 1 0,-1 0-2 16,2-1 4-16,-1 0-1 0,-1-1-1 0,0 1 0 0,0 0-1 15,-1-2 2-15,0 2 1 0,1-2-4 0,-1 0-1 0,0 0 3 0,-1 0-6 16,0-1 10-16,0 1-4 0,0 1-2 0,-1-1 4 0,-1-1 0 16,0 1 0-16,0-1-1 0,0 0-2 0,0 0 1 0,-2 0 1 0,0 0 3 15,1-1 0-15,-2 1-6 0,-2-1 2 0,0-1 2 0,0 1 1 0,-1 0 5 16,-2 0 1-16,0 0-9 0,-3 0 7 0,0-1-5 0,-3 2 5 16,-3-1 2-16,-1 0-5 0,-3 1-2 0,1-1 3 0,-1 0-3 0,-2 1 6 15,0-1-5-15,-2 1-3 0,1 0 4 0,-2 0-4 0,-1 0 4 0,1 1-4 16,-1 0-6-16,1 1 4 0,-1 1 4 0,3-1 0 0,-2 1-2 15,0 1-4-15,2-1 4 0,0 2 0 0,1 0 4 0,2-1-4 0,0 1 5 16,1 1-5-16,1-3 6 0,0 3-4 0,0-2-4 0,3 1-4 0,-1 1 6 16,-1-3 0-16,2 1 4 0,-1 0 5 0,2 0-9 0,0-1-5 15,3 1 1-15,1-2 2 0,1 0 2 0,0 1 10 0,0-1-10 0,1 0-2 16,0-1 2-16,1 2-10 0,-1-2 7 0,2 0 1 0,-1 0-5 16,3-1 14-16,0 0-11 0,1 0 4 0,0-1 0 0,2-1-5 0,-1-2 1 15,2 1 4-15,1-1 2 0,1 0-2 0,0-2 2 0,0-1-8 0,1 0 3 16,1-2-3-16,0-2 12 0,0 0-5 0,1-1 3 0,-1-1-6 15,1-4 2-15,0 0 0 0,1-1 4 0,0-4 0 0,0-1-1 0,0-3-1 16,2-1-4-16,-2-3 4 0,2 0 0 0,-2 0-4 0,0 0 4 16,1-1-2-16,-1-2 2 0,-1 1 1 0,1-1-6 0,-1 0-1 15,1 1-3-15,0 1 5 0,0 1 6 0,1 1 3 0,-2 0-7 0,1 3-4 0,-1 0 1 16,1 2 3-16,0 2 0 0,0 0 1 0,-1 4 3 0,-1 0-6 0,1 1 2 16,0 1 4-16,-1 2-2 0,2 1 1 0,-1 0-6 0,0 1 5 15,-1 1 3-15,1 2-9 0,-1-2 6 0,0 3-4 0,0-1-1 0,1 1 6 16,-1 0 1-16,0 1-2 0,1 0-6 0,-1 1 1 0,1-1-3 0,2 2 4 15,-2-1 8-15,0 0-4 0,1-1-1 0,1 1-4 0,0 1-5 16,1-2 5-16,-1 0-5 0,2 0 7 0,0 0-5 0,1 0 4 0,1 0-7 16,0 1 9-16,0 1-5 0,2 0 1 0,-1 0 0 0,3 2-1 15,-1 1 3-15,0 0-3 0,2 1-1 0,2 2 1 0,-2 1-1 0,3 1 1 16,2 0 3-16,1 2 2 0,0 0 0 0,2 0-7 0,-2 2 3 16,2-1-5-16,1 1-4 0,0 0 6 0,0-1 0 0,3 1 1 0,-1-3 5 15,2 1-3-15,0-3-9 0,1 1 3 0,1-1 1 0,1-1 3 0,0-1 6 16,-2 0-3-16,1-2-3 0,-2-1-4 0,2 1-1 0,-3-3 6 15,1 2 1-15,-2-2 0 0,-1 1 3 0,0-1-5 0,-4 1 3 0,1-2 3 16,-3 2 5-16,-2 0 0 0,-1 0-6 0,-2 2 1 0,-2-2-2 0,1 2 2 16,-2 0 9-16,-1 1-7 0,-1 0-6 0,-1-1 9 0,0 1 1 15,-1 0-1-15,-1 0 4 0,0 1-9 0,1 0-4 0,-2 0 6 0,0-1 5 16,0 1-7-16,0 0 4 0,0 0-10 0,0 0-2 0,-1 0 9 0,2 0 6 16,-2 0-7-16,1 0 8 0,-1 0-16 0,2 0 0 0,-2 0 8 15,0 0 0-15,1 0 0 0,-1 1 1 0,1 0-1 0,-1 1-5 0,-1 1 9 16,1 0-3-16,0-1-1 0,0 3 6 0,-1 1-8 0,1 0 4 0,-1 2 1 15,1 0-6-15,2 2 4 0,-1 1 3 0,-1 1 0 0,2 3-1 16,-2 1 3-16,1 3-8 0,0-1 2 0,-1 2 5 0,1-2-1 0,-2 3-4 16,1 0 2-16,0 1-2 0,0 1 3 0,-1 1 4 0,1 1-3 15,1 2-8-15,0-1 3 0,0 3 1 0,0 0 0 0,1 0 7 0,0 0-7 16,-1-2-11-16,1 2 4 0,0 0 5 0,-1 0-3 0,2-2 15 0,-1 2-10 16,2-1-7-16,-2 0 7 0,1-2-5 0,-1 1 7 0,1-2 5 15,0 0-7-15,0 1-6 0,-1-2 6 0,1-1 0 0,-1-2 2 0,1-3 2 16,-1-2-4-16,1 0-4 0,-1-2 8 0,-2-2 1 0,1-1-3 0,0 0 0 15,-2-2 3-15,1-1-8 0,0 0 13 0,-1 0-1 0,0-1-9 16,0 0 6-16,0 0-6 0,-1-1-6 0,1-2 10 0,-1 2-2 0,1-1-2 16,-2-1 11-16,1 2-13 0,1-3-2 0,-1 2 1 0,0-1 1 15,0-1 2-15,0 0 11 0,0 2-8 0,-1-3-1 0,1 2-2 0,-1-2-2 16,-1 0 8-16,-1 2-1 0,2-2 6 0,-3 1-11 0,1-2 5 0,-2 1 1 16,-1-1 7-16,0-1 8 0,-2 1 0 0,-2-2-10 0,0 1 7 15,-2-1-5-15,-2-1 2 0,-2 1 7 0,-2-3-15 0,0 3-3 0,-1-3 7 16,-1 2-4-16,0 1 1 0,-1 0 1 0,-3 0-5 0,1 0-4 15,-2-1 4-15,-1 2 1 0,0 0-7 0,-2 2 6 0,1-2-8 0,-1 1 3 16,2-1-3-16,-2 1 8 0,1 0-4 0,-2-1 3 0,4 1-3 0,-2-2-2 16,1 1-5-16,1 0 1 0,0-1 1 0,1 0 9 0,1-2-6 15,0 1 2-15,1 0-2 0,1-2-2 0,-1 1 6 0,1-1 2 0,1 1-1 16,3-1-4-16,1 2 1 0,2-1-10 0,2 0 12 0,1 0 0 0,-1 1 0 16,3-1-6-16,2 0 4 0,0-1-4 0,1 1 4 0,1 0 0 15,-1-1-3-15,3-1-5 0,-1 1-1 0,0 0 9 0,2 0 2 0,0 0-4 16,-2 0-2-16,1 0-7 0,1 0 2 0,-2-1 9 0,3 0 2 0,-3 0 1 15,3 0-4-15,-1-1-9 0,-1 2 5 0,1-1 5 0,-1-1 0 16,1 0 3-16,-1 0-4 0,2-1-5 0,0-1 2 0,0 0 4 0,0-2 0 16,0 0 0-16,1 0 2 0,1-3-7 0,-1-1 8 0,3-2-3 15,-1-4-7-15,2-2 3 0,-1-1 6 0,1-3-6 0,2-2 12 0,-1-2-8 16,2-2-2-16,0-3 4 0,0 0 2 0,0-2-3 0,-1 0 3 0,1 0-9 16,0-1-5-16,-2 1-3 0,1-1-14 0,-1 1 0 0,-2 1-19 15,0 4-10-15,2 1-10 0,-2 2-29 0,0 3-45 0,-1-1-72 0,-1-1-136 16,0-2-246-16,-1-2-162 0,0-5 230 0,-2 0 218 0,-1-1 183 0,0 3 106 15,-1 2-1-15,0 4 2 0,1 4-1 0,-1 2 2 0,0 1 5 16,2 1-5-16,2 2 9 0</inkml:trace>
  <inkml:trace contextRef="#ctx0" brushRef="#br0" timeOffset="159779.82">13804 10218 1166 0,'-9'0'591'0,"-1"1"-434"0,-3 4-136 0,6 3-42 0,3 4 1 16,0 3 2-16,1 4 17 0,0 2 11 0,1 2 16 0,-1 1 10 0,0 2 3 15,1 0-6-15,1 0-4 0,1 0-7 0,0-1-2 0,1-1 0 16,0 0-2-16,0 2-1 0,2-1-7 0,-1 2-1 0,1-2-5 0,0-1-2 15,-1-1-1-15,0-2 3 0,1-4 2 0,-1-1 2 0,-1-2-3 0,-1-2 3 16,1-3 3-16,-1-3 4 0,0-2 3 0,0-2 3 0,0-2 0 16,0-2-2-16,-1 0 1 0,1-3-5 0,0 1-3 0,-1-4-2 0,1 0-10 15,0-4-3-15,1 2 3 0,3-3-4 0,-1 2 2 0,0-2-1 0,3 1 2 16,1 2-10-16,1 0 8 0,3 2-3 16,-1 0 2-16,2-1-2 0,0 4 0 0,1 1-3 0,2 2 4 0,0 2 4 0,1 2-1 0,1 3 1 15,1 1-2-15,-1 2 6 0,0 1-3 0,-3 0 6 0,0 1 3 16,-3 2-2-16,-1-2 10 0,-1 2 11 0,-3 1 12 0,-2-1 16 0,-2 1-3 15,-2 0-3-15,0-2 3 0,-3 1 3 0,-2-1 14 0,0 1 9 0,-5 0-17 16,1 0-5-16,-1 0-13 0,-1-1-6 0,-2-1 3 0,-2 0-6 16,-2-1-4-16,-1 0-10 0,1-1-3 0,-2-1-4 0,2-1 0 0,-1-3 0 15,0 1 4-15,1-2-11 0,0-1 0 0,1-2-5 0,1-1-6 16,1-1-3-16,1-1-7 0,2-1-12 0,-1-1-13 0,2 1-12 0,2-2-20 16,1 0-21-16,1 0-34 0,2-1-53 0,2-1-70 0,2-1-77 0,1 0-113 15,2-3-101-15,3-2 95 0,3-1 122 0,2-3 50 0</inkml:trace>
  <inkml:trace contextRef="#ctx0" brushRef="#br0" timeOffset="159938.4">14116 10348 1704 0,'-1'-1'371'0,"-2"0"-292"0,1 1-69 0,3 3-19 0,0 1-4 0,3-1 14 16,-1 2 8-16,1-2 14 0,-1 2 14 0,1-3-2 0,-1 1 3 0,2-1-2 15,-1-1-14-15,2 0-10 0,1-1-9 0,1 0-16 0,1 1-19 16,-1-1-37-16,2 0-56 0,-1 1-76 0,-1-1-83 0,0 2-61 0,-1-1-25 15,0-1 38-15,0 0 109 0,-3 0 94 0,0-1 44 0,-2 1-43 0</inkml:trace>
  <inkml:trace contextRef="#ctx0" brushRef="#br0" timeOffset="160081.79">14163 10490 625 0,'-5'5'422'0,"-2"1"-14"0,1 5-220 0,1-1-106 16,1 4-35-16,1 1-14 0,2 2 6 0,0 3 9 0,0 0 13 0,1-1 12 15,-2 1 11-15,1-1-3 0,1-1-2 0,-1-2-12 0,2 0-20 16,-1 0-10-16,1-1-12 0,2 0-7 0,-1 0-10 0,0-1-6 0,1 0-18 15,0-2-22-15,-1 0-30 0,2-1-31 0,-2-1-44 0,3-3-49 0,-2-1-63 16,1-1-59-16,-1-1-53 0,2-3 7 0,-2-1 115 0,1-3 84 16,-2-2-24-16</inkml:trace>
  <inkml:trace contextRef="#ctx0" brushRef="#br0" timeOffset="160240.43">14361 10499 1696 0,'-1'-3'396'0,"0"0"-311"0,2 2-75 0,1 2-22 0,4 2 1 15,1 0 3-15,0-1 16 0,0 2 14 0,1-1 14 0,0 0 10 0,0-1 1 16,1 0-7-16,1-1-9 0,-1 1-14 0,2-1-8 0,1 0-11 16,-1 0-18-16,2-1-25 0,0 0-33 0,-1 0-40 0,1-1-45 0,0 0-46 15,-2-2-58-15,2 0-39 0,-1-2-34 0,-2 1 27 0,-1-3 102 0,-2 0 82 16,0-2-49-16</inkml:trace>
  <inkml:trace contextRef="#ctx0" brushRef="#br0" timeOffset="160452.43">14512 10229 1064 0,'-7'-1'505'0,"-1"1"-313"16,0 3-140-16,2 1-37 0,1 2-7 0,1 2 8 0,1 2 21 16,-1 2 24-16,1 2 20 0,-1 2 17 0,0 2 7 0,0 3 3 0,1 0-7 15,-1 3-13-15,2 1-16 0,0 3-16 0,0 2-8 0,0 1-8 0,0 0 1 16,1 3-13-16,1 1-7 0,0 0-7 0,2-2-8 0,2-4 3 16,-1-3 3-16,2-4-4 0,-1-4 4 0,2-1-7 0,0-3 3 0,1-1 2 15,0-3 0-15,1 1-1 0,-1-2-7 0,2-1-9 0,-1-1 0 16,2-3-5-16,1 0 2 0,0-3 0 0,2 0-8 0,0-2-8 0,-2 0-13 15,3-3-16-15,1 1-22 0,0-3-28 0,0 2-38 0,1-3-57 0,0 0-67 16,0-1-75-16,1 0-105 0,-1-2-10 0,0 0 144 0,-2-2-22 16</inkml:trace>
  <inkml:trace contextRef="#ctx0" brushRef="#br0" timeOffset="161180.97">14088 10361 488 0,'-6'-1'240'0,"1"0"-31"16,-2 1-86-16,1 1-53 0,2 1-24 0,2 1-16 0,0 2-5 0,1-1 7 15,1 0 4-15,0 1 4 0,2-1 6 0,-1 1-4 0,3 0-12 16,0-1-7-16,1 1-12 0,2-2-7 0,1 0 0 0,0-1-5 0,1-1-5 15,0-2-3-15,2-1-1 0,0-2 5 0,0 1 5 0,-2-4 2 0,1 1 2 16,-1-2 3-16,-1 0 1 0,-1 0 9 0,0-1 4 0,-1-2 4 16,-1 2 3-16,-2 0 6 0,-2 1 6 0,0 0 7 0,-2 1 12 0,0 0-5 15,-2 0-3-15,-1 1-1 0,0 0-4 0,-3 2-7 0,1 1 3 0,0 1-11 16,-1 0-1-16,0 2-3 0,0 0-5 0,-1 0-2 0,1 0-5 16,0 1-6-16,1 1-6 0,-1 1-5 0,1-1-4 0,1 1 2 0,1 1-6 15,0 0-8-15,1 0-16 0,-1 0-25 0,2 0-27 0,1 0-28 16,0 1-34-16,1 0-52 0,1-1-55 0,0 0-40 0,2 2-14 0,1-2 71 15,1 2 90-15,-1 0 69 0,3-2-78 0</inkml:trace>
  <inkml:trace contextRef="#ctx0" brushRef="#br0" timeOffset="161564.85">14359 10540 673 0,'-8'-2'351'0,"-1"1"-114"0,-1 1-109 0,4 1-59 0,2 1-29 15,2-1-4-15,1 1 1 0,-1-1 12 0,2 1 7 0,3 0 4 0,-1-1 1 16,2 1-4-16,0-1-5 0,2-1-11 0,2 1-13 0,1-1-14 0,2 0-10 16,1 0-7-16,1-1-1 0,0 0 1 0,2-1-4 0,0 1-1 15,0-3-5-15,1 2-3 0,0-2 3 0,0 1-6 0,0 1-19 0,-1-2-31 16,0 2-42-16,-1 1-46 0,0-2-44 0,-2 2-35 0,0-1-32 15,0 0-3-15,-3 0 72 0,-1 0 75 0,-1 0 46 0,-4-2-53 0</inkml:trace>
  <inkml:trace contextRef="#ctx0" brushRef="#br0" timeOffset="161814.88">14487 10259 615 0,'-4'-1'319'0,"0"0"-88"0,-1 1-127 0,1 2-58 16,1 2-24-16,2 0-5 0,-1 2 15 0,1 1 27 0,0 1 22 15,-2 4 19-15,2-1 0 0,0 2-5 0,1 2-10 0,0 2-8 0,-1 2-8 16,1 0-12-16,0 4-15 0,0 3-13 0,1 0-6 0,0 3-7 0,1 2 4 16,0 1-6-16,-1 4 0 0,-1 1-7 0,1 0 2 0,1-4-7 15,1-1 7-15,-1-5-5 0,0-3 1 0,2-2 1 0,-1-2 4 16,0-4 2-16,1-1 6 0,-1-3 1 0,2-2-3 0,0-2 0 0,0-1-3 16,1-2 4-16,0-1-4 0,0-2 1 0,2 0-8 0,0-1-3 0,1-2-2 15,1-1 1-15,2-1-4 0,-2 1-1 0,2-2-9 0,1 0-4 0,-1-1-2 16,2 0-8-16,0 2-17 0,0-2-29 0,-2 2-44 0,2-2-49 15,-1 1-64-15,0-2-76 0,-2 1-73 0,0 1-21 0,-2-1 115 0,0-1 117 16,-1 2-33-16</inkml:trace>
  <inkml:trace contextRef="#ctx0" brushRef="#br0" timeOffset="162242.94">14187 10317 367 0,'-7'-2'175'0,"-2"-1"23"0,-2 1-61 0,2 1-42 0,1 1-30 0,1 2-14 16,2-1-3-16,0 2 2 0,0 0 6 0,2 1 10 0,0 0-1 15,0 1-5-15,2-1-8 0,2 2-14 0,0 0-8 0,2-1-13 0,0-1-10 16,3 1-7-16,0-1 0 0,1 0-1 0,0-2 0 0,2 1 1 16,0-3-2-16,-1 0 4 0,0-3 5 0,1 0 3 0,-2-1 9 0,1 1-1 15,-2-3 3-15,-1 1 7 0,-1 0 7 0,0-1 8 0,-2 0 2 0,-1-1-5 16,0 0-1-16,-1 2 5 0,0-2 0 0,-2 0 2 0,-1 0 0 15,-1 0-7-15,0 1-6 0,-2 2-6 0,0-1-3 0,-1 1-8 0,0 1-6 16,0 1-7-16,0 1-7 0,0-1-2 0,-1 2-9 0,3 2-8 0,-1 0-12 16,0 0-18-16,0 2-23 0,2 0-25 0,0 1-39 0,1 2-46 15,0 1-45-15,1 0-36 0,1 1-15 0,0 1 22 0,1 3 77 0,0 0 72 16,1 0 56-16,-1 0-93 0</inkml:trace>
  <inkml:trace contextRef="#ctx0" brushRef="#br0" timeOffset="162454.54">14116 10593 331 0,'-4'0'164'15,"2"1"43"-15,0 1-43 0,-1 1-47 0,2 1-31 0,1 2-13 0,0-1-3 16,1 2 3-16,1 1 9 0,-1 2 6 0,1-1 1 0,-1 1-5 0,3 1-12 16,-2-1-11-16,0 2-13 0,2-1-12 0,-2 1-13 0,0 1-11 15,1 1-4-15,-1 0-2 0,0 1-4 0,0-2 0 0,0 1-4 0,-1-1 1 16,-1-1-3-16,-1 0-6 0,1-2-10 0,-2-1-20 0,1 0-26 0,0-2-29 15,-1 0-34-15,1-1-32 0,0 0-26 0,-2-2-24 0,2 0-12 16,-1-2 7-16,-1 0 44 0,2-2 62 0,-2-1 49 0,1-2 12 0,-2-3-70 16</inkml:trace>
  <inkml:trace contextRef="#ctx0" brushRef="#br0" timeOffset="163064.62">13757 10164 184 0,'-3'0'18'0,"0"1"10"0,-1 0 13 0,1 1 16 16,0-1 13-16,2 2 12 0,-3-1 9 0,2 0 8 0,0 2 6 15,-2 0 2-15,2 2-3 0,0 0-8 0,-1 2-9 0,2 2-7 0,0 3-8 16,1 2-4-16,0 1-2 0,0 3-10 0,1 1 1 0,2 1-5 0,-2 3-5 16,1 1-3-16,2-1-8 0,-2 1-10 0,1-1-3 0,1 1-6 0,-2-2-2 15,1 0-3-15,2-3-2 0,-1 0-4 0,-1-1-2 0,-1-1 2 16,1-1-3-16,0 1 4 0,-2-2-2 0,0-1 3 0,1-3 1 0,-4 0 3 16,1-2-1-16,0 2 1 0,-1-2-2 0,-1-1-3 0,2 3 1 15,-1-2-1-15,0 1-1 0,-1-1-1 0,1 0-2 0,1 0-2 0,-1-1 5 16,2-1 1-16,-2-1 0 0,1 0 3 0,1-1-8 0,1-2-2 0,1 1 5 15,-1-2-4-15,0-2 5 0,0 1-2 0,0-4-1 0,2 0-8 16,-2 0 5-16,1-4-2 0,0 0 2 0,1-1 1 0,0-1-2 0,-1 0 1 16,1-2 5-16,-1-2 1 0,0 0 4 0,-1-2 0 0,1 0-3 0,0-1 4 15,-1 1 2-15,0 1 6 0,2 1 1 0,-1 0-4 0,0 1-2 16,0 0 3-16,1 1-3 0,0 1 2 0,1-1-5 0,-1 5-6 0,1-2 1 16,1 2 0-16,1 1 1 0,-1-1 0 0,2 1 1 0,-2 1-8 15,2 2-3-15,1-1 0 0,0 2-2 0,2 2 5 0,-2 0-2 0,1 4-1 16,0 0-3-16,0 2 1 0,1 2 5 0,-2 2 0 0,0 0-1 0,0 2-1 15,-2 1 5-15,-1 0 2 0,1 0 4 0,-2 1 1 0,-1 2 2 16,-2-2 1-16,0 0 11 0,-1 0 8 0,-1-1 10 0,-1-1 9 16,-2 0 3-16,0-2-3 0,-1 0 0 0,-1-1-3 0,1 0-11 0,-1-3-3 0,-1 0-8 15,1-1-2-15,-1-1-6 0,-1-2 5 0,1 1-6 0,0-3-2 16,1 0-4-16,-1 0 3 0,0-2-4 0,0-2 3 0,1 0-4 0,-1-1-8 16,0-1-2-16,0-2-6 0,0 1-3 0,2-2-5 0,-2 0-9 15,1-2-7-15,1-1-8 0,1 2-10 0,1-1-8 0,1 1-23 0,1 0-17 16,2 0-27-16,0 1-30 0,2 0-37 0,0 0-49 0,3 0-58 0,0 0-52 15,2-1-21-15,1-2 89 0,1-1 108 0,3-1-61 0</inkml:trace>
  <inkml:trace contextRef="#ctx0" brushRef="#br0" timeOffset="163247.09">14135 10361 1035 0,'-7'0'458'15,"-1"1"-282"-15,0 0-128 0,3 3-43 0,1-2-2 0,2 1 1 0,1 0 5 16,-1-2 8-16,4 0-1 0,-1 0 1 0,0-1 1 0,1 0-2 0,3-1-10 16,-1 1-16-16,3-1-16 0,3 0-22 0,-2 0-37 0,2-2-40 0,0 2-49 15,0 0-43-15,0 0-23 0,-1 0-7 0,0-1 35 0,1 2 68 16,-2 0 60-16,-1 0 44 0,-3 2-101 0</inkml:trace>
  <inkml:trace contextRef="#ctx0" brushRef="#br0" timeOffset="163422.66">14186 10518 519 0,'-3'3'248'0,"-2"3"-50"0,0 3-95 0,2 1-46 16,1 4-13-16,0 0 3 0,0 2 22 0,1 3 19 0,-1-1 26 0,-1 2 9 15,0-2-6-15,1 1-11 0,-1-2-15 0,2 0-21 0,0 1-15 16,1-1-21-16,0-1-17 0,0-1-4 0,1 0-7 0,0 0 0 0,2 0-3 16,-1-2-3-16,-1-1-3 0,3 0-9 0,-3-4-9 0,1 0-12 0,1-1-25 15,1-1-19-15,-1-3-25 0,1 1-38 0,-2-3-38 0,2 0-43 16,-1-2-37-16,1-2-15 0,0 0 25 0,1-3 73 0,-1-1 71 0,1-3-80 15</inkml:trace>
  <inkml:trace contextRef="#ctx0" brushRef="#br0" timeOffset="163595.48">14319 10523 740 0,'-4'-1'431'0,"1"0"-98"0,-1 1-204 0,2 1-82 0,2 0-28 0,1 2-6 15,1 0 4-15,2 1 17 0,-1-1 12 0,1 1 18 0,0-2 7 16,2 0-7-16,0 0-13 0,3 0-15 0,0-1-19 0,1-1-10 0,0 1-11 15,1-1-14-15,1-1-17 0,-2 1-29 0,2-1-24 0,-2-1-36 16,2 0-33-16,-2 0-36 0,1 0-26 0,-2-1-23 0,0 0-14 0,0-1 21 16,-1 0 68-16,-1-1 66 0,0 2 41 0,-3-3-70 0</inkml:trace>
  <inkml:trace contextRef="#ctx0" brushRef="#br0" timeOffset="163835.18">14473 10309 641 0,'-3'-4'350'16,"-2"0"-75"-16,-1 0-156 0,2 3-70 0,1 0-22 0,1 2-2 0,1 0 7 15,0 2 25-15,0 0 22 0,-1 1 17 0,1 1 11 0,-1 3 0 16,1 2-14-16,0 0-5 0,1 4-15 0,-1 0-15 0,-2 3-9 0,2 1-8 16,-1 4-11-16,-1 1 7 0,2 3-3 0,0 0 1 0,-1 3 5 15,0 0-5-15,0 3-8 0,1 1-3 0,1-1-4 0,0-1-6 0,3-2-1 16,-2-2-7-16,1-1 1 0,1-2-2 0,1-2 3 0,1-1-3 0,0-2-2 16,0-1-5-16,1-2 7 0,-1-1 0 0,2-1-2 0,0-4-4 0,1-1-1 15,0-2-1-15,2-2 5 0,-2-2 6 0,1-1-5 0,0 1-8 16,3-3 2-16,-2-1-2 0,2-1-3 0,0-1 8 0,0-1-10 0,-1 1-8 15,1 0-1-15,1-3 1 0,-2 1-19 0,1 1-18 0,-1-1-44 16,-1 0-62-16,1 1-61 0,-2 0-76 0,1 1-81 0,0-2-69 0,-2 2 67 16,0-2 135-16,-1-1-21 0</inkml:trace>
  <inkml:trace contextRef="#ctx0" brushRef="#br0" timeOffset="170432.04">29742 8327 240 0,'0'-1'193'0,"1"1"88"0,0-1 13 0,-1 1-96 16,0-1-74-16,0 1-48 0,0-1-17 0,0 1 8 0,1-2 22 0,-1 2 23 16,1 0 13-16,-1-1 15 0,0 1-3 0,0 0-10 0,-1 0-12 15,0 0-17-15,-1 0-13 0,-1 1-7 0,0 1-2 0,-1-1-9 0,0 0 3 16,-2 1-6-16,-1-1-9 0,1 0 5 0,-2 2-13 0,1-1 0 16,-2-1-3-16,-1 2-7 0,-2-1-7 0,0-1 0 0,-2 1-3 0,0-1-5 15,-2 2 3-15,-3-2-12 0,0 1-8 0,-3-1 8 0,-1 1-4 0,-1-1 0 16,-3-1 2-16,-2 1-11 0,-2-1 2 0,-3 0 3 0,-2-1 4 15,-3 0-5-15,-3-1 7 0,-2 0-7 0,-2 0 3 0,-3-1 4 0,-3 1-2 16,-1-1 0-16,-1-1 4 0,0 1-5 0,-1-2-1 0,-1 2-1 0,-1-2-3 16,1 2 8-16,-2-2-3 0,-2 2 5 0,1-2-11 0,-2 0-4 15,-1 1 7-15,0-1 1 0,-2 1 5 0,1 0-2 0,-2 1-14 0,1-1 7 16,-3 1-4-16,0-1 4 0,-2 2 1 0,0-2 3 0,-4 1-10 0,-1-2 6 16,-1 2-2-16,-1-1-11 0,1 1 13 0,0 0-4 0,-2-1-4 15,0 1 6-15,0-1 0 0,-1 0-7 0,0-1 13 0,1 0-8 0,1 0-2 16,2-1 4-16,4-1 2 0,0 0 2 0,2 0 5 0,1-1-11 0,2 0 0 15,3 1 0-15,-1-1 6 0,2 1 9 0,2 0-7 0,1 0-3 16,1 0-4-16,3 0-1 0,1 2 7 0,0 0-3 0,2 0 4 0,0 2-1 16,2 1-10-16,-1-1 12 0,1 2-7 0,-1 0 6 0,2 0-2 15,-2 0-6-15,1 1-2 0,0 1 0 0,2 0 2 0,1-1-5 0,0 2 11 16,2-2-6-16,0 1-4 0,1 1 10 0,3-1-6 0,-2-1 0 0,4 1 4 16,0-2-4-16,1 1 0 0,3-1 10 0,2-1-4 0,0 1-6 15,3 0 7-15,0-1-10 0,-1 1 5 0,0 0 3 0,1 1 1 0,2 0 4 16,2 0 1-16,2-2-3 0,1 2-4 0,0 0-8 0,3 0 8 0,-2 0 0 15,1 2 5-15,2-2 1 0,0 1-12 0,2 0 4 0,0 0 0 16,1 0 2-16,-1 0 4 0,2 0-6 0,0 1-4 0,1-1 8 0,1 1-3 16,1-1-4-16,-1 2 1 0,0-2 2 0,1 0-4 0,1 1 10 0,-2 0-4 15,1 1-10-15,0-1 10 0,0 0-4 0,1 1 4 0,0-1 2 16,0 1 1-16,0 0-1 0,1 0 2 0,0 1-6 0,1-2-4 0,-1 3 2 16,1-2 2-16,0 0 11 0,-1 1-3 0,3-2-12 0,-1 2 4 15,1-2-2-15,0 1 0 0,-1 0 6 0,0 0 0 0,1 0-4 0,0 0 0 16,-1 0 4-16,1 0 0 0,-1-1-6 0,0 2 7 0,0-1-3 15,0 0-4-15,-1 1 8 0,0-1-14 0,1 0 3 0,0 0 1 0,0-1 2 16,2 1 2-16,-2-1 2 0,0-1-2 0,1 1-4 0,0-2 4 0,0 2 2 16,2-4-4-16,-1 2 0 0,1-2 4 0,0 0-4 0,0 0 8 15,0-2-8-15,2 1 4 0,-2-2-2 0,2 0-4 0,0 1 12 0,-2-2-4 16,2 0-8-16,1-1 11 0,-2 0-7 0,1 1 2 0,1-1 0 0,-1 0-2 16,1-1 2-16,-2 0 2 0,1 0 2 0,1-1-6 0,0 1-4 15,-2-1 8-15,2 0-4 0,-1 0 0 0,0-2 5 0,0 1-5 0,1 0 0 16,-1-2 0-16,1-1 4 0,-1 0 4 0,0-2-12 0,1-3 6 0,1 2-6 15,0-2-7-15,0-2 16 0,1-1-5 0,-1-1 2 0,2-2-4 16,-2-1 2-16,2-1-5 0,-1-1 6 0,0-3-1 0,0-2 0 0,0-4 2 16,-1-1-4-16,2-1 8 0,-2 0-8 0,0-1 2 0,0-2 6 0,-2-1-4 15,2-2 0-15,0 1 7 0,-1-1-11 0,1 1 8 0,-1 0-4 16,0-1-2-16,1 1 8 0,-1 2-3 0,1-1 5 0,0 2-4 0,0-1-8 16,2-1 2-16,-1 2-4 0,0-1 8 0,2 4-2 0,-1 1-2 15,0-1-2-15,1 1 4 0,-1 0-2 0,1 0-8 0,1 2 2 0,-1-1-1 16,1 1 3-16,-2-1 8 0,2-1-8 0,-1 2-4 0,-1-1 6 0,1 1 0 15,-1-2 12-15,-1 1-6 0,0 0-4 0,0-3 2 0,-1 1-4 16,0 0 4-16,0 3 3 0,0 1-8 0,0-1 5 0,0 3 3 0,0 0-5 16,0 0 0-16,-1 3-2 0,1 0-1 0,1 2 4 0,-1 1 9 0,2 2-12 15,-1 0 6-15,0 1-4 0,1 0-4 0,0 1 4 0,0 3-8 16,0-1 5-16,-1 2 6 0,1 0-6 0,1-1 1 0,-1 2-6 0,0 1-5 16,1 0 11-16,-2 3 2 0,1-1-6 0,0 0 2 0,1 2 2 0,-1 0-9 15,-1 1 13-15,1 1-6 0,0-1 4 0,0 2 4 0,-1 0 0 16,0 0-1-16,0 0-1 0,2 0-5 0,-2 0 8 0,1 2-7 0,0 1 4 15,1-1 4-15,-1 0-6 0,1 0 2 0,1 2 2 0,1 0-6 16,0 1 0-16,0 0 4 0,1 1-8 0,1 0 8 0,0-1 2 0,1 1 2 16,1 0-10-16,0 1 0 0,1-2-8 0,2 2 5 0,-2 0 3 0,4 0-5 15,0 0 3-15,1 0-7 0,1-2 3 0,3 2 5 0,-1 0-5 16,4 1 3-16,0-1 3 0,3-1-6 0,2-1 9 0,0 2-11 0,2-1 3 16,2 0 5-16,2 0-1 0,0 1 6 0,2 0 1 0,0 1-13 15,1-1 11-15,2 1 0 0,0 1-6 0,3-1 10 0,-1 1-4 0,1 0-5 16,-1 1 6-16,1 0-2 0,2 0-3 0,-1 0 6 0,5 1-4 0,-4-1 6 15,5 0-4-15,-1 0-2 0,0 0-2 0,4 0 2 0,-2-1-2 16,2 2 8-16,1-1-6 0,0 0 0 0,1 0 2 0,0 1 0 0,-1-2-7 16,0 2 11-16,1 0-2 0,-1-1-16 0,2 0 16 0,-1-1-13 0,0 2 7 15,1-1 6-15,0-1-4 0,0 0 8 0,2 1-8 0,-1-1 6 16,0-1 1-16,1 2-6 0,-3-2 2 0,0 1 3 0,1 0-2 0,0 0-2 16,2 1 6-16,-1-1-10 0,0 0 2 0,3-1 4 0,-2 1 0 0,3 0 7 15,1 2-1-15,0-2-12 0,-1 0 8 0,-1 1-12 0,-2-1 4 16,2 0 3-16,0 1-5 0,0 0 8 0,0-1 2 0,-1 3-3 0,1-2-4 15,0 1 3-15,2 0-10 0,-2 0 14 0,1 1-8 0,-1-1-1 0,-3 0 1 16,1 1 0-16,-1-2-5 0,0 2 15 0,1-1-12 0,-2 1 2 16,2-1 15-16,-2 0-20 0,2 0 20 0,-1 0-14 0,-1 1-9 0,3-1 14 15,-2 2-2-15,-2-2-2 0,0 1 14 0,-2-1-20 0,1-1 6 16,-3 2 8-16,0 1-6 0,-1-3 7 0,1 1-1 0,-3 1-12 0,0-2 6 16,0 3-5-16,0-2-1 0,1-1 2 0,-2 3 1 0,0-1-1 15,-1 0 0-15,-1 0-3 0,-2 0-2 0,0 1 1 0,-1-1-1 0,-2 1 18 16,-1 1-7-16,0-2 2 0,-3 1 1 0,2 1-5 0,0-3-7 0,-4 2 7 15,2 1-5-15,-3-2 3 0,-3 1 7 0,2-2-1 0,0 0-8 16,0 0 6-16,0 1-4 0,-2-3 4 0,-3 2 7 0,2-1-16 0,-4 1 7 16,-1-1-2-16,1 0-2 0,-1 1 10 0,0-1-1 0,-2 0-8 0,-1 2 12 15,-1-2-16-15,-1-1-4 0,-2 3 5 0,1-2-3 0,-4 0 7 16,0 2 7-16,-2-3-8 0,-3 1 3 0,0 0-6 0,-1 0 3 0,-2 0 6 16,2 1-8-16,-2 0 5 0,-3-1 2 0,0 1-4 0,-1 0 7 0,-1-1-3 15,2 2-9-15,-2-2 14 0,0 1-5 0,-2 0 11 0,1-1-4 16,-1 1 0-16,0 0-5 0,1 1 0 0,0 0-4 0,1 0 3 0,-2 2 5 15,1-1-3-15,0 0 1 0,-2 1-4 0,3 1-2 0,-1-1-4 16,-1 2 13-16,3 0-5 0,-3 1 5 0,2 2-7 0,-2 0 0 0,0 0-2 16,2 1-4-16,0 0-5 0,-3 3 7 0,2 1-3 0,-3 0 5 0,2 3 3 15,1 0-6-15,-3 1 10 0,2 3-7 0,0 0 4 0,-1 0-2 16,0 2-4-16,1 1 2 0,-2 1 5 0,3 3-1 0,-1 0 5 0,0 4-7 16,2-1 6-16,-1 2 1 0,-2-1 0 0,2 2-5 0,-1 1 2 0,3 1-6 15,0 2 5-15,-1 2 7 0,2-1-12 0,-1 2 3 0,-1 0-1 16,1 0-9-16,0 4 11 0,0-1-4 0,0 1 0 0,-1 1 3 0,1 2 5 15,0-1-6-15,0 0-2 0,-1-2 7 0,1 0-11 0,0 0 8 16,-1 0 0-16,0 0-4 0,0-1-2 0,1 0 0 0,-2-1 2 0,1-1 2 16,0 0-4-16,0-3 6 0,1 1-6 0,0-1-5 0,0 3 14 0,1-1-7 15,1 0-2-15,0-3 6 0,-1-1 0 0,0 0-6 0,-1-1 8 16,1-1-6-16,-1 1-6 0,1-1 6 0,1-1 0 0,0-2 2 0,-1 1 2 16,1-3-4-16,-2 1 1 0,2-1-4 0,1-3 6 0,-2 0 3 0,0-2-4 15,0 1 2-15,-1-2 0 0,2 0-4 0,0 1-6 0,-1-1 10 16,2-1-8-16,-2-1 2 0,-1-2 6 0,3-2-4 0,-3-1-6 0,2 0 6 15,0-2-2-15,-2-1 0 0,3-1-1 0,-2-2 6 0,-1 1-8 0,1-3 3 16,-1 0 4-16,0-2 0 0,2-1-2 0,-1-1 5 0,1 0-3 16,-2-1-2-16,-2-1 6 0,2 0-8 0,2 0 2 0,-2-1-4 0,0 0 8 15,0-2 2-15,-2 0-1 0,1 1-1 0,1-2-2 0,0 0-4 16,-1-1 6-16,1 1 1 0,-2-1-6 0,1 0 6 0,-2 1 1 0,1-2-10 16,0 1 6-16,-1-1-2 0,1-1-4 0,0-1 6 0,-3 1 8 0,1 0-3 15,-2-2-7-15,0 1 4 0,0-2-6 0,-1-1 2 0,-1 2 8 16,0-2 1-16,-1 0-7 0,0-1 4 0,0 2-4 0,-3-1 4 0,3-1 3 15,-4 1 5-15,0 0 1 0,1 1-4 0,-2 0 3 0,-1 0-4 0,1 1-7 16,-2-1 7-16,0 2 0 0,0-1-6 0,-3 1 5 0,0-1-9 16,-3 2 0-16,-1 0 4 0,0-1 0 0,0 1-4 0,-2 1 4 0,1-1-8 15,-4 0 6-15,1 0-8 0,-2 0 0 0,-2 1 6 0,0-2-2 16,-2 1-1-16,1 0 1 0,-1 0-2 0,-1-1-16 0,-1 0 11 0,-2-1-14 16,-1 1-8-16,0-2 0 0,-2-1-18 0,0 0-13 0,-2-3-26 0,0 0-28 15,-3 0-34-15,-1-3-55 0,1-1-81 0,-1-1-133 0,2-3-176 16,-2-2-126-16,0-2 226 0,5 1 213 0,1-2 160 0,5 3 105 0,7 2-2 15,-1 1-7-15,3 0-6 0,4 1 4 0</inkml:trace>
  <inkml:trace contextRef="#ctx0" brushRef="#br0" timeOffset="173649.33">28945 6935 149 0,'-7'-2'20'0,"0"1"6"15,-1-1 8-15,1 0 0 0,3 0-1 0,-1 0-2 0,2 0 0 16,-1 0 7-16,2-1 11 0,1 0 9 0,-2 0 12 0,1 0 13 0,0 0 6 16,1 0 9-16,-1 0 9 0,1-1 5 0,0 2 3 0,0-1 5 15,0 0-2-15,1 1-2 0,-1-2-8 0,0 2-5 0,1 1-11 0,-2 0-2 16,1 1-2-16,1 0-5 0,-1-1-7 0,0 1-1 0,1 0-12 0,-1 0-8 16,0 1-1-16,1-1-12 0,0 0-5 0,-2 0-1 0,2 0-8 15,0 1-2-15,0-1 3 0,-1 0-12 0,1 1 2 0,0-1 1 0,0 0-7 16,3 0 1-16,-3-1 3 0,0 1-9 0,2 0 1 0,-1-1 1 0,0 1-6 15,2-1 7-15,-1 1 1 0,1 0-11 0,1-1 7 0,-1 1-1 16,2 0-7-16,-1-2 5 0,1 2 2 0,1 0-7 0,1 0 5 0,-2 2 1 16,1-2-7-16,1 1 1 0,0 0 1 0,1 0-1 0,-1 1 0 0,0 1 4 15,0-1-4-15,0 1 0 0,1 0 0 0,0 0 0 0,-1 1-7 16,1-2 5-16,-1 0 4 0,1 2-7 0,0-2 3 0,0-1 2 0,1 1-6 16,2 0 4-16,-1-1 0 0,2 0 2 0,-1-1-1 0,1-1-4 15,0 1 1-15,1-1-4 0,0-1 7 0,-1 1 6 0,1 1-7 0,1-1-1 16,0 1 4-16,1 0-7 0,-1 0 2 0,-1 0 8 0,1 0-8 0,0 0 4 15,1 1 2-15,-1 0-2 0,0 1 2 0,-2 0-1 0,1-1 3 16,-1 1-4-16,-1 0 0 0,-1 0 5 0,2 0-7 0,-2 2 2 0,1-2 3 16,-1 1-4-16,1 1-3 0,-2-2 6 0,0 2-7 0,-1-2 3 0,0 0 1 15,-1 0 4-15,0 0-6 0,-1-1 4 0,-1 0 3 0,2 0-9 16,0 0 5-16,0-1 3 0,1 1-8 0,-1-1 7 0,0 0 1 0,1 0-6 16,-1-1 6-16,1 1-1 0,0 0-1 0,-1 0 1 0,1 0 6 15,0-1-6-15,0 0-1 0,-1 1 8 0,0-1-4 0,0 0-2 0,1 1 9 16,-1-2-11-16,0 1 4 0,0 0 2 0,-1 1-7 0,-1-1 10 0,1 0-4 15,-1 0-6-15,1-2 5 0,-2 2-8 0,1 0 0 0,-1 0 11 16,0 0-8-16,-1 0 0 0,1 1 3 0,-1-1-8 0,1 1 5 0,-2-2 5 16,0 2-8-16,1 0 5 0,-1 0-4 0,0 0-8 0,1 0 0 15,-2 2-5-15,0-2-3 0,1 1-5 0,-1 0-15 0,-1 0-7 0,1-1-18 16,-1 1-25-16,2 0-21 0,-2 0-33 0,0 1-37 0,0-1-39 0,-2 0-53 16,1 0-69-16,1 0-72 0,-2 0 60 0,1 0 129 0,-1-2 103 15,-3-1 72-15,0-5 4 0,-3-2-33 0</inkml:trace>
  <inkml:trace contextRef="#ctx0" brushRef="#br0" timeOffset="174133.37">28777 4341 393 0,'-7'-3'177'0,"0"1"-69"15,-2 2-55-15,1 3-19 0,1 2-1 0,0 2 11 0,-1 1 12 16,0 0 14-16,1 2 15 0,-1 2 2 0,2 1-1 0,-1 0-5 0,2 4-15 16,0-1-13-16,0 1-9 0,3 0-17 0,-1 1-8 0,3-1-7 0,2 0-7 15,0-2-1-15,0-1 3 0,4-1-6 0,0-4 2 0,2-2 2 16,0-1-9-16,2-2 4 0,1 0 1 0,-1-2-3 0,0-1 2 0,1-2 0 16,-1 0-5-16,3-3 5 0,1 0 1 0,-2-2 3 0,0-1 1 0,-1-1 3 15,1-2 1-15,-2-1 11 0,-1-1 1 0,0-1 16 0,-4 1 9 16,0-1 3-16,0 0 16 0,-2 0-1 0,0-1-3 0,-3 1 9 0,-1-1-13 15,0 1-7-15,-2 1 4 0,-1 2-6 0,0-1-2 0,-2 3 0 0,0-2-10 16,-1 3-10-16,1 2 0 0,-1-2-15 0,-1 1 1 0,0 1 0 16,0 1-9-16,-1 0-1 0,1 1 2 0,0 0-16 0,-1 1 0 0,1 2-8 15,1-1-21-15,2 1-12 0,-1 1-17 0,3 1-35 0,-3 1-25 0,1 1-41 16,2 2-59-16,0 0-44 0,0 2-43 0,1 0-12 0,2 2 58 16,1 2 105-16,4-1 76 0,-1 2-36 0</inkml:trace>
  <inkml:trace contextRef="#ctx0" brushRef="#br0" timeOffset="174363.81">29087 4343 462 0,'-4'-5'302'0,"0"2"-41"0,-1 0-141 0,3 3-70 0,3 4-27 0,1 1-6 16,3 1 13-16,2 3 17 0,1-1 13 0,1 1 17 0,0 1-1 0,2 1-11 15,0 1-7-15,0 1-17 0,-1 1-14 0,2 1-9 0,-1 0-14 16,1 1-4-16,-1-1-2 0,2 0-8 0,-2 0-16 0,2-1-24 0,0 0-36 16,-2-1-46-16,1-1-33 0,0-2-30 0,0-1-17 0,0 0-12 0,-1-1 16 15,-1-1 43-15,0-3 65 0,-1 1 49 0,0-4 30 0,-3-1-61 16</inkml:trace>
  <inkml:trace contextRef="#ctx0" brushRef="#br0" timeOffset="174520.94">29391 4413 415 0,'-6'-3'259'0,"0"-1"-47"0,-4 1-92 0,3 0-51 0,0 3-18 16,2 0-1-16,-1 0 12 0,0 2 23 0,0 0 3 0,-2 1 7 0,0 1-7 16,-1 2-15-16,-1-1-19 0,-2 2-15 0,1 1-18 0,-1 2-12 0,1-1-2 15,-1 2 0-15,-1 1-9 0,2 1-6 0,0 0-15 0,0 1-27 0,2 0-22 16,-1 1-29-16,1-1-34 0,1 0-33 0,1 0-32 0,-1-1-29 16,2 1-12-16,2-1 27 0,-1 0 75 0,3-2 59 0,1-2 45 0,2-2-59 15</inkml:trace>
  <inkml:trace contextRef="#ctx0" brushRef="#br0" timeOffset="174798.93">29538 4427 646 0,'-7'0'359'0,"0"0"-193"0,-4 3-111 0,3 2-42 0,1 2-10 16,1 2 12-16,1 0 17 0,1 2 28 0,0-1 12 0,2 2 6 0,-3-1-8 15,1 0-14-15,2 0-17 0,1 1-8 0,1-1-9 0,1 1-12 0,1-3-4 16,2 0-8-16,1-2-8 0,1 0 0 0,1-2-1 15,3-1-6-15,0 0 1 0,2-3-1 0,0-1-9 0,1 0 3 0,1-2 3 16,0-2 3-16,-2-1 5 0,1 0 7 0,0-1 0 0,-2-2 7 0,-2 0 4 16,1 0 10-16,-4-3-1 0,1 1 9 0,-2 0 9 0,-2-2 0 0,-1 1 7 15,-1 0 4-15,-1 1-2 0,-1-1 6 0,-3 2 7 0,0 1-11 0,-3 0 6 16,1 1-5-16,-2 1-12 0,-1 1 5 0,-2 1-3 0,2 1-13 16,-3 0-2-16,2 2-10 0,0 0-11 0,-3 1-1 0,1 1-12 0,2 0-11 15,0 1-25-15,1 0-33 0,0 0-28 0,1-1-39 0,1 2-51 16,2 0-51-16,1 1-49 0,2-1-29 0,0 0 43 0,3 1 108 0,0-1 85 15,1-1-15-15</inkml:trace>
  <inkml:trace contextRef="#ctx0" brushRef="#br0" timeOffset="174968.59">29887 4254 878 0,'-5'-2'464'0,"2"1"-270"0,-3-1-123 0,3 6-37 0,2 2-8 0,-2 1 30 15,2 1 30-15,1 0 19 0,0 3 19 0,-1 1-13 0,0 2-13 0,-2 3-6 16,1 0-24-16,-1 4-9 0,-1 1-8 0,1 2-24 0,-1 0-2 15,2 2-12-15,1 0-10 0,0 1 7 0,-2-1-9 0,2 1-5 0,0 0-22 16,0 1-31-16,0 0-34 0,0 1-53 0,-1 1-58 0,2 0-54 16,2-1-67-16,-2-1-48 0,2 0-30 0,-1-1 82 0,0 2 129 0,-1 0-1 15</inkml:trace>
  <inkml:trace contextRef="#ctx0" brushRef="#br0" timeOffset="177261.97">28709 4963 193 0,'-6'-8'56'15,"-2"1"22"-15,-2-2 16 0,1 3-1 0,1 2-4 0,1 1-7 0,-1 2-13 16,1 1-5-16,-1 4-10 0,1-1-3 0,1 4 0 0,-1 0 0 0,1 2-3 16,0 3 0-16,0-1-11 0,1 2-4 0,1 1-9 0,2 1-7 15,1 0 1-15,1-2-12 0,1 1 0 0,2-1 0 0,2-2-4 0,1 0 4 16,1-3-4-16,0-2-3 0,2-3 4 0,0 1-7 0,2-3 4 0,1 0-1 16,1-2-4-16,1-2 4 0,-1 1 2 0,1-2 6 0,0-2 1 15,-2-1 6-15,-1-2 2 0,-2-1 9 0,-1 1 11 0,0-2 13 0,-1 0 12 16,0 0 9-16,-1-1 4 0,-2 1 0 0,-3 0-2 0,-1 1-2 15,-3 0-7-15,-1 0-7 0,-2 2-4 0,0 0-12 0,-2 1-2 0,0 0-8 16,-1 0-13-16,0 1-1 0,-1 0-6 0,-1 1-3 0,2 1 2 0,-3 0-4 16,3 1-5-16,0-1 0 0,-1 2-9 0,4 1-3 0,-1 0-4 0,0-1-27 15,2 2-18-15,2 0-32 0,-1 0-38 0,3 0-27 0,0 2-35 16,1 0-28-16,1 1-18 0,2 1-15 0,1 2 21 0,2-1 58 16,1 3 64-16,2 0 55 0,1 1 32 0,2-1-105 0</inkml:trace>
  <inkml:trace contextRef="#ctx0" brushRef="#br0" timeOffset="177430.49">29044 4893 269 0,'-1'-4'132'0,"1"0"26"15,0 0-51-15,-1 3-46 0,1 3-19 0,1 1 1 0,1 0 14 0,1 2 20 16,0 1 11-16,1-1 3 0,-1 2-6 0,1 2-15 0,0 2-11 0,1 0-16 16,0 2-17-16,1 1-8 0,0-1-11 0,1 0-2 0,1 1-6 15,-1 0-13-15,2 0-17 0,-1 0-29 0,1 0-32 0,0 1-26 0,-1-4-33 16,0 1-17-16,1-2-13 0,-1-2 2 0,0 0 37 0,1-2 48 0,-2-3 42 15,1 0-79-15</inkml:trace>
  <inkml:trace contextRef="#ctx0" brushRef="#br0" timeOffset="177603.73">29253 4950 221 0,'-4'-3'105'16,"1"2"24"-16,-3-1-26 0,0 3-37 0,1 1-20 0,-1 1 3 15,0 1 16-15,-1 2 17 0,0-2 20 0,0 3 3 0,-2-1 1 0,-1 2-7 16,-2 1-15-16,0 0-9 0,-1 2-9 0,-2-1-17 0,0 3-4 0,-1 0-14 15,1-1-14-15,0 2-4 0,2-1-5 0,2-2-7 0,-1 1-9 16,2-1-21-16,0 0-24 0,2 0-30 0,0 0-36 0,3-2-29 0,-1 0-30 16,1-1-19-16,3-1-3 0,2 0 10 0,0 0 43 0,2-1 54 15,3-1 41-15,2-1 30 0,2-2-99 0</inkml:trace>
  <inkml:trace contextRef="#ctx0" brushRef="#br0" timeOffset="177864.01">29413 5050 180 0,'-6'2'68'0,"-1"1"19"0,-2 3-3 16,2 2-21-16,0 1-8 0,2 2-2 0,0 0-3 0,0 1-1 15,2 1-2-15,1-1-4 0,0 2-3 0,1-2-4 0,4-1-5 0,-1-1-5 16,1 0-7-16,3-1-5 0,0-1 1 0,2-2-7 0,1-1 0 0,0-1-2 16,2-2-4-16,-1 1 3 0,1-3-3 0,0 0 1 0,-1-2 2 15,0 0-2-15,-2 0 9 0,-2-3 5 0,0 1 1 0,0-2 10 0,0-2 7 16,-1 0 8-16,-2 0 20 0,-1 0 15 0,1-2-1 0,-3 1 3 0,-1-1-13 15,-2-1-14-15,-1 2 2 0,-1 1-15 0,-1 0-10 0,0 0 1 16,1 1-18-16,-1-1-5 0,-2 1 3 0,1 0-15 0,-1 1-2 0,-1 1-14 16,1 0-28-16,1 1-21 0,0 2-34 0,0 0-37 0,1 1-33 0,0 1-43 15,3 0-28-15,1 0-5 0,-1 1 60 0,2 0 77 0,1 0-52 16</inkml:trace>
  <inkml:trace contextRef="#ctx0" brushRef="#br0" timeOffset="178121.8">29711 5029 405 0,'2'0'217'0,"1"1"-37"0,2 1-106 0,1 4-40 0,-1 0-12 0,2 1-3 0,0 1 6 16,1-1 6-16,-1 0 2 0,0 1 7 0,1-1-8 0,-2 0-2 0,-1-1 1 15,-1 0-12-15,0 1 0 0,-2 0-3 0,2 0-12 0,-2 2 3 16,-1-1-4-16,-1 1-1 0,0 1 4 0,-2-2-2 0,-1 0 0 0,0 0-1 16,-3 0 2-16,2 0 0 0,-2 0 1 0,-1-2 1 0,0 0 5 15,0-2-2-15,-1 1 3 0,1-1 7 0,-1 1-4 0,0-1 2 0,1-1 7 16,1 0-1-16,0 0 11 0,2-1 12 0,0 0 3 0,2 0 12 0,1-1 0 15,1 0-6-15,1-1 1 0,1 2-11 0,2-1-6 0,0 0 1 16,3 2-11-16,-1-2-1 0,3 1-2 0,2 1-13 0,-1-1-3 0,3 0-7 16,1-1-5-16,1 2-2 0,1-2-3 0,2 0-4 0,-1 0-1 0,3-1-7 15,-1 1-19-15,-1 0-26 0,0 1-47 0,0 0-54 0,-1 0-65 16,0 3-68-16,-2-2-58 0,0 3 55 0,0 1 110 0,-2 0-19 0</inkml:trace>
  <inkml:trace contextRef="#ctx0" brushRef="#br0" timeOffset="179024.5">18735 9215 367 0,'-8'-6'189'16,"-3"-1"26"-16,-2 0-55 0,1 3-41 0,2 0-22 0,1 4-8 16,0 0-8-16,-1 1 2 0,2 2 5 0,-1 1 1 0,1 1-3 0,0 1-3 15,-1 1-7-15,1 1-4 0,0 1-7 0,1 1-7 0,0 3-19 0,1 0-9 16,1-1-6-16,2 2-6 0,1-1-7 0,0 1-1 0,4-1-5 16,-1 1-4-16,2-1 0 0,2 0 1 0,-1-3-6 0,3-1-1 0,1-1-3 15,1-1-7-15,-1-1 6 0,2-1 2 0,0-3-1 0,1-1-4 0,-1-1-1 16,2-1-2-16,-1-3 6 0,2 1 5 0,-2-3 7 0,1-1 1 15,-2-1 2-15,0 0 2 0,-1 0 9 0,-1-1 8 0,-2-1 5 0,-3 0 6 16,0 0 2-16,-1 1 11 0,-2 1 1 0,-3 0 6 0,1-1-6 16,-3 3-7-16,1-1-4 0,-3 0-6 0,0 2 0 0,-1-1-6 0,0 2-4 15,-1 0-10-15,-1 1-12 0,2 2 1 0,0-2-10 0,-1 3-5 0,2 0-11 16,-1 2-19-16,1-1-18 0,2 1-19 0,1-1-40 0,0 1-34 16,2 1-57-16,1-2-74 0,0 1-59 0,0 1-52 0,2-1 51 0,1 0 123 15,0 0 99-15,3 2 30 0,1-2-8 0</inkml:trace>
  <inkml:trace contextRef="#ctx0" brushRef="#br0" timeOffset="179277.71">18914 9309 370 0,'0'-3'176'0,"-2"-1"5"0,1 0-74 0,-2 2-45 0,2 2-16 0,0-2 0 15,-1 4 5-15,0-2 12 0,0 1 13 0,0 0 17 0,1 0 12 0,0 1 2 16,-2 1-4-16,2-1-17 0,1 1-15 0,0 0-16 0,1 0-15 16,0 2-10-16,2-1-11 0,0 1-10 0,1 0-5 0,0-1-4 0,1 1 0 15,-1-1-5-15,1 1-1 0,2 0-3 0,-1-2-5 0,1 2 1 0,1-2-12 16,-1 1-25-16,1-2-23 0,0 0-37 0,0-1-32 0,0 1-26 16,1-1-27-16,-2-1-19 0,1 0-13 0,-2-3 21 0,1 1 58 0,-1-2 58 15,-1-1 46-15,0-1-88 0</inkml:trace>
  <inkml:trace contextRef="#ctx0" brushRef="#br0" timeOffset="179426.44">19050 9254 800 0,'-6'0'397'0,"-1"1"-181"0,-1 2-112 0,1 1-45 15,2 1-18-15,-1-1-1 0,0 2 7 0,0 0 9 0,-1 0 12 0,0 1 13 16,-1 1 6-16,0 0-3 0,1 0-8 0,-1 0-17 0,1 2-18 0,0-1-12 16,-1 2-10-16,3-1-8 0,-1-1-13 0,0 1-11 0,2-2-22 15,-1-1-15-15,0 0-22 0,2-2-25 0,-1 1-32 0,2-1-45 0,0-1-43 16,1-1-43-16,-1-1-38 0,2 0-11 0,2 1 64 0,0-2 91 15,1-1 72-15,3-1-66 0</inkml:trace>
  <inkml:trace contextRef="#ctx0" brushRef="#br0" timeOffset="179703.91">19192 9213 526 0,'-6'-3'281'0,"0"3"-47"0,-2 0-128 0,1 3-55 0,2-1-17 16,0 2 1-16,0 1 7 0,1 1 21 0,-1 1 18 0,2 0 18 15,-2 1 1-15,3 0-8 0,-2 1-12 0,2 0-16 0,2 2-16 0,-1-2-16 16,3 2-16-16,2 0-16 0,-1-1-4 0,3 1-3 0,0-2-5 16,0-1-1-16,3-1-5 0,-3-1-2 0,4-2 8 0,-1 0-1 0,1-3 3 15,1-1 3-15,-2 0-7 0,1-3 2 0,-1 0 7 0,0-2 1 0,-1 0 5 16,0 0 6-16,-3-2 2 0,0 0-1 0,0 0 11 0,-3-1 6 16,-1 0 9-16,-1 0 10 0,0 0 4 0,-2 1 1 0,0 0 6 0,-3-1-7 15,0 2-1-15,-2 1-7 0,-1-1-12 0,1 1-4 0,-1 2-4 0,0-1-7 16,0 3-4-16,0 0-9 0,0 1-10 0,0 1-13 0,0 0-5 15,1 2-13-15,1-1-19 0,0 0-24 0,2 0-41 0,0 1-47 0,1-1-61 16,1 0-76-16,0 0-65 0,2-1 26 0,3-1 120 0,-1 0 99 0,0-1-22 16</inkml:trace>
  <inkml:trace contextRef="#ctx0" brushRef="#br0" timeOffset="179841.57">19411 9110 1007 0,'-1'1'469'0,"0"0"-287"0,-1 4-117 0,1 2-40 16,1 2-8-16,0 3 4 0,1 0 19 0,1 3 15 0,-2 0 22 15,0 1 3-15,-2 2-8 0,1-1-14 0,0 1-20 0,0 1-13 0,0-1-9 16,0 1-23-16,1 0-40 0,0 1-59 0,1 0-93 0,1-1-99 0,2 1-101 16,-1-1-51-16,2 2 135 0,-1 1-35 0</inkml:trace>
  <inkml:trace contextRef="#ctx0" brushRef="#br0" timeOffset="180379.74">19952 9994 367 0,'-9'5'172'0,"0"3"-7"0,-1 2-89 0,1 2-39 0,3-1-19 16,1 1 0-16,2-1 4 0,1 1 11 0,0 1 16 0,1-1 12 0,1 1 8 16,0-2 2-16,3 1-9 0,-2 1-4 0,2-2-16 0,2 1-12 15,-1-1-8-15,3 0-12 0,1-2-3 0,2-1-5 0,-1 0 0 0,1-1-2 16,2 0 0-16,-2-3 1 0,2 1-1 0,-3-3 5 0,1 1 0 0,-1-3-3 16,-1-1 2-16,2-2 3 0,-3 0 3 0,0-3 8 0,-2 0 12 15,0-1 6-15,-2-1 13 0,1 0 11 0,-2-1 6 0,-1-1 11 0,-2-1 5 16,0 1-2-16,-2-1 3 0,-1 1-1 0,-1 0-11 0,-1 0-8 15,0 1-8-15,-1 0-13 0,-1 0-2 0,1 0-6 0,-1 1-6 0,0-1-5 16,0 3-11-16,0-1-1 0,0 2-5 0,-1 2 0 0,3 0 1 0,-1 1-7 16,0 1-8-16,1 1-3 0,1 1-11 0,1 0-12 0,0 0-16 15,2-1-30-15,0 1-35 0,0 2-36 0,1-2-56 0,1 2-50 0,1 0-49 16,2 0-37-16,1 1 19 0,1-1 97 0,3 0 96 0,1 2 66 0,2-3-65 16</inkml:trace>
  <inkml:trace contextRef="#ctx0" brushRef="#br0" timeOffset="180579.85">20189 10036 553 0,'-1'0'299'0,"0"1"-58"0,1 2-115 16,0 1-54-16,1 0-24 0,1 2-12 0,2 0-6 0,0 1-2 15,1 1-2-15,1 1 1 0,-1 2 1 0,2-2-5 0,-1 2-1 0,1 0-7 16,-1-1-3-16,1 2-7 0,1-2-5 0,0 0-10 0,0 1-22 0,0-1-36 15,-1-1-48-15,-1-2-49 0,1 0-36 0,-1-1-25 0,1-3-2 16,0 0 44-16,0-3 62 0,1-3 55 0,0-1 35 0,-1-3-85 0</inkml:trace>
  <inkml:trace contextRef="#ctx0" brushRef="#br0" timeOffset="180731.53">20421 10073 420 0,'-4'-4'361'0,"-1"2"6"0,-1 0-153 0,-2 2-91 15,2 1-40-15,-1 0-18 0,-1 1-2 0,1 2 8 0,0-1 14 0,-1 2 10 16,0 0 4-16,0 0 3 0,-1 2-16 0,1 0-10 0,-2 0-18 0,2 2-23 15,-1-1-11-15,1 2-10 0,-1 0-6 0,1 1-2 0,0 0-9 16,1 0-14-16,0 0-12 0,1-1-22 0,1 0-15 0,2 1-26 0,0-1-29 16,0-1-40-16,2-1-47 0,1-1-54 0,1 0-52 0,2 0-36 15,0-2 52-15,2 0 106 0,2 0 88 0,2-1 48 0,0-3-55 0</inkml:trace>
  <inkml:trace contextRef="#ctx0" brushRef="#br0" timeOffset="180986.68">20526 10098 831 0,'-6'1'389'0,"-1"3"-213"0,-1 0-107 0,1 2-35 0,1 1-11 0,2 0 4 16,-1 1 13-16,2 1 11 0,-2 0 12 0,1 1 10 0,1 0 1 15,2-1-3-15,0 0-8 0,0 1-15 0,2-2-20 0,1-1-12 0,1-1-12 16,2 0-9-16,1-1-7 0,1-2-5 0,0 1-4 0,1-3 4 0,1-1-1 16,0-2 3-16,2-1 1 0,-1-1 0 0,0-2 7 0,1-1 2 15,-2-1 2-15,-1-1 1 0,1 1 2 0,-1-2 9 0,-1 1 6 0,-1-1 11 16,-3 1 12-16,1-1 4 0,-3 1 8 0,-1 1 8 0,-1 0 5 0,0 1 1 15,-3 0-2-15,0 1-9 0,-2 1-2 0,-1 0-10 0,1 0-2 16,-2 3-14-16,0 0-7 0,0 1-9 0,0 0-12 0,-2 1-10 0,0 1-18 16,1 0-23-16,1 1-25 0,0 2-36 0,0-1-45 0,2 1-74 15,0-1-89-15,1 2-97 0,1-1-28 0,1 1 139 0,-1-2 131 0,3 1-4 16</inkml:trace>
  <inkml:trace contextRef="#ctx0" brushRef="#br0" timeOffset="181254.45">20777 9962 1112 0,'1'-2'582'16,"3"0"-403"-16,0 2-145 0,2 2-34 0,1 0-4 0,0 3-3 0,1-2-1 16,0 3 9-16,-1 0 6 0,0-1 3 0,-1 1 6 0,-2 2-3 15,1-1 3-15,-2 1-1 0,1 0-6 0,-2 0 0 0,0 1-7 0,-1 1-4 16,1 0 0-16,-2 2-7 0,-3-2 2 0,1 2-2 0,-1-2 3 0,-3 0 8 16,0 1 4-16,-2-1 6 0,0 0 1 0,-1 0-3 0,1-2 1 15,-2 0 8-15,1-1 3 0,0-2 7 0,1 1 2 0,0-1-1 0,1-1 2 16,0 0 12-16,2-1 3 0,1 0 13 0,1 0-1 0,1-1-1 0,1 1-2 15,2 0-9-15,0 1-4 0,3-1-8 0,-1 1-8 0,2 0 1 16,2 0-4-16,1 0-6 0,1 1-5 0,1-2-7 0,3 2-2 0,0-2-4 16,2 1 3-16,-1-2-6 0,1 0-2 0,1-2-2 0,0 2 1 15,0-2-12-15,1 0-24 0,-2 0-35 0,0 0-50 0,-1 0-64 0,-1 0-97 16,1 0-117-16,-3 0-119 0,-2 1 79 0,-2 2 166 0,-3 1 115 0,-5 0 23 16</inkml:trace>
  <inkml:trace contextRef="#ctx0" brushRef="#br0" timeOffset="181801.4">18655 11386 615 0,'-11'2'383'0,"-3"3"-16"0,-2-1-187 0,1 4-81 0,1 0-42 16,2 2-25-16,0 1-6 0,1 1-8 0,1 0 11 0,1 1 15 0,1-1 6 15,0-1 15-15,2 1-9 0,2-1-8 0,0-2-12 0,3 2-15 16,2-3-11-16,3 0-11 0,0-1-15 0,4-1-4 0,0-2-7 0,3-2 1 15,0 1 2-15,3-3 2 0,0-1-1 0,2-2 4 0,0-2 4 0,0-2 0 16,2-1 8-16,-2-3 0 0,-1 1 8 0,0-1 8 0,-1-1 0 16,0 0 12-16,-3 0 5 0,-3 0 6 0,0 1 11 0,-3 0 2 0,-2 1 11 15,-2 1 9-15,-2-1 8 0,-2 3-6 0,-3-1-1 0,-1 3-7 16,0-1-3-16,-1 1-6 0,-1 2-10 0,-1 0-12 0,-1 0-13 0,-2 2-4 16,2 0-3-16,1 1 1 0,-3 1-11 0,3 1-8 0,-1 0-4 15,1 2-17-15,-1-1-19 0,2 1-19 0,1 0-38 0,1 0-30 0,1 0-53 16,1 1-71-16,1 0-89 0,1-1-84 0,0 1 22 0,3-2 141 0,2 1 119 15,0-1-29-15</inkml:trace>
  <inkml:trace contextRef="#ctx0" brushRef="#br0" timeOffset="181967.93">18887 11262 833 0,'-3'3'539'0,"1"1"-249"0,-2 3-217 0,2 2-73 15,2 3-13-15,1 2 3 0,1 1 11 0,2 3 15 0,-1 2 18 16,1-1 13-16,0 0 12 0,1-2 8 0,1-1-9 0,0 2-10 0,-1-3-23 15,2 0-15-15,1-2-21 0,0 0-19 0,3 1-30 0,-1-3-32 16,-1 1-37-16,3-2-44 0,-2-2-36 0,-1-1-24 0,2-2-25 0,-1-3 1 16,-1-2 40-16,1-1 75 0,-1-2 62 0,1-4-28 0</inkml:trace>
  <inkml:trace contextRef="#ctx0" brushRef="#br0" timeOffset="182142.47">19112 11337 606 0,'-8'0'311'0,"-2"0"-94"0,-3 1-116 0,2 1-45 0,-1 0-15 15,2 1 0-15,-2 1 20 0,1 0 28 0,-1 2 26 0,1 1 16 0,-2 0 7 16,0 1-13-16,2 1-21 0,-1-1-19 0,2 2-27 0,-1 0-22 16,2 0-17-16,1 1-16 0,1 1-6 0,0 1-4 0,3 1-8 0,0 0-9 15,1 0-23-15,2-1-17 0,1 1-24 0,0 1-32 0,2-1-36 16,1-1-36-16,2-1-44 0,2 0-30 0,1-3-7 0,2-1 19 0,2-2 56 16,1-2 71-16,2-3 56 0,2-5 39 0,0-2 20 0,2-2-111 0</inkml:trace>
  <inkml:trace contextRef="#ctx0" brushRef="#br0" timeOffset="182380.75">19243 11372 583 0,'-4'0'283'0,"-1"1"-85"16,0 0-89-16,-1 3-44 0,2 0-16 0,0 1-11 0,0 1 2 0,1-1 9 15,-2 2 12-15,3 0 9 0,0 0 10 0,-1 0-4 0,1 1-1 16,1 0-11-16,1-1-17 0,0 1-9 0,2-2-15 0,-1 0-10 0,3-2-9 16,-1 0-8-16,2-2-9 0,1-1 0 0,1 0-2 0,0-3 1 0,1 0-1 15,1-2 1-15,0 0-1 0,-1-2 7 0,1 0 6 0,-1-1 4 16,-1-1 5-16,-1 1 7 0,0-1 6 0,-2 1 13 0,0 0 14 0,-3 2 10 15,0-1 10-15,-2 0 2 0,-1 0 4 0,-2 2 1 0,0 0-8 0,-1 1-3 16,-2-1-13-16,1 2-6 0,0 0-3 0,-3 1-11 0,0-1-6 16,1 4-5-16,-1-1-14 0,0 1-6 0,1-1-4 0,0 2-14 0,1-1-9 15,1-1-16-15,0 1-24 0,3-1-21 0,-1 2-35 0,2-3-45 0,1 0-61 16,1 1-77-16,1-2-67 0,1 1-33 0,3-1 84 0,1-2 129 16,2-1 93-16,1-3-35 0</inkml:trace>
  <inkml:trace contextRef="#ctx0" brushRef="#br0" timeOffset="182582.6">19564 11214 1090 0,'-3'1'374'0,"-3"3"-238"0,0 0-87 0,0 3-30 16,0 0-9-16,-3 2-10 0,1 0 2 0,-1 3 9 0,0 1 14 0,-3-1 18 15,1 1 14-15,-1 0 8 0,2-1 2 0,-2 1-12 0,2 2-18 16,0-2-11-16,2-1-15 0,1-1-2 0,1-2-5 0,1 0-1 0,3-2-1 16,0 0-1-16,2-1 0 0,0-2 8 0,1 1 1 0,1-1 3 0,2-1 3 15,0-1-7-15,1 1-1 0,1-2 2 0,1 0-4 0,1 0 0 16,1 1-1-16,0 0-10 0,1-1 2 0,1-1-4 0,0 0 0 0,1 1-5 15,2-2-18-15,0 1-23 0,-1 0-32 0,1-1-48 0,-1-2-54 0,0 2-63 16,-2-1-46-16,1-1-33 0,-2 1 37 0,0-1 101 0,-2-2 81 16,-1-1 63-16,-1-1-78 0</inkml:trace>
  <inkml:trace contextRef="#ctx0" brushRef="#br0" timeOffset="182729.77">19588 11220 889 0,'-5'1'457'0,"-1"2"-223"0,-3 2-129 0,2 2-48 16,1 1-17-16,0 2-1 0,2 2 13 0,0 1 14 0,0 2 10 0,1 2 11 15,-1 2-8-15,0 3-14 0,1 3-5 0,-2-1-18 0,3 2-12 0,1 1-10 16,-1 0-8-16,2 2-7 0,2-1-2 0,-2 1-14 0,2-3-18 16,0 1-30-16,-1-2-44 0,3-1-50 0,-2 1-80 0,2-2-103 0,-2-1-101 15,-1 1 16-15,0 0 146 0,-1 0-27 0</inkml:trace>
  <inkml:trace contextRef="#ctx0" brushRef="#br0" timeOffset="183394.13">17362 10265 225 0,'-6'-3'76'0,"-2"-1"21"0,-1 1-7 0,0 0-16 0,0 3-14 16,-1 2-8-16,1-1-3 0,-1 1-1 0,1 2 1 0,-2-1 1 16,1 3 4-16,0 0 5 0,-1-1 4 0,1 3 0 0,1 2 2 0,-2-1-5 15,2 1-2-15,1 1-4 0,0-1-10 0,2 1-7 0,0 1-11 16,2-2-6-16,1 2-7 0,1-1-7 0,2 0-5 0,2-1-5 0,1 1-5 16,0-3-1-16,2 0-3 0,2-3-1 0,0 0-4 0,2-1-2 0,0-2 0 15,0-1 0-15,3-2 3 0,-1-1 2 0,2-3 0 0,1-1 6 16,-1-2 5-16,0-1 6 0,0-2 8 0,-1 1 3 0,-2-1 6 0,-2-1 7 15,-1-1 9-15,-2 1 11 0,-1 0 13 0,-2-1 8 0,-2 2 5 0,-1-1 3 16,-2 2 1-16,-2 2-4 0,-1 0-2 0,1 1-3 0,-3 0-15 16,-2 1-8-16,0 2-6 0,1 0-6 0,-3 2-3 0,3 0-8 0,-1 0-8 15,0 2-7-15,2 0-2 0,3 2-5 0,-2-2-11 0,2 1-15 0,0 1-27 16,1 0-23-16,0 1-29 0,3-1-30 0,-1 0-37 0,2 1-43 16,0 0-51-16,1 2-48 0,1-1 8 0,1 2 93 0,1 1 87 0,1 0 14 15,1-1 15-15</inkml:trace>
  <inkml:trace contextRef="#ctx0" brushRef="#br0" timeOffset="183573.76">17507 10244 797 0,'-3'2'357'0,"1"0"-208"0,-2 2-100 0,4 2-30 16,1 2-4-16,2 2 4 0,1 0 2 0,0 1 14 0,0 2 9 0,2 0 9 15,0-1 6-15,0 1-8 0,-1 0-12 0,2 0-15 0,1-2-13 0,0 1-10 16,2-1-8-16,0-1-22 0,-1 2-29 0,2-3-41 0,-2 2-46 15,0-2-40-15,0-1-31 0,1 0-25 0,-3-2 6 0,1-2 53 0,-2 0 69 16,0-4 53-16,-1 0 1 0,-2-3-42 0</inkml:trace>
  <inkml:trace contextRef="#ctx0" brushRef="#br0" timeOffset="183752.36">17694 10269 422 0,'-4'0'308'15,"-3"0"-10"-15,-4 0-157 0,2 2-75 0,0 1-33 0,-1 1-13 16,-1 2 6-16,2 1 18 0,-1-1 26 0,-1 2 25 0,0 1 16 0,0 0 1 15,0 0-8-15,-1 1-15 0,2 1-20 0,1-2-21 0,-1 1-18 0,2 2-23 16,1-2-8-16,2 1-15 0,0 0-14 0,2 1-13 0,-1-2-21 0,3 0-23 16,0 2-32-16,1-2-39 0,2 0-47 0,0 0-49 0,2 0-37 15,2 0 7-15,-1 0 84 0,3-1 82 0,2-2 61 0,1-1-78 0</inkml:trace>
  <inkml:trace contextRef="#ctx0" brushRef="#br0" timeOffset="184186.25">17937 10159 835 0,'-5'-2'427'0,"-2"-2"-226"16,-2 2-146-16,2 2-46 0,1 1-11 0,0 1-1 0,3 1 2 15,-2-1 7-15,2 3 14 0,-2-1 15 0,0 3 18 0,2 0 8 0,-1 0 2 16,2 0-13-16,1 1-10 0,1 0-14 0,1 0-14 0,1 0-12 16,1 0-10-16,1-1-11 0,2-2-5 0,1-1 4 0,1-1-1 0,-1-2 6 15,0-1 5-15,1-1 2 0,-1 0 2 0,0-3 5 0,0 1 4 0,0-3 5 16,-2 0-2-16,1 0 2 0,-2-1 6 0,-1 1 6 0,-1-3 8 15,0 1 6-15,-2 0 1 0,-2 0 4 0,0-1 7 0,0 1 2 0,-3-1 2 16,-1 1 0-16,1 1-5 0,-1 0 4 0,-1 1-2 0,-1 0 0 16,0 3-3-16,1-1-5 0,-1 2-6 0,-1 1-1 0,1 0-3 0,0 1-7 15,-2 1-3-15,2 1-11 0,0 1-3 0,0 1 0 0,0 0 0 0,1 1-1 16,1 0-2-16,1 2-5 0,-1 0-4 0,1 1 1 0,2 2-1 16,-1 1 0-16,2 1-8 0,1 1-3 0,1 2-2 0,0 0 4 0,1 1-1 15,1 1-2-15,2 1-6 0,-1 0-7 0,1 3-4 0,0 0 5 0,2-1 5 16,0 1 7-16,1-1 0 0,1-2-2 0,-1 0-2 0,2-1 10 15,-1-3 2-15,1-1 3 0,0-1 1 0,1 0-2 0,-1-2 8 0,1-1 2 16,-2-1 1-16,3-2 4 0,-2-1-4 0,1-3-1 0,1-1 3 0,-3-2 5 16,1-3 3-16,-1 0 7 0,-1-2 2 0,0 0 5 0,-2-1 11 15,-2-1 4-15,-1-1 8 0,-1 0 1 0,-1 0-3 0,-1-2 0 0,-2 2-1 16,-1-1-2-16,0 0 0 0,-2 0-4 0,-1 1-7 0,0 1 7 16,-1 0-7-16,-1 1 4 0,0 1-6 0,-1 1-8 0,0 1-4 0,1 1-2 15,0 1-12-15,-1 2 0 0,1 0-8 0,0 0-15 0,0 0-10 0,1 2-24 16,0 0-30-16,1 0-45 0,-1 0-57 0,1 2-91 0,1-2-111 15,0 1-119-15,0 2 59 0,2 0 160 0,-3 0 107 0,0 0 37 0</inkml:trace>
  <inkml:trace contextRef="#ctx0" brushRef="#br0" timeOffset="185784.55">17722 10318 150 0,'-6'1'34'0,"-1"4"13"0,-2 0 22 16,1-2 14-16,1 0-1 0,1 1-9 0,0-2-3 0,1 2 1 0,-1-2 4 16,0 1 5-16,0 0 7 0,1 0 4 0,-1 0 4 0,2-1 3 15,1-1-6-15,0 1-10 0,1 1-16 0,1-1-11 0,0 0-15 0,0 2-7 16,1-1-9-16,1 1-5 0,1 1-6 0,2 0-4 0,-1 2-2 0,2 0-2 16,0 0-1-16,0-2-3 0,2 2-2 0,0-1 1 0,0 0-2 15,0 0 0-15,0-2 1 0,0 0-4 0,1-1 0 0,1 0 0 0,-1-1 0 16,1-1 2-16,-1 0 2 0,0-1-4 0,1-1 4 0,-1-1-2 0,-1-1 3 15,1 0 4-15,-3-1 0 0,1-1 1 0,0-1-1 0,-3 0 4 16,1-1 1-16,-3-1 7 0,1 0 3 0,-1 0-1 0,1-1 4 0,-1 1 8 16,-2-3 7-16,1 3 8 0,-2-1 9 0,0 1 2 0,1 1-2 15,-1 0 4-15,-2 1-2 0,1 2-4 0,-2-1-8 0,-1 2-9 0,1 0-11 16,-2 2-2-16,0 1-4 0,-1 1-1 0,0-1-8 0,0 0-8 0,-2 3-5 16,1-1-4-16,0 0-16 0,0 2-24 0,-1 0-40 0,2 0-49 15,0 0-57-15,0 1-65 0,0 0-81 0,-1-1-74 0,1 1 89 0,-1 1 111 16,1-2-27-16</inkml:trace>
  <inkml:trace contextRef="#ctx0" brushRef="#br0" timeOffset="189643.33">18651 8525 458 0,'-8'-2'266'0,"-1"0"25"0,-4 1-115 0,3 2-70 0,2 0-34 16,0 2-17-16,0 1-4 0,2 1 3 0,-1 0 7 0,1 2 2 0,1 1-3 15,1 2-4-15,0-1-5 0,2 2-10 0,1 1-11 0,1 0-10 0,1 2-7 16,0 0-12-16,4-1 0 0,-1 0-7 0,2-2-4 0,1-1-4 16,1 0 2-16,1-2 4 0,1-3 3 0,-1 0 0 0,0-1-3 0,0-3 2 15,2 0 0-15,-2-2 2 0,1-3 2 0,0 1 2 0,-1-2-4 16,1-2 2-16,-2-1 0 0,1-1 7 0,0 0 3 0,-3-2 8 0,0 1 6 15,-1 0 5-15,-2 0 13 0,-2 0 6 0,-2 0 8 0,0 0 3 0,-2 2 0 16,-3 0-5-16,0 1 3 0,-1 0-7 0,-1 1-6 0,0 0-5 16,0 0-9-16,-1 1-2 0,-2 2-3 0,2-1-3 0,-1 2 1 0,1 1-13 15,-2 0-5-15,3 1 3 0,0 0-9 0,1 1-2 0,0 0-14 0,1 0-20 16,2 2-21-16,0-2-23 0,2 1-32 0,1 0-35 0,0 1-63 16,2 0-74-16,0-1-68 0,1 2-36 0,3 1 73 0,1-1 122 0,1 1 91 15,1-1-56-15</inkml:trace>
  <inkml:trace contextRef="#ctx0" brushRef="#br0" timeOffset="189915.8">18848 8557 676 0,'-6'2'310'0,"0"3"-151"0,-3 0-96 0,3 1-34 16,0 1-8-16,1 0 6 0,2 1 12 0,0 0 16 0,1 1 17 16,0-1 4-16,2-1-4 0,0 0-17 0,1 0-13 0,1-1-18 0,2-2-9 15,0 2-8-15,2-1-11 0,1-2-3 0,1 1-1 0,1-2-3 0,1-2 0 16,0 0 2-16,0-2-3 0,2-3 5 0,-2 1 3 0,2-3 6 15,-2 0 2-15,2-3 3 0,-2 1-2 0,-2-2 3 0,1-1 10 0,-1 2 8 16,-2-2 16-16,1 2 9 0,-5 1 6 0,2-1 13 0,-4 1 7 0,-1 2 3 16,-2 0-2-16,-1 0-10 0,-1 2-11 0,-1-1-7 0,2 0-7 15,-3 2-5-15,-1 0-7 0,0 1-10 0,-2 0-3 0,2 1-3 0,-1 1-3 16,0 1-1-16,0 1-4 0,0 0-7 0,0 3-7 0,1-2-5 16,1 1-10-16,1 2-19 0,-1 0-19 0,1-2-32 0,2 2-30 0,2-1-31 15,0 1-41-15,1 1-51 0,1-2-56 0,1 2-42 0,0 0 3 0,2 0 99 16,2-1 97-16,1 1 74 0,2-1-42 0</inkml:trace>
  <inkml:trace contextRef="#ctx0" brushRef="#br0" timeOffset="190165.54">19090 8561 537 0,'-3'3'280'0,"-1"0"-41"16,1 3-135-16,0 1-54 0,0 0-18 0,1 1-8 0,0 1 0 16,0 0 7-16,1 0 6 0,1-1 9 0,1 0-1 0,1-1 4 0,0-2-3 15,1 1-5-15,1-3-14 0,0 0-6 0,3-1-19 0,0-2-3 0,0 0-4 16,2-2-4-16,-1-1 0 0,3-1 0 0,-3-1 1 0,1-2 8 15,-2-1 6-15,0 0 9 0,0-1 20 0,0-1 9 0,-1 1 18 0,-2 1 14 16,-3 0 9-16,0 1 3 0,-2 1-1 0,-1 1 1 0,-1 0-9 16,-2 2-1-16,-2-1-3 0,0 2-15 0,1 1-5 0,-2-2-11 0,-1 3-6 15,0 0-4-15,-3 0-5 0,0 2-10 0,0 0-6 0,1-1-10 0,-1 1 1 16,2 1-3-16,-1-1 1 0,2 1 1 0,2 1-11 0,-1-1-13 16,2 1-7-16,1-1-15 0,1-1-22 0,2 2-26 0,1-2-46 0,-1 1-35 15,1-2-59-15,2 1-57 0,1 0-57 0,2 1-49 0,1-2 49 0,3-1 123 16,1-1 98-16,2-3 9 0,0 0 32 0</inkml:trace>
  <inkml:trace contextRef="#ctx0" brushRef="#br0" timeOffset="190362.51">19354 8380 1057 0,'-2'-2'392'0,"1"2"-242"0,-1 0-95 0,-1 2-27 0,3 2 1 16,-1 0 8-16,1 2 20 0,0 2 19 0,0 2 16 0,0 1 12 0,0 0 6 15,0 3-3-15,0-1-12 0,0 2-13 0,0 2-20 0,1 0-13 0,2 2-9 16,-2 1-10-16,0-1-2 0,0 2-10 0,1 0-4 0,0-2-1 15,-1 2-1-15,0-3-4 0,0-1 3 0,1-1-7 0,-1-1-1 0,1-3 0 16,-1 1-3-16,-1-1-3 0,1-1-10 0,0-1-13 0,0 0-12 16,-1-3-15-16,0 1-19 0,-1-3-26 0,1 2-44 0,0 0-50 0,0-2-69 15,-1 0-92-15,1-2-98 0,0-1 25 0,0 1 143 0,-1-2-17 0</inkml:trace>
  <inkml:trace contextRef="#ctx0" brushRef="#br0" timeOffset="191100.4">20075 9600 401 0,'-9'-1'211'0,"-3"1"30"0,-1 0-89 0,2 1-53 15,4 2-39-15,1 3-23 0,0 0-12 0,3 2-3 0,0 0 8 0,-1 1 4 16,1 2 6-16,2-1-1 0,-1 0-4 0,4 2-8 0,-1-1-11 16,1 0-10-16,3-1-7 0,-1-1-5 0,1 0 0 0,1-1-7 0,0-4 4 15,3 0-4-15,0-3 1 0,-1 0 3 0,1-2 3 0,-1 0 6 16,0-3 5-16,-1 1 3 0,0-3 5 0,-1-1 10 0,0 0 3 0,-1-2 13 16,-1 0 7-16,-1-2 6 0,0 1 14 0,-1 0 13 0,-2-2 9 0,0 2 4 15,0 0-7-15,-2 1-7 0,-2 0-11 0,1 1-7 0,-2 0-2 16,-1 2-12-16,0 0-11 0,1 2-9 0,-2-1-9 0,0 2-2 0,1-1 2 15,-1 3-5-15,0 0-12 0,2 2-4 0,-1-1-2 0,0 1-10 0,3 1-10 16,-2 1-24-16,3-1-33 0,0 2-36 0,1-2-40 0,1 0-50 16,1 2-62-16,2-1-47 0,0 2-37 0,2-2 42 0,2 2 113 0,1-2 85 15,1 0-58-15</inkml:trace>
  <inkml:trace contextRef="#ctx0" brushRef="#br0" timeOffset="191357.89">20387 9662 428 0,'-5'5'214'0,"-2"3"-7"0,-3 3-125 0,4 2-59 16,1 0-20-16,0-1-6 0,3 1 5 0,0-1 8 0,1-2 11 16,1-2 11-16,0 0 5 0,2-3 0 0,0-1-5 0,3-2-11 0,1-1-8 15,0-2-9-15,4-3-9 0,-1-1-1 0,1 0-7 0,1-3 3 16,0-2 3-16,0 0 3 0,0-1 12 0,1-3 19 0,-3 1 19 0,0-1 27 16,-2 1 22-16,-2 1 17 0,-2 0 14 0,-2 1 2 0,-1 2-3 0,-2-1-7 15,-3 2-9-15,-1 1-11 0,-2 2-10 0,0-1-8 0,-2 1-13 16,0 2-10-16,-1 0-5 0,0 1-6 0,-1 1-8 0,-1 0-11 0,2 1-11 15,-2 0-3-15,2 1-2 0,0 0-1 0,1 1-4 0,0 1-6 0,2-1-1 16,-1 1-6-16,4 0-2 0,-1 0-14 0,1 1-25 0,2-1-25 16,2-1-31-16,0 2-40 0,1 1-39 0,2-2-58 0,0 3-54 0,2 0-43 15,0 0-40-15,2 1 59 0,2 1 112 0,0 0 90 0,1-1-54 0</inkml:trace>
  <inkml:trace contextRef="#ctx0" brushRef="#br0" timeOffset="191565.12">20702 9451 858 0,'-3'-2'483'0,"-2"1"-200"15,-2 0-189-15,4 2-62 0,-1 1-18 0,2 3-2 0,0-1 17 16,-1 2 11-16,1 1 24 0,0 1 17 0,-1 1 4 0,1 2 4 0,0-1-9 16,-1 2-14-16,2 0-10 0,0 1-19 0,0 0-19 0,0 2-3 0,1 1-11 15,-1 0 0-15,1 0-7 0,0 0-14 0,-2 0-15 0,2 0-20 16,-1 2-39-16,0-3-39 0,0 1-52 0,1-1-56 0,-1-1-50 0,1-1-51 15,1 0-14-15,0 0 77 0,1-3 104 0,2 1 83 0,-2-4-61 16</inkml:trace>
  <inkml:trace contextRef="#ctx0" brushRef="#br0" timeOffset="191811.01">20929 9596 802 0,'-2'-1'423'0,"0"4"-193"15,-1 0-164-15,1 3-60 0,1 2-17 0,1 2-1 0,0 1 8 16,2 1 10-16,0 1 10 0,1 1 11 0,-1-1 11 0,1-1 8 0,1 1-1 15,1-3-7-15,1 0-12 0,1-2-13 0,3-1-13 0,1-2-7 0,2 0-6 16,0-2-5-16,0-2-4 0,0-1-4 0,0-2 5 0,-1-1 4 16,0-2 10-16,-2 1 8 0,1-3 7 0,-2 0 2 0,-2-1 6 0,0-2 11 15,-3 2 13-15,1-1 18 0,-3 0 8 0,1 0 6 0,-5-1 7 16,1 1 5-16,-2 0-1 0,-2 1 2 0,1 0-10 0,-3 1-11 0,0 0-10 16,0 1-5-16,-2 0-5 0,1 2-6 0,-2-1-11 0,1 3-7 0,0 0-9 15,-2 0-3-15,1 2-3 0,-1 0-12 0,-1 2-6 0,2 0-20 16,-2-1-15-16,3 3-28 0,-1-1-43 0,0 0-44 0,2 2-69 0,0 1-94 15,0 0-95-15,-1 1-39 0,0 1 140 0,-2 1 128 0,0 0-14 0</inkml:trace>
  <inkml:trace contextRef="#ctx0" brushRef="#br0" timeOffset="192740.2">19683 11046 601 0,'-7'0'366'0,"-1"1"-23"0,-4 0-177 0,3 2-92 0,1 2-37 15,1 1-18-15,1 0 0 0,1 0 6 0,0 1 7 0,0 1 19 0,1 2 10 16,0-1 6-16,2 0-2 0,0-1-16 0,2 0-17 0,1 0-13 0,1 0-14 16,2 0-3-16,0 1-7 0,2-3-5 0,0 1 2 0,2-2 2 15,0 0 0-15,1-3 2 0,0-1-3 0,1 0 0 0,0-2 4 0,-1-1 2 16,2-1 4-16,-1-1-6 0,-1-1 4 0,-1-1 2 0,1 0 3 0,-2-1 4 16,0-1 1-16,-2 1 3 0,-2-1 7 0,0-1 7 0,-2 3 12 15,-1-2 8-15,-1 1 5 0,-3 0 1 0,1 0 5 0,-2 0 1 0,-2 1-4 16,0 0-7-16,-1 2 0 0,0-1-8 0,-1 2-1 0,1 0-7 15,-1 1-10-15,-1 1-4 0,1 1-6 0,0 1-1 0,1 1-1 0,-1-1-11 16,2 3-1-16,0-2-3 0,0 1-7 0,2 0 1 0,1 0-19 0,-1 1-16 16,1-1-20-16,1 1-29 0,1-1-32 0,1 1-33 0,1 0-59 15,1 1-65-15,0 1-60 0,3 0-59 0,-1-1 40 0,3 2 125 0,1-1 105 16,2 1 70-16,0-4-61 0</inkml:trace>
  <inkml:trace contextRef="#ctx0" brushRef="#br0" timeOffset="193821.79">19955 11018 709 0,'-3'-1'391'0,"-2"1"-136"15,-1 0-128-15,3 1-61 0,0 1-19 0,1 1-4 0,0 0 8 0,1 2 11 16,-2-1 5-16,2 1 6 0,0 2 1 0,0-1-8 0,0 2-8 0,0 1-17 16,-2 2-13-16,3 1-6 0,-1 1-13 0,1 0 1 0,-1 1-4 15,1 1-9-15,-1-1 1 0,1 1-1 0,-1 0-7 0,1-2-9 0,0 1-16 16,0-3-21-16,0-1-14 0,0 1-27 0,0-2-29 0,1-1-56 15,0 0-51-15,0-1-52 0,1-2-29 0,1-1 30 0,-1-1 99 0,0-2 78 16,1-2 21-16,-1-2-11 0</inkml:trace>
  <inkml:trace contextRef="#ctx0" brushRef="#br0" timeOffset="194105.57">20133 11089 800 0,'-5'3'335'0,"-1"1"-183"15,-1 2-89-15,3 1-29 0,0 0-6 0,1 1 6 0,2 0 6 16,-1 1 7-16,2 1 7 0,0-1-2 0,0 0-5 0,2-1-15 0,1-1-20 16,0-1-6-16,2 0-11 0,1-2-6 0,1 1-4 0,1-2-5 15,0 1-1-15,0-1 7 0,0-2 0 0,0 0 9 0,-1-1-1 0,1-1 1 16,-1-2 5-16,-1-1 1 0,-2 2 6 0,2-3-1 0,-2 1 6 16,-1-1 5-16,-1-1 15 0,0 2 12 0,-1-1 13 0,-1-1 8 0,-3 2 11 15,2-1 1-15,-2 1-1 0,-1 0-4 0,0 1-10 0,0-1-10 0,-2 1-3 16,2-1-3-16,-2 3-5 0,0-1-6 0,-1 1-5 0,1 0-7 0,0 1-3 15,-1 0-5-15,1 0-9 0,0 0-5 0,1 0 3 0,-1 1-8 16,2 0-3-16,0 0-9 0,0 0-18 0,2 0-13 0,0 0-27 0,-1 1-29 16,1 0-43-16,1 0-52 0,0 1-65 0,1-2-66 0,0 2-61 15,1-1 28-15,1 1 126 0,2-1 101 0,-1 0-24 0</inkml:trace>
  <inkml:trace contextRef="#ctx0" brushRef="#br0" timeOffset="194329.85">20312 11132 910 0,'-4'5'327'0,"0"2"-204"0,-1 2-80 16,1 2-25-16,3 0-6 0,0 0 12 0,1 1 8 0,2-2 17 0,-1 1 9 16,2-3 3-16,0-1-4 0,0-2-11 0,3 0-10 0,0-2-18 0,2 1-12 15,0-3-8-15,1-1-6 0,2-1-4 0,-1-1 0 0,0-2-1 16,1-1 4-16,-2 1 4 0,0-1 6 0,1-1 6 0,-4 2 6 0,1-2 12 16,-1 0 15-16,-1 2 10 0,-2-1 12 0,-2 1 3 0,-1-1 2 15,0 0-2-15,-2 2-6 0,0-2 1 0,-3 2-12 0,1-1-3 0,-2 1-10 16,-2-1-6-16,1 1-7 0,-2-2-8 0,-2 2-14 0,2-1-11 0,-3 1-9 15,1-1-12-15,-1 2-20 0,1 0-25 0,-1 0-36 0,1-1-50 16,-2 2-75-16,0-1-98 0,-2 2-102 0,-1-1 36 0,-2 1 142 0,1 1-17 16</inkml:trace>
  <inkml:trace contextRef="#ctx0" brushRef="#br0" timeOffset="195788.57">17369 9633 1082 0,'-3'-2'412'0,"-1"0"-234"0,0-1-108 16,0 3-45-16,2 2-10 0,0 0 3 0,-1 0 14 0,0 3 19 0,0-1 17 16,0 2 13-16,-2 1 10 0,2 1-1 0,-2 1-9 0,0 2-14 0,0 0-22 15,-1 2-15-15,-1 1-8 0,1 1-9 0,1 1-4 0,0 1-3 16,1 2-9-16,-1 0-2 0,0 1 2 0,2 1-8 0,-1-1-4 0,3 1-18 16,-1 0-23-16,-2-3-31 0,3 0-30 0,-1-1-38 0,0-1-46 15,1-1-47-15,1-1-55 0,1-1-47 0,0-2 21 0,2-1 106 0,1-1 94 16,0-4-53-16</inkml:trace>
  <inkml:trace contextRef="#ctx0" brushRef="#br0" timeOffset="196062.93">17503 9798 762 0,'-7'5'333'0,"-2"2"-168"0,-2 2-85 0,3 1-30 0,3 1-6 15,0 0 9-15,1 2 7 0,0 1-1 0,2 0 3 0,0-2-4 0,1 0-11 16,2-3-8-16,1-2-15 0,2 0-16 0,1-3-10 0,2 0-8 0,1-2-12 15,0-1-4-15,2-2-12 0,1-1-7 0,0-2 7 0,2-1-1 16,-2-2 6-16,2-1 12 0,0-1 5 0,-3-3 5 0,2 0 11 0,-3 0 1 16,-1-1 7-16,-1 2 8 0,-1-2 6 0,-3 1 9 0,-1 2 15 15,-1 1 9-15,-2 0 9 0,-1-1 11 0,-3 2 5 0,0 1 5 0,-2 2 4 0,-1-1-7 16,0 1-9-16,-2 3-12 0,0 0-3 0,0 2-3 0,-1 1-2 16,2 0-4-16,-1 1-16 0,-1 2-12 0,2-1-10 0,-1 2-6 15,0-1 1-15,2 3-8 0,0-1-4 0,1 0-10 0,2 0-24 0,0 0-21 16,2 0-29-16,-1 0-44 0,3 0-52 0,1 0-59 0,0-1-71 0,3 2-74 15,1-1-22-15,2 1 114 0,2-1 118 0,2-1 77 0,2-2-20 0</inkml:trace>
  <inkml:trace contextRef="#ctx0" brushRef="#br0" timeOffset="196322.69">17732 9795 795 0,'-7'1'430'0,"-2"4"-191"15,-2 1-156-15,1 3-57 0,3-3-7 0,2 3 6 0,0 0 15 16,2 0 20-16,0 0 16 0,1 2 4 0,2-2-2 0,0 1-15 0,1-1-20 15,0 1-10-15,3-3-13 0,0-2-11 0,3 0-11 0,1-2-12 16,2 0-4-16,0-3-5 0,3-1 1 0,-2-2 4 0,2-1 0 0,0-2 4 16,-2-1 3-16,-1-2 9 0,0-1 2 0,-2-1 9 0,-1-1 2 0,0 1 10 15,-3 0 14-15,1 1 18 0,-4 1 15 0,-1-1 7 0,-1 0 3 16,-3 1-2-16,0 2-5 0,-2 0-10 0,0 0-4 0,-1 2-13 0,-1-1-5 16,0 1-3-16,0 2-9 0,0-1 0 0,-1 2-6 0,0 0-4 0,0 1-7 15,0 1-2-15,0 0-8 0,1 1 1 0,0 1-1 0,1 0-9 16,0 2-6-16,1-1-13 0,2 1-18 0,-1-1-21 0,3 2-38 0,-2-2-44 15,3 2-49-15,1-1-71 0,0 1-73 0,1 1-65 0,2-2-27 0,0 1 120 16,2 0 128-16,0-1 94 0,1 0-43 0</inkml:trace>
  <inkml:trace contextRef="#ctx0" brushRef="#br0" timeOffset="196557.36">17978 9813 753 0,'-4'5'320'0,"2"2"-192"0,-1 2-88 16,1 2-22-16,2 1-2 0,3 0 1 0,-2 1 11 0,2 1 4 0,1-1 6 15,0-2 9-15,2 0-1 0,0-3-2 0,2-1-12 0,1-1-14 16,2-3-9-16,1-1-5 0,0 1-5 0,1-3-1 0,-2-2 0 0,-1 0 1 16,0-1 1-16,-2-1 7 0,-1 0 13 0,-3-2 14 0,1 0 24 0,-3 0 21 15,-1-1 22-15,-1 2 13 0,-2-2 4 0,-1-1-11 0,-3 0-8 16,-1 1-11-16,-1-1-11 0,0 2-8 0,-3-1-8 0,-1 1-17 0,-1-1-3 16,0 0-13-16,-1 2-4 0,1 0-1 0,0 0-8 0,1 1-5 15,1 1-8-15,-1 0-1 0,2 1-2 0,0 1 1 0,0-2-12 0,1 2-24 16,1 0-28-16,0 0-39 0,1 1-55 0,0 0-64 0,0 0-110 0,2-1-126 15,0 1-86-15,-1-2 154 0,0 1 136 0,2-1 47 0</inkml:trace>
  <inkml:trace contextRef="#ctx0" brushRef="#br0" timeOffset="198929.26">18338 9045 1347 0,'-7'-7'626'0,"0"-2"-469"0,0 0-84 0,6 2-37 16,3 1-17-16,3 3-6 0,3-1 5 0,2 1 21 0,4 2 25 0,2 0 19 16,0 1 2-16,4 2-2 0,-1-1-15 0,2 3-14 0,3-1-2 15,3 2-10-15,2 0-7 0,2 1-6 0,2 0-12 0,2 1-10 0,3 0-2 16,0 0-2-16,4-2 2 0,2 2-3 0,1-1 0 0,1-1-6 0,-2-2-1 16,1-2-2-16,1 1-1 0,0-5-6 0,-1 1-4 0,-1-2-12 15,-4 0-19-15,0 0-14 0,-3-1-33 0,-2 0-27 0,-1 0-47 0,-2 2-56 16,-3-1-54-16,-3 2-62 0,-1 0-47 0,-4 2-7 0,0 1 96 0,-2 1 120 15,-4 2 88-15,-4 3-52 0</inkml:trace>
  <inkml:trace contextRef="#ctx0" brushRef="#br0" timeOffset="199152.8">18530 9744 2168 0,'-7'-3'321'0,"-2"-2"-206"0,1-1-71 0,6 2-44 0,3 0-16 16,4 0 0-16,4-1 9 0,1 0 14 0,5 0 10 0,1 0 9 15,4 0 9-15,2 1 13 0,1-1-1 0,3 0-5 0,4 2-12 0,4 0-12 16,4-2-6-16,3 1-4 0,1 2-6 0,1 0-4 0,1 0-21 0,1 2-31 16,1 1-38-16,2 0-69 0,-2 1-75 0,0 2-93 0,1 0-94 0,-1 2-66 15,3 1 38-15,-1 2 166 0,-1 2 118 0,-1 1 0 0</inkml:trace>
  <inkml:trace contextRef="#ctx0" brushRef="#br0" timeOffset="199580.31">19942 9841 1008 0,'-8'-8'589'0,"-1"-3"-324"16,-1 0-156-16,3 4-56 0,3 2-21 0,3 2-15 0,2 1-3 0,4 0 9 15,2 1 18-15,3 0 24 0,2 1 23 0,3 0 9 0,2 0 2 16,1 1-7-16,4 0-14 0,1 2-11 0,3-1-16 0,3 0-10 0,1 1-9 16,2-1-5-16,2 0-7 0,4-1-5 0,2-1-12 0,-1 0 2 0,1 0-6 15,-2-1-3-15,1 0 3 0,2-1-8 0,-2 0-1 0,3-1-2 16,-1 0-8-16,-1 0-13 0,2 0-17 0,-3 1-25 0,3 1-24 0,-3 1-29 15,-1 1-40-15,-1 0-44 0,-3 1-36 0,-1 2-32 0,0-1-20 16,-2 3-11-16,-1 0 11 0,-2 1 54 0,-4 1 88 0,-3 1 72 0,-3 1 49 16,-4 3-82-16</inkml:trace>
  <inkml:trace contextRef="#ctx0" brushRef="#br0" timeOffset="199819.4">20016 10496 1509 0,'-5'-5'891'0,"2"2"-677"0,0-2-164 15,4 3-63-15,4 1-30 0,5 1-15 0,5 0 17 0,4-2 24 16,4 1 25-16,3-1 23 0,3 1 22 0,1-1 17 0,3-1 14 0,3 2-5 16,1-1-13-16,2-1-12 0,2 1-17 0,0 0-11 0,2 1-9 0,1 0-10 15,2-2-6-15,0 2-2 0,1 0-8 0,-1 0-6 0,-1 0-20 16,1-2-10-16,-2 2-19 0,-3-1-14 0,-1 0-20 0,0-1-33 0,-2 1-37 15,-1 0-49-15,-4-1-70 0,-2 2-81 0,-3-1-94 0,-5 1 32 16,-1-2 150-16,-6 1 128 0,-3 1-10 0</inkml:trace>
  <inkml:trace contextRef="#ctx0" brushRef="#br0" timeOffset="200270.19">19641 11493 1438 0,'-3'-4'872'0,"0"1"-597"0,0 0-177 0,2 0-72 16,5 3-29-16,2 0-17 0,4 1 1 0,3-1 11 0,4 0 8 0,0 0 11 15,5-1 17-15,1-1 11 0,1 1 7 0,0 0 12 0,3-2-13 16,-1 2-8-16,1-2-7 0,2 0-13 0,2 1 2 0,0-1-12 0,4-1-5 16,-1 1-2-16,2-2 0 0,-2 1-5 0,2-1-11 0,0-1-13 0,0 2-4 15,-1-2-6-15,-2 0-11 0,-1-1-11 0,-4 1-21 0,-4-1-13 16,-2 2-27-16,-2-1-26 0,-2 1-48 0,-3 0-50 0,-3 1-61 0,-1 1-49 16,-3 1-23-16,-5 5 51 0,-2-1 116 0,-3 3 97 0,-6 0 68 0,-3 0 6 15,-6 2-42-15</inkml:trace>
  <inkml:trace contextRef="#ctx0" brushRef="#br0" timeOffset="200518.79">18523 11767 1415 0,'-10'-1'874'0,"-3"1"-605"0,0-1-183 16,5 2-60-16,5-1-37 0,2 1-13 0,4 0-7 0,4 1 9 0,3 0 16 15,4-1 15-15,2 0 17 0,3 0 17 0,3-1 12 0,1 2 6 0,2-2 3 16,4 0-15-16,1 0-11 0,5-3-14 0,4 3-7 0,1-1-9 16,4 0-4-16,0 1-6 0,1 0 9 0,1 1-17 0,0 0 11 0,2-1-11 15,-2 0 0-15,-1 0 0 0,3 0-7 0,-3 1-13 0,-2-1-24 0,1 2-32 16,-3-1-35-16,-2 0-37 0,-1 1-42 0,-2 0-41 0,-2 1-61 16,-4-2-49-16,-3 1-64 0,-4-1 34 0,-4 2 131 0,-4-4 110 0,-3-1-26 15</inkml:trace>
  <inkml:trace contextRef="#ctx0" brushRef="#br0" timeOffset="200958.47">17160 10205 649 0,'-11'-11'325'0,"-3"-3"-126"16,-2-3-103-16,4 3-39 0,4 3-14 0,3 1-11 0,0 2-7 16,0-1 8-16,4 1 7 0,0 0 19 0,2-2 14 0,3 2 9 0,-1 1 6 15,4 0-4-15,1 0-10 0,4 2-4 0,1 0-9 0,4 0-5 16,1 3 1-16,4-1-8 0,1 2-3 0,4-1-7 0,3 2-8 0,2 2-3 16,2 0-6-16,1 0-10 0,0 2 2 0,0-1-14 0,2-1 3 0,1 2-1 15,1-1-5-15,3 0 3 0,-2-1-3 0,2 0-2 0,-1-1 0 16,0 1-1-16,0-1 3 0,1 0-15 0,-3 0-16 0,-1-1-20 0,-2 1-27 15,-3-1-17-15,-1 1-24 0,-2 0-33 0,-3 2-38 0,-5-1-38 16,-3 3-30-16,-4-1-24 0,-1 2 2 0,-5 1 63 0,-2 2 80 0,-3 2 67 16,-5 0 35-16,-5 3-77 0</inkml:trace>
  <inkml:trace contextRef="#ctx0" brushRef="#br0" timeOffset="201147.3">17351 10617 1655 0,'-10'-3'586'0,"0"3"-431"0,0 0-102 0,5 4-36 0,5-1-14 0,2 2-17 16,4 1-1-16,2 0 10 0,4-1 10 0,2 1 21 0,1-1 11 16,3-1 10-16,3 0 6 0,2-2 3 0,2 0-6 0,3-1-11 0,4-1-8 15,4-1-9-15,2 0-7 0,3-1-5 0,1-3-7 0,2 1-3 0,1-3-7 16,2 0-6-16,0-2-18 0,1 1-40 0,-1-2-46 0,0 1-66 16,-1 1-79-16,-1 0-105 0,-1 1-107 0,-3 1-43 0,2 1 164 0,-3-1 123 15,0-2 44-15</inkml:trace>
  <inkml:trace contextRef="#ctx0" brushRef="#br0" timeOffset="206887.17">22283 11193 724 0,'-14'-6'459'0,"-3"0"-98"0,-7-1-185 0,3 3-87 0,1 3-44 0,2 2-26 16,-2 0-15-16,3 4 0 0,-1 0 2 0,1 1 14 0,1 3 13 16,0 1 17-16,0 0 3 0,1 2-1 0,0 0-11 0,2 2-3 0,3 2-16 15,0 1-5-15,3 1-8 0,2 2-13 0,1-1 5 0,2 1-4 0,2-1-2 16,1 1 0-16,3-4-7 0,0-1-7 0,2-1 5 0,2-2-9 16,1-2 1-16,3-2-2 0,-1-2-2 0,4-3 0 0,0-2 0 0,3-1-4 15,-2-2 3-15,0-3-5 0,1-3 6 0,0-2 3 0,1-3 4 0,0-1 7 16,-1-2 3-16,-2-2 3 0,0-3 8 0,0-2 11 0,-3 0 7 15,-2-1 13-15,0 1 8 0,-4 0 4 0,-2 2 7 0,-2 0 4 0,-3 2-2 16,-2 0 6-16,-3 2 2 0,-1 1 0 0,-1 2-3 0,-1 2-12 0,-2 2-9 16,1 1-4-16,-2 2-11 0,1 0 1 0,-2 3-8 0,0 2-13 15,1 1-3-15,-1 1-8 0,2 2-9 0,-1 1-15 0,2 0-19 0,0 1-34 16,2-1-41-16,1 3-57 0,2-3-72 0,-1 3-86 0,2 0-65 0,2 1-8 16,2 2 135-16,2 2 119 0,3 2 74 0,1 2-27 0</inkml:trace>
  <inkml:trace contextRef="#ctx0" brushRef="#br0" timeOffset="207370.26">22427 11606 651 0,'-5'-2'384'15,"-2"-3"-99"-15,1-1-154 0,2-2-68 0,0-1-35 0,4-4-11 0,-1-2 6 16,2-2 1-16,-1-3 16 0,3-3 15 0,-2-1 15 0,0-4 9 0,1-2 0 15,1-2-3-15,-1 0-6 0,1 0-13 0,1 1-6 0,-1 1-15 16,2 1-6-16,1 1-9 0,-2 2-3 0,1 1-2 0,2 2-5 0,-1 3 4 16,-1 1-5-16,2 2 7 0,-2 2-5 0,1 1-1 0,-1 1-7 15,1 3-1-15,0 0-3 0,0 0 0 0,1 2-3 0,1 0-6 0,-1 1 0 16,1 1-2-16,1 2 5 0,-1 2 0 0,1 0 3 0,0 2-7 16,2 3 2-16,-1 1 1 0,1 2-4 0,-1 1 8 0,0 2-3 0,1 2 0 15,-2 0 5-15,0 2-5 0,0 1 0 0,1 2-2 0,-2-1 4 0,0 2 2 16,0 0 4-16,-2 3 2 0,-2-2-2 0,1 2-4 0,-2 0 4 0,0-1 1 15,-1 1 3-15,-2-2 3 0,0 1-5 0,0-1 5 0,-1-1-1 16,-2 1 2-16,0-2-1 0,-1-1 0 0,1-1 2 0,0 0 2 0,-2-2 1 16,0-1 3-16,0-2-6 0,-1-2-2 0,1 0-3 0,-1-3-1 15,-1 1 1-15,1-3-3 0,-1 2-3 0,-1-4-2 0,0 1 2 0,-2-4-1 16,1 1-1-16,0-1-7 0,-2-3 3 0,0-2-3 0,-2-3-1 0,2-1 1 16,-2-3-3-16,2 0 3 0,0-2 3 0,1 2 4 0,1 0 7 15,-1 1-2-15,2 2 2 0,1 2 8 0,3 1 6 0,-1 3 1 0,3 1 6 16,-1 2-8-16,2 0-1 0,2 3 2 0,1 0-6 0,-1 3 7 0,3 0-6 15,1 2 2-15,2 1 3 0,0 2-5 0,0 1 2 0,1 1 2 16,1 2-12-16,0 0 7 0,2 2-5 0,-1 1-5 0,2 1 4 0,-1-1-5 16,3 2-6-16,-1-1 4 0,-1-1-3 0,2 0-16 0,-1 0-18 0,-1-1-28 15,1-1-43-15,0 1-55 0,0-1-78 0,0 0-105 0,0-1-112 16,0 3-24-16,-2 1 154 0,1 2 139 0,-2-2-7 0</inkml:trace>
  <inkml:trace contextRef="#ctx0" brushRef="#br0" timeOffset="208076.32">23226 11748 1140 0,'-8'-8'372'0,"0"-2"-195"15,-2-5-107-15,3-1-47 0,3-1-13 0,0-1 3 0,2-3 11 0,2-2 11 16,-1 0 15-16,2-3 22 0,0 2 11 0,3-2 7 0,-1-1-6 0,2 1-15 15,2-2-20-15,1 0-7 0,1-2-18 0,1-1-7 0,1 1-6 16,-1 1-9-16,2 2 1 0,-1 0 1 0,1 1 4 0,0-1 1 0,0 2-2 16,1 2-4-16,-3 1 0 0,0 5 2 0,0 0 10 0,-1 5-4 15,-2 1 10-15,0 3-6 0,-2 4-2 0,0 2 3 0,0 4-10 0,-1 1-1 16,1 4 3-16,-1 2-6 0,2 4 4 0,0 2 1 0,-1 3-6 0,0 3 4 16,1 2 5-16,0 3-2 0,0 1 0 0,-2 2 1 0,1 1-9 15,-1 1 8-15,1 1 0 0,0 1-4 0,-2-1-3 0,2-3-4 0,-3 0 0 16,1-4 1-16,0-1-3 0,-2-3-14 0,1 0-29 0,-1-3-31 0,1-2-35 15,-2-1-44-15,0-1-48 0,0-2-57 0,-2-2-62 0,2 0-49 16,-2-3-1-16,-1-1 89 0,-4-2 118 0,-1-3 81 0,-3-6-56 0</inkml:trace>
  <inkml:trace contextRef="#ctx0" brushRef="#br0" timeOffset="208219.52">23235 11418 951 0,'-4'-2'567'0,"1"-1"-212"0,-2 1-220 15,3 1-84-15,1 1-35 0,3 1-18 0,2 0-1 0,1 2 10 0,2-2 8 16,3 1 8-16,-1 1 11 0,0 0 13 0,3-1 0 0,0 2-2 0,3-1-15 15,0-1-17-15,3 2-10 0,-1-1-4 0,2 2-14 0,2-1-26 16,0 1-46-16,0 0-71 0,-1-1-68 0,2 0-58 0,0-1-49 0,0 0-26 16,0-2 41-16,-1 0 110 0,-2-2 94 0,0-3-48 0</inkml:trace>
  <inkml:trace contextRef="#ctx0" brushRef="#br0" timeOffset="208398">23704 11140 1176 0,'-6'0'628'0,"-2"2"-414"16,-2 4-155-16,2 1-50 0,2 2-15 0,3 4 1 0,-1 0 0 0,2 2 17 16,1 0 5-16,0 2 13 0,1 0 11 0,0 2 0 0,2 2-13 15,-1-1-3-15,1 3-10 0,2 0-8 0,-1 0-7 0,1 0-24 0,0 1-32 16,1-3-27-16,0 1-32 0,0-1-25 0,-1-2-20 0,0-2-33 0,1-3-28 16,-2-2-35-16,2-1-20 0,-1-3 16 0,-2-4 77 0,1 0 75 15,-2-5 55-15,1-3-77 0</inkml:trace>
  <inkml:trace contextRef="#ctx0" brushRef="#br0" timeOffset="208623.18">23673 11187 792 0,'-3'-3'388'0,"0"0"-171"0,1 0-108 0,1 4-55 0,0 3-29 0,2-1-9 15,-1 4-1-15,2 0 7 0,2 2 8 0,-2 2 9 0,2 1 9 0,1 2 6 16,1 2-1-16,0 2-6 0,1-1-12 0,1 3-13 0,1-1-4 0,1 3-5 16,2 0 0-16,-1-1-4 0,2-2-3 0,0-1-2 0,0-2 7 15,0-2 2-15,1-2 10 0,-1-3 1 0,0 0-5 0,0-4 4 0,0-2-1 16,0-2 3-16,-1-4 1 0,-1 1-2 0,-1-2-2 0,0-2 6 0,-2-1 4 15,2-2 2-15,-3-3 3 0,-1-1-3 0,0 0-2 0,-2-4 1 16,-2 1-4-16,-1-1-2 0,-1-1-6 0,-1 0-4 0,0 0-6 0,-1 1 2 16,-2 0-18-16,-1 1-11 0,1 1-11 0,-2 0-20 0,1 3-18 15,0 0-24-15,0 1-38 0,2 1-36 0,-1 3-42 0,1-1-61 0,-1 3-66 16,2 1-61-16,0 0 49 0,2 2 122 0,0 1 102 0,0 1-39 0</inkml:trace>
  <inkml:trace contextRef="#ctx0" brushRef="#br0" timeOffset="208796.69">24165 11222 983 0,'-2'3'546'0,"-1"4"-299"0,-1 5-167 0,2 1-47 0,-1 3-12 15,2 2-3-15,1 2 5 0,-1 2 10 0,1 2 4 0,0 0 8 16,-1-1 4-16,1 1 4 0,-1-2-3 0,1 0-13 0,0 0-15 0,1-2-11 16,0 0-10-16,0 0-22 0,2-2-32 0,-1 0-40 0,1-2-54 0,1-1-51 15,-2-2-47-15,0-2-38 0,1-2-24 0,-2-3 8 0,0-1 60 16,0-5 92-16,-2-3 68 0,-1-2 32 0,-3-6-64 0</inkml:trace>
  <inkml:trace contextRef="#ctx0" brushRef="#br0" timeOffset="208991.84">24105 11284 785 0,'-1'-4'462'0,"1"-2"-159"0,0 0-185 0,1 3-79 0,3 2-35 16,0-1-8-16,3 1 4 0,1 2 4 0,3 1 7 0,-1 0 10 0,3 1 10 16,0 2 15-16,-1 1 7 0,2 1-2 0,1 0 0 0,1-1-8 15,0 4-15-15,0 0-4 0,2 2-9 0,-2 1-1 0,-1 4 0 0,-2-1 1 16,-1 1-4-16,-1-1 5 0,-1 1 3 0,-1 0 10 0,-1-1 9 0,-1 0 12 15,-2-1-1-15,-3 0 3 0,-2-1 2 0,-2-2-3 0,-1 2 1 16,-2 0-9-16,-2-1-3 0,-2 0-5 0,-3-1-4 0,1 0-7 0,-2-2-4 16,-1 0-19-16,-2-2 3 0,-1-1-18 0,-3-1-12 0,0-1-22 15,0-2-38-15,-2-2-40 0,-1-1-48 0,-3-2-82 0,1-3-115 0,-4-3-148 16,-2-1 45-16,-4-4 158 0,-3-2 22 0</inkml:trace>
  <inkml:trace contextRef="#ctx0" brushRef="#br0" timeOffset="209465.51">21869 11847 1879 0,'-9'-7'339'0,"-2"-1"-209"0,1-1-69 0,3 4-34 16,3 2-19-16,3 1-9 0,1 1 2 0,1 1 4 0,3 0 12 0,-1 0 2 16,2 0 13-16,1-1 1 0,2 1 4 0,2-1-5 0,3-1-13 0,3-1-13 15,1 0-1-15,5-1-6 0,1 1 7 0,5-3-9 0,2-1-10 16,2-1 3-16,0-2-4 0,2-2 8 0,0 1 4 0,-1-3 0 0,0 1 1 15,-4 1 2-15,-2 0 4 0,-4 4-3 0,-5 1 7 0,-4 4-5 0,-4 3-4 16,-2 1 6-16,-2 3-4 0,-1 2-1 0,-2 2 1 0,1 3-2 16,-3-1 1-16,0 3 6 0,0-1-2 0,-1 2 6 0,0 0-16 0,0 1 10 15,0 0-10-15,0 0 8 0,1-1-1 0,0-1-4 0,0-3-1 16,3 0 3-16,-1-3 3 0,2-1 9 0,2-1 0 0,0-3-3 0,1 0 10 16,1-2-9-16,2 0 8 0,0-1-3 0,2-1 3 0,2-2-7 15,1 0 11-15,0-2-6 0,1 0 2 0,1 0-6 0,-1-1-9 0,1 1-1 16,3-1 0-16,-1 1 4 0,0 0 4 0,1 3-8 0,1-1-7 0,1 2-2 15,0 1-16-15,1 1-10 0,-1 1-23 0,1 0-35 0,-1 0-40 16,-2 1-40-16,0 0-56 0,0 1-51 0,0 1-62 0,1-2-39 0,0 2-13 16,-2 0 97-16,2 2 117 0,-1-1 77 0,-1 0-39 0</inkml:trace>
  <inkml:trace contextRef="#ctx0" brushRef="#br0" timeOffset="209751.84">22837 11969 1087 0,'-6'1'659'0,"-1"-1"-329"0,-1 0-201 0,5-1-90 0,3 0-36 16,2 0-11-16,4-2-4 0,1 1 6 0,2-2 3 0,4-1 9 0,1-2 10 15,3-1 20-15,4-1 3 0,2-3 6 0,2 2-12 0,4-2 3 0,2 0-12 16,3 0 4-16,1 2-15 0,3 0-10 0,4 1 0 0,0 1-1 16,3 0 1-16,-1 0 0 0,-1 2-6 0,1 1-3 0,0 1 6 15,-1 3 0-15,0 1 4 16,-4 3-5-16,-1 2-1 0,-1 2 1 0,-2 2 4 0,-2 2 0 0,-1-1-2 0,1 0-4 0,-2 2 5 0,-2-2-2 0,-3 1 8 15,1-2-7-15,-1-1 1 0,0-1 2 0,0-1-2 0,-2-2 4 0,-1 1 4 16,-3-3-9-16,0-1 7 0,-1-1-5 0,0-2-3 0,-2-2 5 16,1-1-10-16,0-1 5 0,0-2-4 0,-1 0-7 0,1 0-22 0,-2-2-26 15,-1 1-47-15,0 1-38 0,0 0-55 0,-3 0-74 0,1 1-104 0,0-1-94 16,-2 2 102-16,1-1 139 0,-4 3 99 0,-1-1 5 0</inkml:trace>
  <inkml:trace contextRef="#ctx0" brushRef="#br0" timeOffset="213196.45">19356 7921 200 0,'0'-3'62'15,"-2"2"19"-15,2-2 11 0,-1 2-12 0,0 1-19 0,0 0-10 0,1 1-6 16,-2 1 5-16,2-1 9 0,-2 1 10 0,1 0 5 0,1 2 3 0,0 0-4 16,0 1-7-16,-1 2-9 0,1 1-9 0,0 1-11 0,1 2-7 15,0 1-9-15,1 2-6 0,0 1-1 0,0 2-3 0,2 2 5 0,-2-1-2 16,0 1-3-16,1 0 0 0,0 1-10 0,-1 0 5 0,2-1-1 15,-2-2 1-15,2 0 4 0,-2-4-2 0,0 0-1 0,-1-1 2 0,2-2 1 16,-2-2 6-16,0 0-2 0,0-3 5 0,-1-1-5 0,0 1 5 0,-1-3-2 16,1-1 3-16,-1 1 3 0,0-1-2 0,-1-2 2 0,0 1-2 15,0-3-1-15,0 2 2 0,0-2 6 0,-1-1-4 0,-1 1 2 0,1-3 0 16,-2 0 2-16,2-1 6 0,-2 0 4 0,1 2-1 0,0-2 0 0,1 1-8 16,1 0 4-16,-1 0-3 0,0 2 3 0,2 0-1 0,-1 2-4 15,1-1-8-15,1 0-2 0,0 1-9 0,0 1-5 0,1 0 2 0,2 0-3 16,-1 1-4-16,2-2-1 0,-1 2-5 0,2-1-3 0,0 1 1 0,2-1 0 15,0 0 1-15,1 0 1 0,0 0-6 0,2-1-3 0,-1 1 1 16,0 0 4-16,1 0 5 0,2 1 2 0,-2 0 2 0,1 1-2 0,-1 0-2 16,-1 2 3-16,2-1 5 0,-3 1-1 0,0 2 0 0,-1 0 4 15,-2-1-4-15,0 2 2 0,-1 0 6 0,-2-1 2 0,-2 1 4 0,-1 0 4 16,-2 1-1-16,0-1 4 0,-2 1 1 0,0-2 9 0,-1 1 2 0,-1 0-1 16,0-1 2-16,0-1-12 0,-1 1-4 0,0-2-4 0,1 1-2 15,-2-2-2-15,1 0-2 0,0-1-9 0,0-1 0 0,1 2-3 0,0-4-3 16,0 1-13-16,1 0-15 0,-1-1-20 0,2 0-25 0,0-2-28 15,0 2-38-15,2-2-58 0,-2 2-63 0,0 0-71 0,2-2-61 0,0 1 75 16,-1-2 116-16,3 1 45 0,-1-2 38 0</inkml:trace>
  <inkml:trace contextRef="#ctx0" brushRef="#br0" timeOffset="-214189.07">20567 8759 549 0,'-4'-6'240'0,"-2"-2"-84"15,-1-1-56-15,1 4-28 0,3 1-20 0,0 3-1 0,1 0 1 16,1 2 5-16,1 1 8 0,1 1 5 0,0 1 2 0,0 3 6 0,2 1 2 16,0 3-9-16,1 1-7 0,-2 2-14 0,2 1-14 0,0 4-4 0,-1 0-7 15,1 2-3-15,0 1-4 0,0 1-4 0,-1-1-2 0,0 1-5 16,-1 0 1-16,0-1 1 0,-1-1-4 0,2-2 3 0,-2 0-3 0,-1-1 4 15,1-3-1-15,0 0 0 0,-1-2 2 0,1-2-5 0,-1 1 0 0,-1-3 2 16,0-1 4-16,1 0-5 0,-1-2 4 0,0-1-2 0,0-2-8 16,1-1 5-16,-2 1-3 0,2-3-6 0,-1 0 8 0,0-2-4 0,-1 0-2 15,0-1 1-15,-1-1 1 0,1 0 0 0,0-3 6 0,-1 0-3 16,0 0-3-16,-1-1 6 0,1 0-3 0,-1 0 5 0,1 0 1 0,0 0-2 16,0-2 4-16,0 2 4 0,1-1-1 0,-1 0 1 0,1 0-4 0,1-1-2 15,0 2 0-15,-1 0 0 0,2 1-2 0,2 2-1 0,-1-1 0 0,1 2-3 16,2 1-1-16,-1 1-2 0,0-1 1 0,2 3-4 0,1-1 3 15,1 2-3-15,0 0-3 0,1 1 2 0,0 0 1 0,0 0-5 0,2 2 4 16,-1 0-2-16,1 0 0 0,-1 1 7 0,-1 0-2 0,1 0-4 16,-1 0 7-16,-1 1-2 0,-1-1 3 0,0 1 1 0,-3-1 2 0,-2 0 6 15,0 1 2-15,-1-2 4 0,-1 2 6 0,-1-1 3 0,-1 0 6 0,-1 0 12 16,-1 1-5-16,0 0-2 0,-1-2-5 0,-1 1-1 0,0-2-10 16,0 2 6-16,0-2-11 0,-1 0-5 0,-1-1 2 0,0 0-7 0,-2-1 1 15,1 2-3-15,1-3-10 0,0 1-11 0,-1-1-12 0,2 0-20 0,0 0-24 16,0 0-37-16,1-1-57 0,1 1-74 0,1-1-103 0,-1-1-109 15,1 1-36-15,1-1 150 0,-1 0 133 0,2-1 13 0</inkml:trace>
  <inkml:trace contextRef="#ctx0" brushRef="#br0" timeOffset="-213078.98">19856 10671 967 0,'-5'-5'412'0,"-1"0"-210"0,0-1-112 0,1 2-48 0,0 1-21 15,3 1-4-15,0 0 1 0,-1 1 5 0,1 0 9 0,0 1 8 0,1 1 0 16,-2 2 4-16,3-1-8 0,-1 0-8 0,1 3-4 0,0-1-11 0,1 2-6 16,1 0-7-16,0 1-8 0,0 1 0 0,-1 1 3 0,2-1-2 15,-1 3 4-15,0-1-3 0,0 0 1 0,1 1 1 0,-2-1 2 0,1-1-2 16,-1 1 1-16,2-2-5 0,-2 0-3 0,-1 0-2 0,1-1 2 16,-1 0 0-16,0 0 0 0,-1-2 1 0,1 0 2 0,0 0 3 0,-1-2-2 15,0-1 1-15,-2 1 2 0,1-1 2 0,0 0 2 0,-1-1 6 0,0 2-3 16,-2-2 1-16,1 0 2 0,0 0-1 0,0 0 1 0,-1 0-4 15,0 1 0-15,2-2 2 0,-2 1 0 0,1-1 7 0,0 0 0 0,1 0-1 16,-1 0 1-16,1 0 0 0,-1 0 2 0,3-1-1 0,-1-2-6 0,0 2-3 16,0-1 1-16,1-2-1 0,1 1 2 0,-1-1-2 0,1 0-2 15,-1 0 1-15,1-1 2 0,0 0 0 0,0-1 3 0,-1 0-5 0,0 1 1 16,1 0 4-16,0 0 1 0,0 1 5 0,1-1-1 0,-1 2-4 0,1-1 4 16,-1 2 2-16,1 0-2 0,0-1-1 0,0 2-6 0,2 0-1 15,-1 0-2-15,0 0 5 0,2 1-4 0,0 0-5 0,1 0-4 0,0 1 2 16,0-1-2-16,2 1 0 0,1 0-2 0,1-1-2 0,-1 3-3 15,2-2 1-15,0 0 4 0,1 0-7 0,0 1 2 0,0-1 5 0,-2 1 2 16,-1-1 5-16,0 0 5 0,-1 0-5 0,0 0 2 0,-1 0-1 16,-1 1 6-16,-1 0 2 0,-1 0 1 0,0 0-1 0,-2 1 5 0,-1 0 3 15,0 0 7-15,-1 1 2 0,-3 1 3 0,1-1 6 0,-3 1-2 0,-1 0 3 16,1-2-2-16,-2 1-6 0,1-1-4 0,0-1 0 0,-1 1-5 16,0-2-1-16,-1 0-9 0,0-1-7 0,-1-1-10 0,2 0-12 0,-1-1-21 15,1 0-24-15,0 0-44 0,0-2-45 0,0 1-67 0,1-2-80 0,-1 0-82 16,1-2-44-16,-1 0 124 0,-1-3 122 0,-1 0 28 0</inkml:trace>
  <inkml:trace contextRef="#ctx0" brushRef="#br0" timeOffset="-212257.61">17291 9081 329 0,'-4'-4'395'0,"1"-2"-74"0,-2 0-125 0,2 3-73 15,-2 0-34-15,2 1-6 0,-1 0 6 0,1 0 6 0,0 1 7 16,1 0 0-16,0 1-5 0,0 0-3 0,-1 1-7 0,1 2-12 0,0 0-10 15,0 1-12-15,0 1-18 0,1 2-5 0,1 1-10 0,0 0-8 16,0 3 1-16,1 1-7 0,1 2-4 0,0 1 2 0,0 0-1 0,0 1 2 16,1 1-2-16,-1-2-6 0,-1-1 6 0,2 0-4 0,0 1 2 15,-1 0-1-15,0-1 0 0,0-1-3 0,0-1 6 0,-1 0-1 0,0 0-2 16,0-2 3-16,-1-1-8 0,0-1 2 0,-1 0 2 0,1-1-1 0,-1-1 4 16,-1-1-7-16,1-2-1 0,-2 1 6 0,0-2 3 0,-1-1 3 0,2 0 3 15,-3-1-2-15,2-1-6 0,-2 0 2 0,1 0 1 0,-2-2 4 16,1 1-1-16,0 0 5 0,0-1-3 0,0 0 5 0,2-2-2 0,-1 1 8 15,0-1-2-15,1-1-5 0,0 1 6 0,1-2-6 0,1-1-3 0,-2 1 1 16,3-1-4-16,0 0-6 0,0-1 4 0,1 1-5 0,2-1 4 16,0 2-4-16,1-1 1 0,0 2-6 0,1 1-1 0,1-1 3 0,-1 2 1 15,2 1 2-15,1 1-3 0,0 1-4 0,2-1-3 0,-1 4 4 16,1-1 3-16,1 2-1 0,0 2-2 0,2 1 4 0,-2-1-4 0,0 2 8 16,-2 1-1-16,-2 0 2 0,-1 0-1 0,-1 2 3 0,0-1 1 0,-1-1 6 15,-2 1 1-15,-1 0 3 0,-1 1 2 0,-1-1 7 0,-1-1 1 16,-2 1 4-16,-1-2-2 0,1 0 1 0,-3 0-11 0,0-1 2 0,0-1-1 15,-1 1 0-15,0 0-2 0,-1-1-4 0,-2-2-6 0,2-1-3 0,0-1 4 16,0 1-3-16,-1-2 0 0,2 0-8 0,0-2-11 0,0 0-5 16,1 0-6-16,-1-2-16 0,1 1-14 0,2-1-35 0,0 0-45 0,-1 0-49 15,2 1-85-15,-1-2-124 0,2 1-136 0,0-1 5 0,2-1 179 16,-1 1 136-16,1-2 44 0</inkml:trace>
  <inkml:trace contextRef="#ctx0" brushRef="#br0" timeOffset="-199445.32">5832 12979 638 0,'3'-6'203'0,"-1"-2"-78"16,0-1-62-16,2 4-43 0,-1 2-14 0,2 3-6 0,1 0-5 0,-1 0 6 15,2 0 3-15,1 0-7 0,-1-1 21 0,2 0 10 0,1-1 21 16,-1 2 27-16,0-1 8 0,0 0 2 0,3 0 3 0,-1 0-13 0,2 1-1 15,1 0-9-15,0 0-14 0,1 1-7 0,2-1-12 0,1 1-1 16,1 1-2-16,1 0-3 0,-1 0-8 0,3 1-6 0,1 1-5 0,0-2 7 16,4 0-8-16,-1 0 7 0,1-1-5 0,0 0-8 0,0-1 7 15,-1 0 11-15,1-1-8 0,1 0 9 0,-2-1-3 0,3 0-19 0,0 0 15 16,0-1-4-16,1 0-3 0,0 1 11 0,-3-1-10 0,2 1-4 16,0 1 8-16,0-1-6 0,2-1 8 0,-1 2 0 0,1-1-7 0,-1 1 0 15,0 0-3-15,0 1 2 0,1 0 9 0,-1 0-6 0,1 1 3 0,1 0-13 16,-2 0 2-16,1 0 3 0,-2 1-1 0,-1 0 5 0,1-1 2 0,-2 0-6 15,1 1 3-15,0-1 7 0,-1 2-7 0,0-1 9 0,1-1-10 16,-3 1-1-16,0 0 2 0,1 0 6 0,-1 0 0 0,2-1 5 0,-1 2-11 16,1-2-5-16,-1 0 7 0,1 1-5 0,-2 1 5 0,2-2 2 0,-2 1-7 15,1 0-3-15,1 0 2 0,2 1-4 0,0-2 5 0,-1 1 3 16,2 1-3-16,-3-1-3 0,1 0 4 0,-2 1-4 0,2-1 0 0,-1-1 4 16,1 1-1-16,0 0-10 0,1 0 10 0,-1-1-2 0,0 1-5 0,0 1 11 15,1-2-4-15,-2 1-9 0,2-1 11 0,1 0-8 0,0 1 0 16,0-1 10-16,0 0-7 0,-1 0 5 0,0 0-2 0,-1 1-3 0,2 0 0 15,3-1 5-15,-2 0-13 0,0 0 13 0,0 0-9 0,-1 2 6 0,-1-1 1 16,1 1-4-16,-1 1 4 0,-1-1-5 0,2 1 2 0,0-2 8 16,-1 3-8-16,-1-2 7 0,1 1 4 0,-2 0-14 0,2-2 9 0,0 3-7 15,1-1-2-15,-1-1 9 0,0 0-5 0,1 1-2 0,-2-2 6 16,2 1-12-16,-1-1 12 0,2 0-2 0,0 0-1 0,2 1 1 0,-2-2-3 16,0 0 1-16,-1 0-5 0,0 0 1 0,-1 1 1 0,1-1-3 0,-1 1 8 15,1-1-4-15,0 0 1 0,-1 0 0 0,-1-1-6 0,0 2 4 16,-2-2 1-16,2 0 4 0,1 1 1 0,-3 0 4 0,2-1-6 0,1 1 2 15,-3-1-7-15,1 1 11 0,1-1-8 0,-2 0 5 0,2 0 6 0,1 0-15 16,1-1 12-16,-2 0-3 0,2 0-4 0,-2 0 12 0,0-1-10 16,-1 1-1-16,1-1 9 0,0 0-11 0,-2-1 4 0,2 1-4 0,0 0-3 15,-1 1 13-15,1-2-4 0,-2 1-5 0,0 1-2 0,0-1-12 0,1-1 7 16,-1 1 6-16,1 1 2 0,-2-2-1 0,2 1 2 0,-3 1-3 16,1-1-4-16,-1 1 4 0,1-2 0 0,0 2-4 0,0 0 9 0,2-1-6 15,1 0-4-15,-2 1 13 0,1-1-13 0,-2 1 14 0,-2 0-12 16,1 0 3-16,-1-2 2 0,0 2-4 0,0-1 2 0,-1 1 5 0,1-1-11 15,-1 0 14-15,1 1-5 0,-1 0 5 0,0 0-5 0,-1 0-6 0,-2-1 6 16,2 1-11-16,0 0 16 0,0 0-7 0,0 0 3 0,-1-2-3 16,1 2-1-16,-1-1-6 0,-1 1 6 0,1 0-7 0,-1 0 14 0,1-1-6 15,-2 1-1-15,2 1 5 0,0-1-10 0,-2 0 7 0,2 1-2 16,-1-1 0-16,1 1 6 0,-1-1-6 0,1-1 2 0,-1 2 9 0,-2-1-14 16,-1 0 11-16,1 1-8 0,-1 0-8 0,1-1 11 0,-2 0-6 15,0 0 1-15,-2 0 4 0,1 1-5 0,1-2 12 0,0 1-6 0,0 1 2 16,-1-1-5-16,0 1-3 0,1-1 1 0,-1 0-2 0,-1 0 5 0,1 1 5 15,0-1-2-15,-1-1-1 0,1 1-5 0,-3 0-6 0,1 1 5 16,-1-1-5-16,1 0 15 0,0 1-9 0,1-1 2 0,-1-1 0 0,-1 2-6 16,1-1 4-16,-1 1 7 0,0-1-4 0,-2 0 7 0,1 0-1 0,-1 0-6 15,0 0 7-15,-1-1-11 0,0 1 5 0,-1 1-2 0,1-1 3 0,-3 0 6 16,2 0-4-16,-1 0-2 0,-1-1-3 0,-1 1-1 0,1 0 7 16,-2 0-1-16,1 1 0 0,-1-1-8 0,1 1-2 0,-1 0 3 15,1-1 4-15,0 1 1 0,0-1 5 0,-1 1-13 0,1-2 5 0,-1 2-6 16,1 0-1-16,-2-1 7 0,1 1-3 0,0 0 6 0,0 0-7 0,-1 0 7 15,1 0-10-15,-1 0 4 0,-2 0-2 0,1 0 9 0,0-1-11 0,0 1 17 16,1 0-9-16,-1 0-5 0,-1-1 7 0,1 1-6 0,0-1 6 16,0 1 0-16,2 0-3 0,-2-1 3 0,0 1 2 0,0 0-8 0,0-2 8 15,0 2-9-15,0 0 9 0,-1 0-3 0,0 0 3 0,2-1-7 16,-2 1-3-16,1 1 4 0,0-1 4 0,-1 0-2 0,1 0 6 0,0 0-10 16,-1 0-2-16,1 0 0 0,-1 0-3 0,2 0 6 0,-1-1-1 0,0 1 0 15,0 0 5-15,0-1-2 0,0 1-5 0,0-1 3 0,1 0-11 16,-1 0 15-16,0 1-2 0,1-1-5 0,-1-2 8 0,1 2-4 0,-1-1-2 15,0-1 7-15,0 1-10 0,1 1 3 0,-1-1 3 0,2 1-6 0,-2-1 14 16,1 0-5-16,-1 0-2 0,2-1 2 0,-1 1-6 0,-1 0 11 16,3 0-5-16,-2-1-1 0,-1 1 1 0,1 0-9 0,-1 1 7 0,2-2-2 15,-2 1 4-15,1 0-5 0,-1-1 2 0,2 2-1 0,-2 0-2 16,0 0 1-16,0 0-1 0,0-2 1 0,2 3 2 0,-2-2-3 0,0 2-5 16,1 0 8-16,-1 0-8 0,1-1 7 0,-1 1 2 0,0 0-7 0,0 0 9 15,1 0-9-15,-1 0-1 0,1 0 14 0,-2 0-12 0,1 0 11 16,0 0-6-16,1 0-3 0,-1 0 5 0,1 0-1 0,-1 0-1 0,1 0 4 15,-1 0-4-15,1 0 0 0,1 1-4 0,-1 0 1 0,2 0 3 0,-2 1-8 16,1-1 11-16,0 0-6 0,1 1 0 0,0 2 0 0,-1-1-3 16,2 1-2-16,-2-1 5 0,1 0-7 0,-1 1 10 0,1 0-7 0,-1 1 3 15,0-1 4-15,1 0-3 0,1 1 5 0,-2-1-7 0,0 1 4 16,1-2-1-16,-1 0-1 0,0-1 8 0,0 0-1 0,1 0-8 0,-2 0 13 16,1-1-9-16,1 0 0 0,-2-1 8 0,2 1-8 0,-2-1 1 15,1 1 1-15,0-1-8 0,0 2 10 0,-1-2-4 0,2 1 7 0,-1 0-4 16,1 0-10-16,-1 0 11 0,2-1-6 0,-2 1-3 0,1-1 8 0,-1 2-6 15,1-1 2-15,-1 1 1 0,1 0-6 0,-1-1 6 0,-1 1-8 0,2-1 14 16,-2 0-9-16,0 1 6 0,2-1-1 0,-1 1-6 0,0-2 3 16,0 1-2-16,1-1 0 0,-2-1 7 0,0 1-2 0,2-3-2 0,-1 2 11 15,-1 0-14-15,2-1 9 0,-2-1-1 0,1 0-10 0,0-1 10 0,0 1-1 16,0-2 1-16,1 1-2 0,-1-2-4 0,0 0 4 0,1 0-5 16,-1-1 12-16,0 2-4 0,2-2-5 0,-1 0-1 0,-1 0 0 0,0-1-1 15,1 0 10-15,-1-1-4 0,1-1 1 0,-2 1-7 0,2-1-9 16,-2-2 12-16,0 0-10 0,1-2 11 0,-1 0-1 0,0 0-2 0,-1-1 1 15,2 1-1-15,-2-1-1 0,0-1 10 0,0 0-7 0,-1 1 14 0,0 0-12 16,1-1-2-16,-1 0 6 0,0-3-3 0,0 2 4 0,0 0 4 16,0-1-5-16,0 1 2 0,0 0 1 0,0 0-8 0,0-1 17 0,-1 1-19 15,0 1 14-15,1 0-10 0,-1-2-2 0,1 1 8 0,0 0-9 0,-1-1 3 16,-1 0 3-16,1 1-7 0,1-2 8 0,-1 1-8 0,0-1-1 16,1 1 0-16,-1 0-5 0,1-1 10 0,0 1-6 0,0 0 7 0,1 0-4 15,-1-1-4-15,0 2 4 0,1 0-4 0,-1 0-3 0,1-1 15 16,0 0-12-16,2-1 9 0,-2 2-5 0,1 1-1 0,-1 0 14 0,1 1-15 15,-1 0 5-15,0 1-3 0,0 0-6 0,-1 1 14 0,1 1-7 0,-1-2-1 16,0 1 0-16,0 1-6 0,0-1 4 0,-1 1-3 0,1 0 15 0,0 0-17 16,-1 2 15-16,0-2-15 0,0 1-2 0,-1 0 15 0,0 0-8 15,1 0 7-15,-1 2-4 0,-1 0-8 0,0-1 5 0,1 0-5 0,-2 1 2 16,1 1 6-16,0 0-8 0,0 1 7 0,-1-2-2 0,1 1-2 16,-2 0-1-16,1 1 0 0,-2 0 3 0,1 0 3 0,1 0 2 0,-1 1-5 15,-1-1-2-15,1 2 2 0,-1-1-5 0,0 0 10 0,-1 0-8 16,1 2 3-16,-1-1 3 0,1-1-4 0,-3 2 6 0,1-1-4 0,0-1 6 15,-1 2-2-15,0-1-3 0,0 1-1 0,-2-1-2 0,1 0 6 0,-2 1-2 16,0-2-5-16,-2 1 7 0,0 1-10 0,-1-1 12 0,-1 1-7 16,-1-1-2-16,-2 0 4 0,-2 2-9 0,1-1 7 0,-1 0 5 0,-1 1-10 15,0 0 9-15,-1 0-8 0,-1-1 1 0,-2 1 0 0,0-1-2 0,-2 1 5 16,1 0-4-16,-2 0 6 0,0 1-4 0,-1-2-1 0,0 2 3 16,-1-2-3-16,-1 1 4 0,-2 1 3 0,-2-1-4 0,2 0 5 0,-2-1-7 15,-2 1 4-15,0 0-2 0,-3-1 0 0,-1 1 5 0,-2-1-4 16,0 1 6-16,-1-1-4 0,0 1-4 0,-1-2 5 0,-1 3-5 0,0-2 2 15,-2 1 1-15,0 1-4 0,-3-1 11 0,-1 2-14 0,0-1 6 0,-1 1-9 16,-2 1 3-16,-2 0 7 0,0 0-5 0,-1 1 3 0,3-1-10 16,-2 1 5-16,2-1 3 0,-2 1-1 0,0 0 8 0,1 2-9 0,-2-2 3 15,0 0 2-15,0-1-7 0,-2 1 6 0,0-1-4 0,1 1 6 0,-2-1 3 16,2 0-5-16,0 1 0 0,-1-2-3 0,2 1 4 0,-2 0 6 0,0 0-5 16,0-1 3-16,0 1-9 0,-4 0 1 0,2 0 3 0,-2 0-3 15,0-1 8-15,2 1-9 0,1 0 1 0,-2 0 6 0,1 0-6 0,0 0 6 16,-1 0 1-16,0 1-8 0,-1 0 8 0,-1-1-8 0,-1 1 3 15,1 1-1-15,1 0-1 0,-1-1 1 0,2 1 7 0,0-1-5 0,1 1 5 16,2 0-5-16,0 0-5 0,0 1 5 0,0-2-2 0,1 0 6 16,0-1 1-16,0 1-2 0,2-1-1 0,2 1 3 0,0 0-10 0,2-1 6 15,0 1-2-15,0 1 2 0,1-2 6 0,1 1-4 0,0-1-4 0,-1 1 6 16,0 0-9-16,0 0 1 0,1 0 10 0,1 1-9 0,2-1-1 16,0-1 1-16,0 1-6 0,1 0 3 0,2 0 3 0,1 0-1 0,1 0 6 15,1 1-6-15,0-2 4 0,2 1 1 0,1-1-5 0,1 1 4 0,-2-1-2 16,0 0-4-16,1 1 6 0,2 0-7 0,3 0 4 0,1 0 1 15,1-1 4-15,1 2-2 0,1-1 3 0,0-1-6 0,1 1 2 0,2 1-2 16,2-1-2-16,2 1 7 0,-2-2-8 0,2 1 7 0,2-1 1 16,0-1-2-16,1 2 3 0,3-1-3 0,-1 0-6 0,3 0 7 0,1 1-7 15,-2-1 5-15,3 1 0 0,2 0-5 0,0-1 4 0,0 0 1 0,2 1-4 16,-1 0 4-16,1 1-5 0,1 0 2 0,0-1 1 0,1 1-6 16,0 1 7-16,-1-2 1 0,0 2-5 0,0 0 5 0,0-1 0 0,1 1-7 15,0 0 7-15,1-1-5 0,0 1 4 0,0 0-1 0,1 0-3 0,1 1-1 16,-2-1 9-16,2 3-8 0,-1-1 10 0,3 0-5 0,-1 1-5 15,1 2 7-15,1 0-11 0,0 1 8 0,1 2 1 0,1 1-8 0,0 2 4 16,1 1 6-16,1 3-8 0,-1 1 12 0,1 1-6 0,0 2-6 16,0 1 2-16,-1 0-2 0,0 2-4 0,-1 1 15 0,1 0-15 0,-1 1 12 15,0 0-5-15,-1 0-2 0,0 0 10 0,0 1-10 0,-2 1 11 0,1 1-6 16,0 1-1-16,-1 1-1 0,1-1 7 0,0-2-7 0,-1 0 7 16,2-1-2-16,0-2-1 0,-1 2 4 0,0 0-7 0,0-1 1 0,0 1 5 15,1-2-10-15,0 2 8 0,0-1 5 0,1-1-9 0,-2-1 5 0,1 0-7 16,1-1-5-16,-1-1 11 0,1-1-8 0,-1 0 4 0,0-1 6 15,0-1-10-15,0-1 10 0,-1-2-7 0,1 0-1 0,0-3-4 0,0 1 6 16,1 0-2-16,-2-2 9 0,2-2-12 0,-2 1 4 0,2-3 2 0,0-1 3 16,2-1 4-16,-2-1-1 0,0 0-6 0,1-2-3 0,-1 1 4 15,1-2-4-15,1 1 11 0,1-1-8 0,-2 1 4 0,1-1 0 0,-1-1 0 16,1 1 1-16,1-1-5 0,0-1-2 0,0 0 5 0,-1 2-3 16,0-1 5-16,2 0-7 0,-2-1-1 0,2 2 2 0,0-1 2 0,-1 0 1 15,1 1 3-15,0-1-12 0,1 1 2 0,0 1 4 0,0 0-11 0,1 0 12 16,2 1-3-16,-1-1 1 0,4 0 1 0,1 0 9 0,1 1-11 15,2 1 8-15,0-2-9 0,1 2 6 0,1 1 4 0,1-1-2 0,0 1-3 16,1-1 6-16,0 0-10 0,2 0 11 0,0 0 0 0,1-2-8 0,-2 2 11 16,3-2-14-16,-1 0 6 0,1 1 2 0,0-3-2 0,2 2 1 15,-3-2-3-15,1 0-2 0,0-1 6 0,0 2-14 0,1-2 14 0,0 0-5 16,0 0-3-16,1-1 10 0,-1 0-9 0,1 1-6 0,-1-1 6 16,-1 1-9-16,0-1-2 0,0 2-7 0,2-2-23 0,0 1-17 0,0 1-26 15,0-1-26-15,-2 1-28 0,-3 0-33 0,1 0-47 0,-1 1-51 0,-1 0-60 16,1 1-42-16,-2 0 45 0,2 0 115 0,-2 0 92 0,0-2 60 15,-4 0 4-15,-2-3-37 0</inkml:trace>
  <inkml:trace contextRef="#ctx0" brushRef="#br0" timeOffset="-192000.31">16690 13049 337 0,'-1'-4'51'0,"1"-3"6"0,-1 1-1 0,0 3-10 15,1 1-14-15,0 2-8 0,0 0-8 0,1 2 0 0,1-1 4 16,0 1 2-16,2 0 9 0,0 1 4 0,2-2 2 0,2 0 1 0,3 0 8 16,0-1-5-16,4-1 5 0,2 1 0 0,2-1-8 0,1-2 2 15,3 2-2-15,0-1-6 0,2 1-3 0,2-1-5 0,-2 0-5 0,4 0 4 16,-2 1-5-16,2-1 1 0,1-1-7 0,1 2-1 0,-1 0 2 0,3-1 2 15,0 2-5-15,0-1 0 0,3-1-1 0,1 2-3 0,0-1 0 16,1 1 2-16,-1 0-3 0,-1 0 2 0,1-1 4 0,-2 1-6 0,1 0 5 16,0-1 0-16,2 0-3 0,-2 1 4 0,0-1 1 0,1-2-5 0,-1 1 5 15,1 0 0-15,0-1-4 0,0 1 4 0,-2 0 0 0,0 0-3 16,1-1 3-16,1 2-3 0,1 0-4 0,-1 0 2 0,-1 1-2 0,-2 0-2 16,-1 1 3-16,1 0-3 0,0 1-1 0,0 0 5 0,-1 0-7 0,2 1 3 15,-3 0-2-15,2-1-2 0,-2 0 1 0,0 2 5 0,2-1-4 16,-1 1 5-16,0-1-3 0,-1 0 0 0,-1 1 1 0,0-1 2 0,0 2-1 15,1-2 1-15,0 2-1 0,1-3-3 0,-1 1 4 0,-2-1-4 0,0 0 3 16,-1-1 2-16,1 1 2 0,0-2 3 0,1 0-3 0,1 0-5 16,-1-2 2-16,2 2 0 0,-2 0 1 0,0 0-4 0,0 0 6 0,1 2-6 15,-1-1 10-15,3 0 1 0,-3 1-4 0,1-1-2 0,2 2-8 16,-2 0 5-16,2-2 0 0,2 2-2 0,0-1 4 0,0-1-2 0,-1 1-5 16,-1 0 3-16,2 0-3 0,-2-1-2 0,3 1 1 0,0 1 8 15,0-2-11-15,-3 0 6 0,3 0 1 0,-1 0-2 0,0-1 5 0,2 1 3 16,0-1-6-16,0 0 2 0,-1 0-4 0,2-1-1 0,0 1 10 0,3 0-9 15,-1-1 2-15,1 1 3 0,-2-1-3 0,-1 0 0 0,1 1 13 16,0-3-15-16,-1 3-1 0,1-1-1 0,-2 1 1 0,1 0 0 0,-1-1 5 16,-3 2-7-16,3-1-3 0,0 0 3 0,0 0 2 0,-1 1 1 0,1-1 3 15,0 2-2-15,3-1-9 0,-1-1 9 0,2 1 0 0,-2-1-2 16,-1 1 4-16,2-1-3 0,0 0-13 0,1 0 11 0,-1 0 2 0,-1 0-6 16,1 0 13-16,-1 0-14 0,2 0 2 0,-1 0 12 0,-1-1-9 0,2 1 8 15,-2 0 0-15,2 0-6 0,0-1-1 0,1 1 1 0,-1-1-1 16,-3-1 0-16,0 2 3 0,-2-1 1 0,2 1-8 0,-2 0 1 0,2 0 6 15,-3-1-6-15,1 1 3 0,0 1 0 0,-3-1-12 0,3 1 11 0,-1-1 6 16,0 2-10-16,-1-2 17 0,2 1-12 0,0 0-7 0,4 0 7 16,-1 1 7-16,-1-2-11 0,1 2 11 0,-2-2-6 0,1 1-12 0,-3 0 17 15,1 0-9-15,1 0 8 0,0 0-1 0,-2 0-5 0,1-1-6 16,-1 2 11-16,-3-2-6 0,3 1 7 0,-1 0 2 0,-1 0-9 0,0-1 4 16,1 0-2-16,1 0 4 0,2-1 1 0,0 0 5 0,1 0-10 0,0-2 0 15,0 1-2-15,-3 0 0 0,1-1 6 0,0 1 0 0,0 0 1 16,1 1-10-16,-2-1 9 0,0 2 0 0,-1-1-12 0,0 1 20 0,1 0-14 15,-3 0-7-15,2 1 11 0,-2-1-6 0,-1 2 1 0,1 0 11 0,0-1-11 16,1 0 3-16,0 0 0 0,1 1 2 0,-1-1 3 0,0 1-2 16,-3-1-2-16,2 0-5 0,0 0 4 0,0 1 2 0,0-1 2 0,1-1-3 15,-2 0 2-15,2 0-7 0,-1 0 5 0,0 0 4 0,3-1-2 16,-1-1 7-16,1 1-6 0,-1-1-10 0,1 0 12 0,1-1-3 0,1 0-3 16,1-1 9-16,2 1-9 0,-2 0-1 0,-1 0 5 0,0 1-7 0,-2 0 6 15,0 0 0-15,0 1-7 0,0 0 1 0,-3 0-4 0,1 0 6 16,-3 1 1-16,0 0 0 0,1-1-3 0,-1 1 0 0,1 0 0 0,-1 1 9 15,-1-1-6-15,0 1 10 0,-2-1-12 0,2 0-3 0,2 0 8 0,1-1-8 16,0 0 14-16,0-2 0 0,-1 2-7 0,-1 0-2 0,0 0 0 16,2 0-2-16,-2 0 5 0,1-1 1 0,-1 1 0 0,0 0-9 0,-1 0 4 15,0-1 1-15,0 1-3 0,-1-2 10 0,0 2 0 0,1-1-12 0,-1-1 10 16,-1 2-11-16,0 0-1 0,-1-1 10 0,-1 1-9 0,-1 0 5 16,2 1 2-16,2-2-3 0,-2 2 2 0,1 0 1 0,1 0-4 0,-3 2 5 15,1-2-5-15,1 0 6 0,-2 0-6 0,2 0 0 0,-1 0 6 16,1 0-6-16,1 0 4 0,0 0 1 0,0 1-8 0,-2-2 10 0,1 1-4 15,0-2-4-15,-1 2 11 0,2 0-8 0,1-1 2 0,-2 1 2 16,1 0-2-16,-2-1-2 0,2 1 4 0,-1-1 0 0,1 1-3 0,1-2 0 16,1 0 4-16,0 0-8 0,1 1 4 0,-2 0 2 0,-1 0-7 0,0 0 8 15,0 1-3-15,0-2-5 0,0 2 5 0,1-1-7 0,-1 1 5 16,1-1 2-16,-1 1-3 0,-1 0 0 0,0 1 6 0,1-1-4 0,1 1 1 16,0 1 1-16,0-1-4 0,-1 0 3 0,1 1-4 0,0 0 4 0,0 0-1 15,0 0 2-15,2-1 2 0,3 0-2 0,-2 0-2 0,2 1 4 16,-3-1-5-16,0 0 5 0,1 0 2 0,0 0-10 0,0-1 9 0,1 1-3 15,0-1-3-15,0-1 3 0,-1 1-5 0,1-1-3 0,-1-1 14 0,3 1-8 16,0-1 5-16,-2 1 4 0,2 0-12 0,0 0 8 0,-2 0-4 16,2 1-4-16,0-1 5 0,1-1-2 0,0 2 1 0,-1-1 3 0,0 1-9 15,-1-1 9-15,1 1-6 0,-2 0 9 0,2 0-4 0,0 0-3 16,-3 0 2-16,-1 0-5 0,1 1 3 0,-2-1 4 0,1 0-2 0,0 1 3 16,2-1-1-16,-4 0 2 0,1 0 0 0,-1 0-1 0,0 0 3 0,0 2-2 15,2-2-3-15,0 0 6 0,1 0-8 0,-3 0 0 0,0 0 4 16,-2 0-5-16,1 1 8 0,-1-1-8 0,0-1 2 0,0 1 3 0,0-2-1 15,0 2 0-15,0-1 4 0,0 0-4 0,-1 0 4 0,-1-1 3 0,2-1 4 16,1 1 3-16,-2-1 2 0,2 0-1 0,-3 0 2 0,0 1-4 16,2-2-1-16,-2 2 0 0,2-2-11 0,0 1 6 0,-1-1-1 0,2 2 4 15,2 0-1-15,-1-2-6 0,-1 2 3 0,-1 0-6 0,-1-1-3 0,1 1 7 16,0 1-5-16,-1 0 5 0,1 0-2 0,0 0-2 0,-1-1-2 16,0 2-2-16,-3 0 7 0,1 0 1 0,-2 0-8 0,1 2 5 0,-1-2-4 15,-3 1-7-15,2-1 11 0,-2 1-7 0,-1-1 6 0,-1 1-1 0,-1 0-2 16,-2-1 0-16,1 0-3 0,-1-1 3 0,0 1 9 0,0 0-5 15,-1 0 5-15,1 0-6 0,-1-1-3 0,0 0 2 0,-1 0-1 0,4-1 5 16,-4 0 0-16,1 1-1 0,0-1-4 0,-4-1-1 0,2 1-12 16,-2 0 6-16,0-1-10 0,-2 1-5 0,0 0-20 0,-2-1-22 0,-1 2-23 15,-1-1-35-15,-3 1-32 0,0 1-46 0,-2 0-48 0,-3 0-36 0,0 0-17 16,-7 1 71-16,0 0 76 0,-4 0 63 0,-4-1-134 0</inkml:trace>
  <inkml:trace contextRef="#ctx0" brushRef="#br0" timeOffset="-185651.24">21312 13474 1315 0,'-6'-12'589'0,"-1"-1"-421"0,-2 0-111 0,1 7-50 0,2 3-17 16,3 6-11-16,-1 0-8 0,2 3 13 0,-1 0 8 0,0 2 12 15,0 1 25-15,-2 0 21 0,2 4 6 0,-2-2 17 0,3 4 2 0,-2 3-16 16,1 3 3-16,-1 2-9 0,2 2-16 0,-1 1 9 0,0 6-15 0,1 1-10 16,1 4 1-16,1 3-9 0,0 3-2 0,0 2-2 0,0 1-6 15,-1 2-6-15,1 0 12 0,0 2-7 0,1 2 9 0,1 2 6 0,3 1-9 16,-4 1 5-16,4 3-11 0,-3-4-7 0,-1 4-2 0,1-5 14 15,-1 4-11-15,4 1 14 0,-4-2 8 0,3 3-29 0,-3-3 27 0,1 3-21 16,-1 0 0-16,-2 5 17 0,2 2-5 0,-3-1 11 0,4 0 3 0,-1-2-11 16,1 2-6-16,-2 1-4 0,-2 3-7 0,2-2 20 0,-1 0-11 15,2-1 17-15,1 1-3 0,1 0-17 0,-1 1 6 0,1 0 3 0,-1-3-8 16,-1-2 22-16,4-3-10 0,-3-1-4 0,5-2-8 0,-1 1 9 16,-2-2-1-16,2-1 8 0,-4-3 4 0,3 0-18 0,-2 0 12 0,2-3-16 15,-1-2 9-15,0-3-4 0,0 0 8 0,-1-2-15 0,1-2 21 0,-4 0-10 16,1-6-3-16,-1 0 11 0,1-2-4 0,-1-1 1 0,0-2 9 0,-1-3-9 15,0 0-1-15,-2-4-3 0,0-1-8 0,0-3 7 0,-1-1-5 16,0-3 0-16,0-2 0 0,1 1 6 0,0-1-4 0,0-3 3 0,-1-2 4 16,-1 0-1-16,2-1-5 0,-2-1 10 0,3 0-6 0,-1-1-1 15,-2-3-4-15,3 1 1 0,-2-2-5 0,1 1 6 0,1 0-1 0,-2-2 0 16,2-1 2-16,-1 1-1 0,1-1 6 0,1 2-6 0,0-1 12 16,0-1-16-16,0-1 12 0,-2 1-3 0,3 0-13 0,-2-1 7 0,1 0-1 15,0 0 1-15,1 0 12 0,0 1-5 0,0 0 3 0,0-2-6 0,0 1 4 16,1 0-8-16,0 0-5 0,1 0-5 0,-1 0-1 0,2 1 5 15,0-1-7-15,1-1 17 0,0 1-10 0,1-1-7 0,2 0 3 0,-2 1-4 16,4 2-6-16,0 0 15 0,1 0-3 0,2 1-1 0,0 0 6 0,2 0 0 16,1-1-6-16,0 3-3 0,0-2-6 0,4 2 22 0,1 1-11 15,3 0 11-15,2 1 11 0,0-2-32 0,2 2 19 0,0-1-16 0,3 0-8 16,0 1 12-16,4 1 3 0,2-2-3 0,5 2 16 0,-1 1-19 16,2-1 10-16,0 3 4 0,0-2-8 0,3-2 0 0,2 2 11 0,3-1-14 15,0 1 12-15,5-1-3 0,-1 0-17 0,1 1 9 0,3-1-10 0,0 1-1 16,5 0 8-16,-1-1 7 0,3-1 2 0,0 0 2 0,1-1-13 0,-1 0 3 15,3-1-5-15,1 0 13 0,2 0 5 0,3-1-8 0,2-2 4 16,2 0-1-16,1 0 2 0,2-1 3 0,-2 2 0 0,2 0-2 0,2 0-3 16,-1 0 4-16,1 2-3 0,2-2 3 0,0 1 1 0,1 2 2 15,-1 0-5-15,-2 1-3 0,-1-2 5 0,0 3-17 0,-2 0 7 0,0 0-10 16,1-1 1-16,-1 1 8 0,0-1 14 0,-3 0-11 0,-1 0-2 0,-2 0-3 16,-1 4-4-16,-3-2 8 0,-3 2-3 0,-1-3 12 0,-2-4-19 15,-1 0 11-15,0 1-10 0,-4-1 6 0,-4 1-1 0,-3-1 9 0,-4 1 12 16,-2-1-15-16,-3 0 8 0,-3 0-18 0,-2-2-5 0,-3 0 20 15,-3 1-19-15,-2 1 8 0,-2 1 0 0,-3 1-28 0,-3 0 10 0,-2-1-35 16,-3 1-11-16,-2 0-31 0,-2 2-42 0,-2 0-40 0,-2-1-90 0,-1 1-95 16,-2 1-105-16,-1 0-97 0,-2 1 150 0,-2-1 168 0,-2-1 113 15,-3-5 35-15</inkml:trace>
  <inkml:trace contextRef="#ctx0" brushRef="#br0" timeOffset="-185025.43">21303 17253 754 0,'-10'1'448'0,"0"1"-140"16,-3 3-147-16,3-2-80 0,2 4-33 0,0 1-12 0,1 4-1 0,2 2 27 16,1-1 33-16,1 2 12 0,1 2 22 0,2-1-1 0,1 1-29 15,2 1-2-15,1 2-33 0,2 2-23 0,2 3 9 0,1 1-25 0,3 1 0 16,0 2-4-16,2-4-24 0,0 3 0 0,1-1 4 0,-1-1-12 0,0 0 16 15,1 0-7-15,0-1-5 0,2 0 11 0,0-2-14 0,3-3-17 16,0 1-22-16,1-1-33 0,1-2-39 0,3 1-24 0,-1 0-52 0,1 1-56 16,1-2-52-16,0 3-63 0,4 1-36 0,2 3 49 0,3 4 128 0,2 1 108 15,0-2-5-15</inkml:trace>
  <inkml:trace contextRef="#ctx0" brushRef="#br0" timeOffset="-184725">22905 17950 1433 0,'-9'-9'514'0,"-1"-3"-342"0,-2 0-95 0,3 6-43 0,3 4-23 0,3 2 9 16,-2 0 4-16,2 0 27 0,0 2 31 0,0 0 6 0,0 1 7 0,1 1-15 15,0 2-23-15,1 1-7 0,0 3-12 0,-2 3-8 0,1 3 7 0,0 1-22 16,-1 5 3-16,2 2-7 0,-1 3-8 0,1-2 9 0,-2 2 0 16,1-2-7-16,0 1 0 0,-2-1-7 0,2 0-6 0,1 1 3 0,-3-4-4 15,2-1-1-15,-1 1 8 0,-1-1-8 0,2-12 15 0,1 4-10 16,-2-1-22-16,0 4-27 0,2-2-46 0,-1 3-38 0,-1-2-47 0,1 2-58 16,0 0-88-16,2-2-74 0,-2-1-72 0,2-3 22 0,2 0 170 15,0-4 149-15,1 0 83 0,3-7 15 0</inkml:trace>
  <inkml:trace contextRef="#ctx0" brushRef="#br0" timeOffset="-184435.94">23280 17919 921 0,'-6'-2'595'0,"-2"1"-305"0,-1 1-192 0,-3 5-59 0,2 5-31 16,-2 0 12-16,1 4 24 0,-2 0 36 0,-1 4 41 0,-1 2 11 16,0 0 1-16,0 5-14 0,0-2-33 0,3-1-19 0,0 1-24 0,1-1-26 15,1-1-1-15,2 4-11 0,0-1-5 0,4 0 8 0,1-2-16 16,1-1 11-16,3-2 2 0,0-1-21 0,3-3-1 0,-2-7 29 15,2 1-22-15,1-2 15 0,2 2-15 0,1-1-26 0,4-1 4 0,1 0-3 0,2 0 13 16,2-3-5-16,0 0 14 0,3-3 5 0,-2-2 2 0,2-1 12 16,-3-2-9-16,0 0 3 0,0-2 13 0,9-10-32 0,-8 4 14 0,-7-1 6 15,-7 4 6-15,-4 2 33 0,-1-2 7 0,-2 2 4 0,-4 0 10 16,-1-1-9-16,-4 4 5 0,-2-3-8 0,0-1-15 0,-3 3-1 0,-1-1-10 16,-2 3-13-16,1 0 9 0,-2 2-10 0,0 0 0 0,0 2-6 0,1-1-13 15,1 3 1-15,2-1-22 0,2 0-9 0,1 3-20 0,3-2-31 16,0 1-27-16,3 0-47 0,1 1-75 0,4-2-85 0,2 3-116 0,2-2-82 15,3 1 25-15,6 0 184 0,5 1 162 0,3 0 98 0,4-3 6 0</inkml:trace>
  <inkml:trace contextRef="#ctx0" brushRef="#br0" timeOffset="-184077.33">24757 17883 364 0,'-16'-4'288'0,"-3"-1"75"0,-3-1-112 0,6 3-81 0,3-1-52 0,3 3-22 16,2 1-4-16,3 0 6 0,3 0 16 0,2-1 2 0,5-1-3 0,0-1-13 15,6 0-12-15,0 1-6 0,5-2-7 0,3 0-16 0,4 0-2 0,3-2-13 16,4 2-2-16,4-3 3 0,3-1-7 0,2-1-20 0,5-2 10 16,0-1-16-16,2 0-4 0,1-2 7 0,0-1-10 0,3-3 5 0,-1-1-6 15,0 2 13-15,3-1-22 0,-2 1 8 0,1-1-3 0,0 0-7 0,-4-2 14 16,-1 0-4-16,0 1-3 0,-2 0 6 0,1 1-25 0,-2-2-21 16,-3 4-16-16,-1-1-36 0,-1 4 8 0,-1 2-8 0,-1 0-13 15,-3 3 4-15,-1 0-41 0,-4 1-26 0,-1 1-40 0,-2 3-74 0,1 1-54 16,-2 2-75-16,-2 1 75 0,-4 0 130 0,-2 4 95 0,-3-2-15 0</inkml:trace>
  <inkml:trace contextRef="#ctx0" brushRef="#br0" timeOffset="-183463.82">21302 13644 737 0,'-7'-6'457'0,"-1"2"-92"0,-4-2-150 15,1 1-87-15,-1 2-44 0,0 2-13 0,1-1-16 0,-4 0 5 0,1 1 26 16,-2 1 2-16,1 0 15 0,-1 3-2 0,-1-1-15 0,-2 0-8 16,-1 2-16-16,0-1-12 0,-2 1-12 0,0 2-3 0,-2 0-14 0,0 2-6 15,-1 1-5-15,1 3-7 0,1 0 1 0,-1 0 8 0,0 2-12 0,-2-1 0 16,1 2 0-16,-2 1-19 0,2 2 7 0,-3 0-23 0,2 1-16 16,-2 0-35-16,2 0-31 0,0 2-36 0,0 0-53 0,0 2-69 0,0 1-82 15,-2-1-66-15,3 2-34 0,-2 3 143 0,1 0 124 0,3 1 94 16,1-3-44-16</inkml:trace>
  <inkml:trace contextRef="#ctx0" brushRef="#br0" timeOffset="-183113.55">19545 14583 464 0,'-5'-6'246'0,"0"0"24"0,0 0-86 0,0 3-63 0,3 2-36 0,-1 1-10 16,1 2-13-16,1 0 20 0,0 2 18 0,-2 3 11 0,1 0 22 0,-2 4-4 15,0 1-5-15,-1 3-12 0,0 1-17 0,0 2-17 0,-1 3-10 16,1 4-15-16,-1 3-12 0,0 2 4 0,-1 5-7 0,1 0 7 0,-2 5-5 15,0-1-4-15,1 2-12 0,-1 2 8 0,0 0-14 0,1 0 6 0,-1-1-2 16,1-2-14-16,0-3-3 0,2-1 2 0,-1-2-7 0,0-1 4 16,0-2 4-16,1 0-9 0,-1-2-6 0,2-3-7 0,1-1-18 0,-1-4-15 15,2 0-20-15,0-2-35 0,1-2-29 0,1-3-48 0,2-4-41 16,0-2-40-16,3-3-43 0,1-3-29 0,2-4-28 0,2-4 18 0,2-4 119 16,3-6 87-16,1-5-56 0</inkml:trace>
  <inkml:trace contextRef="#ctx0" brushRef="#br0" timeOffset="-182833.65">19908 14716 1069 0,'-3'-2'526'0,"0"-1"-337"0,-2 3-133 0,1 3-46 0,-3 4-15 15,1 5-6-15,-2 1 6 0,-1 5 14 0,-2-1 34 0,-1 3 33 16,0 1 33-16,-2 1 12 0,1 5-2 0,-1-1-18 0,1 2-17 0,0 1-26 16,3 2-14-16,-2 4-12 0,3-1-14 0,0 2 1 0,1 0-6 0,2-2-2 15,0 0-3-15,2-2 4 0,1-2-9 0,2-1 5 0,0-3 4 0,1-3-4 16,2-1-8-16,2-3 0 0,2-1-21 0,1-4 8 0,1-3-7 15,1-2 1-15,0-4 3 0,3-2-5 0,-1-3 2 0,1-2 1 0,0-2 5 16,1-2 1-16,-1-3 12 0,0-4-5 0,-1-1 6 0,-2-2 4 0,-1-1 5 16,-1-3 2-16,-3 2 14 0,0-1-4 0,-1 0 11 0,-3 0 12 15,0 2-12-15,-4 1 6 0,0 2 2 0,-4 3-17 0,1 0 8 0,-1 2-12 16,-1 2-12-16,0 2-1 0,-2 1-14 0,1 2-6 0,-1-1 4 16,0 3-19-16,1 3-7 0,1-1-13 0,-1 4-39 0,2 1-25 0,1 3-55 15,0 1-70-15,2 7-96 0,-1 0-77 0,2 8-71 0,2 2 101 16,2 6 143-16,4 5 107 0,-1-1-36 0</inkml:trace>
  <inkml:trace contextRef="#ctx0" brushRef="#br0" timeOffset="-182461.22">20530 16187 1488 0,'-5'2'884'0,"-4"0"-640"0,1 2-172 0,3 6-57 0,1 1-28 0,3 5-5 15,1 3 16-15,3 3-12 0,2 3 22 0,2 3 9 0,1 2 5 0,2 0 35 16,2 2-8-16,2 1 13 0,3 4-8 0,0 3-15 0,3 0-5 15,2 4-3-15,2-3-16 0,4 3 4 0,1 0-21 0,2-2 1 16,-1 2-3-16,0-2-3 0,0-1 9 0,0-2-5 0,0 1 1 0,-2-5 5 16,4 0-6-16,-2-3 5 0,-3-3 15 0,1-1-26 0,-3-3 11 0,1 0-9 15,-3-1-14-15,0-1 28 0,-3-1-12 0,0-3 17 0,-2 0-10 0,-1-2-4 16,-1-2 16-16,-2-2-7 0,-2-1 3 0,0-3-1 0,-2-1-19 16,-2 1 4-16,0-5-7 0,-2 1-24 0,-2-3-17 0,-2-1-49 0,-2-1-49 15,0-1-58-15,-1-1-95 0,-2-3-130 0,0-2-184 0,-4-3 104 0,-2-4 189 16,-5-4 56-16</inkml:trace>
  <inkml:trace contextRef="#ctx1" brushRef="#br0">33759 19008 0,'0'0'0,"0"0"0,0 0 0,0 0 0,0 0 0,0 0 0,0 0 0,0 0 0,0-28 0,0 24 0,0 4 0,0 0 0,0 0 0,8 4 0,-8-4 0,0-4 0,0 4 0,0 0 0,0-5 0,0 5 0,0 0 0,0 0 0,0 0 0,0 0 0,0 0 0,0 0 0,0 0 0,0 5 0,0-5 0,0 0 0,0 0 0</inkml:trace>
  <inkml:trace contextRef="#ctx0" brushRef="#br0" timeOffset="-180144.41">21264 13453 970 0,'-5'-5'448'0,"-1"2"-230"0,-1-1-119 0,1 2-54 15,3 2-12-15,1 0-4 0,-1 0 16 0,1 0 15 0,2 1 8 16,0 0 22-16,0 0-1 0,1-1 3 0,0 0-1 0,1 2-15 0,0-4-12 15,1 2-7-15,1-1-15 0,3 0-18 0,1 0 0 0,3 0-18 0,3 1-1 16,1-1 6-16,4 0-12 0,0-1 2 0,3 1 7 0,2-1-17 16,4 1 7-16,1-2 5 0,5 5-9 0,3-1 6 0,2 0 5 0,4 1-20 15,2 1 15-15,3 0-8 0,3 2-8 0,2 0 18 0,-1 2-17 16,3 3 15-16,1-1 2 0,4 2-5 0,0 1-4 0,1 0-2 0,2 0 2 16,-1 0 1-16,3 0 6 0,-2 0-2 0,2 0-1 0,-3-1-2 0,3 0 8 15,-5-3 1-15,1 2-6 0,-1-2 13 0,2 0-9 0,-1-2 12 16,0 0-3-16,3-1 2 0,-1 1 2 0,3 0-2 0,-1-1-4 0,4 1 1 15,-1 0-2-15,0 1-6 0,0 0 3 0,0 2-10 0,0 0 10 16,-2 2-10-16,1-2 10 0,1 0-2 0,0 0-5 0,-1 0 4 0,0 1 0 16,-1 0-7-16,-3 0 8 0,1 1-6 0,-3-1 1 0,1-1 7 0,-2 1-5 15,-1-1 8-15,0-1-8 0,-4 1 7 0,1-1-4 0,-1 1 0 16,-2-1-1-16,-2-1 3 0,-3 1-10 0,-3-2 13 0,-2 1-5 0,-1-1-6 16,-2-1 8-16,-2-1-13 0,-2 1 8 0,-1-1 11 0,-2 0-9 0,-1 0 4 15,0 0-4-15,-1-2-9 0,-4 2 3 0,-1-2-1 0,-1 0 10 16,-2 2-7-16,0-2 4 0,0-1-1 0,-1 1-1 0,0 1-3 0,-1-1 6 15,-2-1-3-15,-1 0 3 0,-2 2 12 0,0-2-13 0,0 1 6 0,-1-1-10 16,0 0-2-16,0 1 8 0,0-2-8 0,0 1 15 0,1-1-3 16,1 1-8-16,1 0 7 0,-1 1-10 0,2 0-2 0,-2 0 6 0,1 0-6 15,2 0 4-15,-2 1-1 0,1 0-9 0,-1 1 14 0,-1-2-8 16,2 1 7-16,-2 0-2 0,2 0-2 0,-1 0 0 0,-1-1 6 0,1 1-9 16,-2 0 1-16,0 0 4 0,-1-1-11 0,0 1 16 0,-1-1 0 0,-2 0-5 15,1 1 3-15,-1-1-1 0,-1 0-12 0,0 0 11 0,0 2-6 16,-1-2 5-16,1 2 4 0,-2-1-4 0,0-1 6 0,1 3-9 0,-1-1 1 15,0-1 7-15,0 0-1 0,0 0 1 0,1 0-5 0,-2 1 3 0,-1-1-10 16,0 1 14-16,-2-2 3 0,0 1-5 0,0 1 3 0,-1 0-3 16,1 1-2-16,-2 0 5 0,0-1 6 0,-1 2-3 0,0 0 9 0,-1 2 1 15,2 0-5-15,-2 1 6 0,0 0-3 0,-1 3-9 0,0 1 7 16,1 0-7-16,-1 4 6 0,1 0-4 0,0 2 0 0,1 2-2 0,-1 6 5 16,-1-1-1-16,1 2-5 0,0 2 7 0,1-1-16 0,1 2 6 0,-1 2 1 15,0 1 6-15,-1 1-6 0,2 2 10 0,-2 1-8 0,1 0-4 16,0 2 11-16,2 0-23 0,-2 1 10 0,1 2 1 0,-1 0-9 0,0 1 19 15,0 2-4-15,1 1 1 0,-2 3 3 0,0-1-9 16,-1 1 1-16,1-2 6 0,-1 1-10 0,-1 0 14 0,0 1-4 0,-1-2-1 0,-2 1 7 16,1-1-18-16,-1-2 14 0,1 1-5 0,-2-1 2 0,2 1 3 0,-2 0-5 15,0 1-18-15,1 0 18 0,-2 0-18 0,0-3 18 0,1-1 4 16,-1 0-13-16,0 2 7 0,0-1-8 0,0 1 8 0,1 0 11 0,-2 0-7 16,1-2 5-16,-1 2-7 0,-1-1-14 0,-1-1 18 0,0 1-10 0,-1 1 12 15,2-1-8-15,1 0 6 0,-1-2-15 0,3-3 15 0,-2-2-7 16,1-1-1-16,0-2 3 0,0 1-8 0,2-1 4 0,0-3-10 0,1 0 21 15,-1-2-17-15,1 0 4 0,-2 0 0 0,2-1-4 0,-1 0 2 0,2-2 11 16,-1 1-7-16,0-1-4 0,0-2 1 0,1 0-1 0,-1 1-5 16,1-2 10-16,0-1-10 0,0 0 16 0,1 1-9 0,0-2-4 0,1-1 9 15,-1-4-8-15,0 0 1 0,0 1 7 0,1-2-9 0,1 0 8 16,-1-2 5-16,1-1-5 0,0 2 22 0,0-2-40 0,0 0 33 0,1-1-30 16,-1-4-6-16,0-1 22 0,1 1-20 0,-1 0 13 0,2 0 17 0,-2-2-21 15,1-1 8-15,-1 1-12 0,2-1-14 0,-2-1 22 0,1 1-11 16,-1-2 18-16,2 1-16 0,-2-2-4 0,0 2 2 0,0-2-13 0,0-2 13 15,-1 1 0-15,1-2-19 0,0 0 23 0,-1 1-12 0,2-3-10 0,-2 2 7 16,0-2-37-16,0 1-13 0,-2-3-9 0,1 0-46 0,-1-2-21 16,-1-2-81-16,-2 0-103 0,0-4-148 0,-2-2-185 0,-1-4 114 0,-3-6 215 15,-3-3 168-15,-6-7 106 0,-2-2 9 0</inkml:trace>
  <inkml:trace contextRef="#ctx0" brushRef="#br0" timeOffset="-179443.45">25254 14322 642 0,'-5'-7'364'0,"-1"-2"-75"16,-1 0-122-16,4 2-80 0,1 1-37 0,2 4-16 0,1-1 0 16,1 1 4-16,0 0 25 0,3 1 13 0,1 0 2 0,-1-1 7 0,4 0-9 15,-1 1-24-15,1 0-7 0,0 0-14 0,3 1-18 0,-2 1 2 0,3-1-11 16,-1 1 2-16,2 1-6 0,-1 1 10 0,-1 0-11 0,1 0 5 16,-2 1 1-16,-1 2-1 0,-1-2 5 0,-1 2 2 0,-1 0-8 0,-2 1-2 15,-3 0-7-15,0 1 0 0,-2 0 8 0,-2 1-8 0,-1 0 9 0,-3 2 0 16,-1-2-6-16,-2 2 6 0,-1 1 1 0,0-2-4 0,0 2 5 15,-1-3 1-15,1 1-6 0,0 0 3 0,-1-2-3 0,2 0-2 0,0-1 7 16,0 0-2-16,0-2 3 0,3 1-3 0,-1-2 1 0,1 0-4 0,2-2 6 16,0 2-3-16,1-2 6 0,0-1 5 0,1 2-2 15,2-2 8-15,1 0-3 0,1 1 3 0,2-2-5 0,-2 1 4 0,1-1-10 0,2 2 2 16,1-1-2-16,1 1-6 0,1-1-1 0,1 2 2 0,1-1-2 16,1-1 1-16,0 1 5 0,1 1-13 0,2-1 1 0,-2 0 0 0,2 1-16 15,0-1-15-15,1 0-22 0,-1-1-47 0,-2 2-45 0,2-3-60 0,-1 0-79 16,1 0-55-16,1-3-40 0,-1 0 36 0,1-3 126 0,-2-1 94 0,0-1 18 15,-2-1 15-15</inkml:trace>
  <inkml:trace contextRef="#ctx0" brushRef="#br0" timeOffset="-179086.68">25614 14292 953 0,'-5'-4'546'0,"-2"-2"-244"0,-1 0-204 15,2 3-58-15,1 0-36 0,3 1-11 0,1 0 12 0,2-2 8 0,0 1 12 16,1-2 14-16,1 2-8 0,1-2-4 0,1 2-8 0,2-2-21 0,0 0-4 15,2 2-5-15,-1-1-22 0,1 1 2 0,1 2-6 0,-2 0-8 16,0-1 25-16,-3 2 1 0,1 0 9 0,-2 2 14 0,-3-1-4 0,-1 1 2 16,-1 2 5-16,-2-1-5 0,-1 2 9 0,-2-1 3 0,-1 1 1 15,0 1 0-15,-2 1 9 0,0-2-10 0,-3 2 7 0,2-1 2 0,-1 0-3 16,2 2 17-16,1-2-8 0,-1-1 1 0,2 2 1 0,0-1-9 16,0 1-5-16,3-1 5 0,0-2-8 0,1 1 5 0,0 0 2 0,2-1-3 15,1 0-6-15,0 0-3 0,2 0-7 0,2-1 1 0,-1 1-5 0,2-1 2 16,2 1 0-16,0-1-15 0,1 2 8 0,1-2 4 0,0 2-9 0,1 0 12 15,1 0 3-15,0 1-12 0,0 0 12 0,-1-1-3 0,0 2-2 16,-3-1 16-16,-1 0-1 0,0 1 2 0,-1 0 20 0,-2 0-6 0,0-2 19 16,-3 3 8-16,0-2-3 0,-2 2 5 0,0-1 1 0,-1 0-23 15,-2 0 0-15,2-1-13 0,-3 1-12 0,1 0 12 0,-1-2-13 0,1-1 5 16,-1 0-3-16,0 0-1 0,0-1-9 0,0 1-2 0,0-1-17 16,1 0-3-16,-1-1-19 0,3 1-38 0,-1-2-40 0,1 1-75 0,1-1-70 15,-1-1-86-15,2 0-108 0,0 0-42 0,2-1 145 0,2-4 141 16,-1 0 94-16,2-4-6 0</inkml:trace>
  <inkml:trace contextRef="#ctx0" brushRef="#br0" timeOffset="-178831.98">25855 14268 1357 0,'-4'1'421'0,"-1"3"-267"0,1 1-102 16,-1 6-49-16,1-1-3 0,1 3 4 0,0 1 8 0,0-1 30 0,0 1 20 16,-1-1 3-16,2 0 22 0,-1-1-1 0,1 2-19 0,0-1-8 15,2 1-22-15,1-2-37 0,2 1 9 0,0 0-12 0,2-1-9 0,-1 0 9 16,3-1-11-16,0-1-7 0,1-2 12 0,3-1-3 0,-1-3-2 15,0 0 12-15,2-3-9 0,-1 0-1 0,2-2 14 0,-1-1-12 0,-1-2 14 16,2-2 6-16,-3 1-11 0,1-2 8 0,-3 0 13 0,-1 0 1 0,-1-1 16 16,-1 2 5-16,-2-1-5 0,0 0 6 0,-2 0 3 0,-1 1 9 15,-2 2-2-15,-1-2 8 0,-1 1-9 0,-1 0-17 0,-2 0 0 0,0 0 5 16,-1 1-20-16,-1 0 16 0,-3 1-20 0,1-1-20 0,-1 1 10 0,0 1-17 16,-1 1-4-16,-1-1-4 0,0 2-17 0,1 2-32 0,-2 0-19 15,-2 1-63-15,2 3-62 0,-1 0-108 0,-2 2-160 0,-1 1-150 0,-3 3 170 16,-1 0 176-16,-2 3 73 0</inkml:trace>
  <inkml:trace contextRef="#ctx0" brushRef="#br0" timeOffset="-171733.32">28852 14097 353 0,'-8'-11'218'0,"-2"-5"89"0,-2-4-32 16,-1 2-48-16,3 4-34 0,-2 0-30 0,1 0-11 0,-2 3-18 15,1 0-4-15,0 2-3 0,-2 2-16 0,-2 1-15 0,0 2-16 0,-1-1-21 16,1 4-7-16,0 0-10 0,0 3-11 0,0 3 0 0,0-1-13 16,0 4 4-16,1 2-6 0,0 0-6 0,1 1-3 0,2 2 1 0,1 1-8 15,2 1 16-15,-1 1-15 0,2-1 4 0,1-1 5 0,3 0-10 0,0-2 0 16,2 0 5-16,1 1-16 0,1-3 6 0,1-1 0 0,1-1-11 0,2-1 16 15,0-2-13-15,2-1 1 0,1-1 2 0,1-3-11 0,0-1 8 16,3-2-1-16,-1-2-15 0,3-4 16 0,-1 0-13 0,1-2 8 0,1-2 6 16,-2-1 3-16,1-1 1 0,0 0 11 0,-2-2-13 0,1 0 12 0,-3-1 3 15,0 0-2-15,-1 1 15 0,-1 2 4 0,0 1-7 0,-2 1 3 16,1 3 3-16,-3 1-12 0,-1 0 12 0,2 4-13 0,-2 0 2 0,0 3-2 16,1 2-4-16,-1 2 1 0,0 0 6 0,2 5-14 0,0 0 20 15,2 5-17-15,-1 0 1 0,1 2 4 0,-2 4-10 0,2 1 9 0,1 4 1 16,-1 3-10-16,1 1 5 0,-1 2 6 0,1-1-14 0,-1 2 10 0,0-1-6 15,0-1-11-15,-3 2 20 0,1 1-10 0,-3 1-5 0,0-1 20 0,-1-2-21 16,-1-3 14-16,0 1-3 0,-2-3-3 0,1-1 6 0,-1 0-3 16,-2-2 2-16,-1-3 8 0,-1 1-10 0,1-3 6 0,0-3 6 0,-1 0-7 15,0-2 10-15,0-2-3 0,-1-3 0 0,-2-1 1 0,2-1 6 16,-2-3-12-16,1-1 13 0,-2-2-15 0,2-3 5 0,-1 0-1 0,-1-3-2 16,1-1-2-16,0-1 7 0,0-3-5 0,1 0 0 0,0 0-4 0,1-2-8 15,0-2 10-15,0 1-5 0,1 0 9 0,1 0-6 0,0 1-1 16,3 0 6-16,-1 2 1 0,4 1 1 0,0 1 1 0,2 2-4 0,0 1 0 15,3 1 3-15,-1 2-3 0,2 1-5 0,2 2 3 0,0-1-7 16,1 2 8-16,3 2-6 0,-2 2 3 0,3 1-1 0,1 2-6 0,-2 2 3 16,2 0-5-16,1 1 6 0,-1 3-7 0,1-2 4 0,0 1-13 0,0-1-5 15,-1-1-20-15,0 2-19 0,2-2-24 0,0 0-29 0,-1 0-48 16,1-1-41-16,0 1-66 0,-1 0-58 0,3-3-59 0,-1 0-30 0,1 0 39 16,1-3 124-16,0 1 109 0,0-4 76 0,-1-1-53 0</inkml:trace>
  <inkml:trace contextRef="#ctx0" brushRef="#br0" timeOffset="-171337">29051 14447 675 0,'-7'-2'426'0,"0"2"-11"0,-1 0-170 0,2 0-88 0,4 3-40 16,2-2-9-16,0 0-1 0,2 0 12 0,0-1 6 0,0 0-15 0,3-1-13 15,-2-1-28-15,4-1-13 0,0 0-18 0,2 0-19 0,3-2-4 16,1 0-4-16,4 1-7 0,1-2 9 0,2 0-16 0,-1 2-22 0,1-2 3 16,-1 1-30-16,1 1-30 0,1 0-30 0,0 2-83 0,-1 1-81 0,1 2-83 15,2 1-92-15,0 2-27 0,1 0 125 0,-1 2 136 0,0 0-35 16</inkml:trace>
  <inkml:trace contextRef="#ctx0" brushRef="#br0" timeOffset="-171094.95">29440 13792 1022 0,'-5'-5'501'0,"-2"1"-269"0,-1 0-133 15,2 5-43-15,2 4-26 0,1 2-2 0,2 1 35 0,0 2 13 16,-1 3 16-16,-1 2 7 0,1 2-25 0,0 3-19 0,0 4-5 0,0 3-11 16,2 1-11-16,2 3 5 0,-1 2-25 0,0 1-5 0,1 2-3 0,0 0 0 15,2 0 2-15,-1-2 4 0,2 1-6 0,0-2-12 0,-1 2-20 16,2-3-18-16,0-2-29 0,-1-4-29 0,4-2-18 0,-3-4-35 0,3-2-18 16,-1-5-40-16,-1-1-31 0,1-5-15 0,-3-3-7 0,2-1 27 0,-1-4 60 15,-1-3 60-15,-2-4 56 0,1-3 38 0,-4-6-118 0</inkml:trace>
  <inkml:trace contextRef="#ctx0" brushRef="#br0" timeOffset="-170800.36">29397 13897 537 0,'-3'-6'301'0,"-2"1"-4"0,0 1-101 0,2 1-59 15,2 6-40-15,0 1-12 0,1 1 13 0,-2 3 2 0,2 1 11 0,0 2-7 16,0 2-9-16,0 1-3 0,2 2-18 0,-2 3-6 0,2 2-11 0,1 0-15 16,1 4 3-16,-1-1-15 0,3 0-3 0,-1 0-1 0,2-1-13 0,1-1 3 15,0-2-7-15,1-3-9 0,0-1 7 0,1-3 2 0,1-3-10 16,2-2 7-16,-2-3-15 0,1-1-6 0,-1-3 4 0,1-4-5 0,-1 0 9 15,0-2 3-15,-2-3-3 0,0-1 4 0,0-3-15 0,-2-3 15 16,0 1 0-16,-2-4 9 0,-2-1 6 0,1-3 0 0,-3-2-5 0,0 0 9 16,-1-1-2-16,-1 1 4 0,0 1 9 0,-1 0 3 0,1 3 6 0,-1 4 0 15,0 2 2-15,1 4-10 0,-1 2 3 0,1 2-13 0,1 4 8 16,-1 2-18-16,1 1 2 0,0 3 4 0,1 1-9 0,0 3 19 0,1 1-7 16,-1 3-5-16,1 2 7 0,0 3-12 0,1 3 1 0,-1 1 8 0,-1 4-14 15,1 1-4-15,1 1-1 0,-1-1-3 0,-1 3 1 0,0-1 2 16,0-1-23-16,2 1-12 0,-1-1-33 0,0 1-30 0,3 0-30 0,0-1-60 15,1-3-64-15,3 0-85 0,0-2-98 0,2-1-33 0,2-3 78 16,2-3 146-16,0-2 122 0,1-6-63 0</inkml:trace>
  <inkml:trace contextRef="#ctx0" brushRef="#br0" timeOffset="-170476.66">29879 14271 631 0,'-7'-7'400'15,"0"-1"16"-15,-2 0-187 0,1 4-105 0,2 0-51 0,1 3-10 0,0-1 15 16,-1 2 17-16,1-1 17 0,-2 2 7 0,0 0-15 0,2 0-7 0,-3 3-22 15,1-1-16-15,-1 3-4 0,1 2-15 0,0 2-1 0,0 2 1 0,2 2-20 16,-1 1 5-16,2 0-6 0,-1 1-7 0,2-2 11 0,-1-1-11 16,1 0 7-16,2 0-9 0,0-3-1 0,1-2-9 0,2 0-4 0,-1-2-4 15,1-3 6-15,2 1-5 0,0-4 4 0,1 0 5 0,0-2-6 16,-2-3 1-16,2-1-2 0,-1-1-7 0,2-2 5 0,-1-1 7 0,-1-2-5 16,2 0 12-16,-2-2-14 0,-1-2 12 0,0-3-8 0,1 1 6 15,-2-4-3-15,1 2 5 0,-2 2 4 0,-2-1 1 0,2 2 5 0,0 1-1 0,-1 3 1 16,1 2-1-16,-1 0 3 0,-1 4-5 0,1 3 2 0,-1 0 7 15,0 3-5-15,1 0 3 0,-2 1 0 0,2 2-7 0,0 3 6 0,0-1-13 16,2 5 6-16,-2-1-1 0,1 2-1 0,0 2 0 0,0 0 2 16,0 4-17-16,1 0 12 0,1 3-8 0,-1 1 4 0,0 1 3 0,1 0-7 15,-1 0 8-15,-1 0-15 0,1-2 0 0,2 0-9 0,-2-1-19 16,3-1-14-16,-1 0-13 0,1-1-44 0,0-1-22 0,2 0-64 0,-1-1-92 16,1 1-108-16,1-2-125 0,1 1-25 0,-1 0 172 0,0-1 154 0,0-2 98 15,-1 0-16-15</inkml:trace>
  <inkml:trace contextRef="#ctx0" brushRef="#br0" timeOffset="-170143.85">30062 14843 719 0,'-8'0'452'0,"-1"-1"-33"0,-3 1-152 0,3-1-95 0,2-3-40 0,1 0-10 16,2-2-9-16,-1-3 7 0,-1-2-6 0,2-1-22 0,-2-4-3 0,0-2-12 15,2-1-23-15,-2-2 9 0,1-2-26 0,1-2-2 0,-2-3-2 16,3-1-14-16,-3-2 4 0,2-1-4 0,0-2-5 0,0 2 11 0,1-1-9 15,0-1-2-15,1 2 2 0,1 0-7 0,2 2 2 0,0 1 0 16,2 1-8-16,0 5 8 0,1 5-14 0,0 0 4 0,2 4 7 0,0 3-10 16,1 1 16-16,0 4-7 0,-1 0-8 0,1 1-3 0,0 4-3 0,1 1-11 15,0 3 20-15,2 1-19 0,-1 3 16 0,1 2-7 0,1 2-4 16,-1 4 12-16,0 0-20 0,0 3 10 0,-2 2-1 0,0 2-3 0,-1 2 10 16,0 0 3-16,-2-2 1 0,0-1 3 0,0-2-6 0,-3 0 8 0,-1-2-5 15,-2-1 2-15,-1-1 12 0,-1-2-3 0,0-2 3 0,-2 0 0 16,1-2 0-16,-2 0 2 0,-1-2-1 0,1-2 3 0,-2-1-7 0,1 0 5 15,-2-2-7-15,0-1 7 0,1-1-7 0,-4-1-5 0,3-1-4 0,0-3-13 16,-2 2-1-16,3-4-8 0,0 0-14 0,-1 1-19 0,0-3-18 16,1 2-46-16,0-1-33 0,1-1-88 0,0-1-118 0,1 1-200 0,-1-3-132 15,1-1 209-15,0-2 152 0,0 0 105 0</inkml:trace>
  <inkml:trace contextRef="#ctx0" brushRef="#br0" timeOffset="-169196.09">30365 13700 645 0,'-7'-6'390'0,"1"0"49"0,-1 0-187 16,1 3-91-16,4 3-52 0,-1 0-29 0,2 0-2 0,3 1-4 0,1-1 2 15,-1 0-12-15,2-1-3 0,-1 1-9 0,3-1-24 0,2-2 10 16,1 2-27-16,3 0-14 0,-1 0 3 0,1 0-14 0,3 0 1 0,-2-2 5 16,2 1-18-16,2 1-15 0,-2-2-12 0,-2 1-28 0,1 2-13 15,-2-2-24-15,-2 1-27 0,0 1-31 0,0-3-30 0,-3 3-22 0,-3 0-13 16,-1 0 10-16,-3 2 23 0,-4-2 36 0,-1 1 49 0,-3 0 45 0,0 0 37 15,-2 0 22-15,0 0 15 0,-3 2 1 0,1-1 2 0,0 0 2 16,0 1 1-16,3-1 5 0,-1 0 12 0,-1 0 20 0,2-2 39 0,-1 0 37 16,0-1 37-16,1 0 22 0,1 0-2 0,0 0-1 0,1 0-8 0,0-2-6 15,0 1-8-15,1 1-11 0,1-1-8 0,-1 0-17 0,3 2-2 16,-1 0-9-16,1 2-13 0,-1 0 7 0,1 1-24 0,0 2-3 0,2 1-10 16,-1 2-9-16,1 2 2 0,-2 3-7 0,2 2-2 0,0 2-5 15,0 4-4-15,0 2-6 0,1 2-4 0,-2 2-7 0,0 3 7 0,1 0-9 16,-1 1 2-16,2 0-10 0,0 0 8 0,-1-1-8 0,0 1 4 0,-1-1 1 15,1 1-12-15,2-1 8 0,-1-1-3 0,2-1-3 0,-1 0 12 16,-1-2-14-16,1 2 4 0,1-2 2 0,-1-2-7 0,2 0 8 0,-1-6-7 16,0 0 0-16,1-1 3 0,0-2-1 0,-1-3-2 0,3 1 5 0,0-3-10 15,-1 0 15-15,2-1-15 0,-1-2 12 0,1-2-12 0,1 0 3 16,1-2-3-16,2 0 0 0,0-1 6 0,0-2-6 0,3 0 7 0,0-2-6 16,1-2-1-16,1 1-2 0,1-3 2 0,2 0-9 0,2-1-1 15,-1 1-14-15,2-3-14 0,2 3-28 0,-1-3-26 0,1 3-52 0,0 0-50 16,-1-1-63-16,0 1-92 0,-1 1-92 0,0 0-40 0,-2 1 133 15,0 1 133-15,-1-1-47 0</inkml:trace>
  <inkml:trace contextRef="#ctx0" brushRef="#br0" timeOffset="-168881.32">30815 13966 1068 0,'-9'-12'577'0,"-2"0"-226"0,-1-4-177 0,6 4-73 0,1 2-24 16,3 0-18-16,3 2 5 0,-2 0 3 0,3 0 3 0,2-1-5 0,2 0-16 15,1 1-11-15,1 0-23 0,0 2-12 0,1 1 0 0,1 2-14 16,1 0 6-16,1 3-4 0,0 2 1 0,-1 2 2 0,2 2-4 0,-3 1-3 16,0 2-3-16,-1 3-2 0,-2-1-5 0,-1 3-1 0,-3 2 6 0,-2 0 2 15,-2 0 7-15,-1 2-1 0,-4-1 4 0,1 1 4 0,-4 1-7 16,0-2 14-16,-1-1-13 0,-2-1 14 0,-1 1 0 0,2-1 1 0,-2-1 5 16,3 0-7-16,-1-2 5 0,0-2 3 0,2 0-2 0,-2-2 13 15,2 1-5-15,3-3 2 0,2 1 4 0,-1 0-7 0,3 0 8 0,-3 0-5 16,3 0 3-16,2-1-3 0,-1 0-1 0,2-2 0 0,0 2-1 0,0-1-6 15,4-2-10-15,-2 0 1 0,2 0-2 0,2 0-6 0,0-2 16 0,1-1-15 16,3 2 6-16,-2-4-8 0,3-1-7 0,1 1 2 0,-2-2-10 16,5 1-14-16,-1-2-29 0,1 0-38 0,2 1-46 0,-2-1-54 0,0-1-60 15,2 3-66-15,0-2-73 0,0 0-32 0,3 0 89 0,-4 0 128 16,3 0 89-16,-5-1-53 0</inkml:trace>
  <inkml:trace contextRef="#ctx0" brushRef="#br0" timeOffset="-168521.49">31145 13954 941 0,'-7'-8'512'0,"-1"-1"-143"0,-3-1-198 0,4 2-94 16,4 2-31-16,1-1-14 0,3 1 10 0,0-1 14 0,0 0 11 16,3 0 9-16,-1-2-12 0,1 2-14 0,1-1-20 0,0 0-22 0,2 1-2 15,3 0-14-15,-2 0 4 0,3 2-11 0,-1-1-2 0,-3 1 3 16,1 2-4-16,1-2 2 0,-3 1-6 0,1 1 9 0,-5 1 3 0,-1 2 3 16,1 0 4-16,-4 0-1 0,0 1 3 0,-1 1 9 0,-4 2-2 0,0-1 11 15,-1 1 1-15,-4-1 13 0,3 3 10 0,-4-1 4 0,-1 0 6 16,3 2-6-16,-2 0-1 0,2 0-13 0,1 0-5 0,-1-1 2 0,3 0-11 15,1 0 6-15,0 0-12 0,2 0-11 0,2 1 5 0,-2-1-15 16,7 1 10-16,-1-2-13 0,1 1-2 0,4 1 5 0,0-1-5 0,-1 0 6 16,4-1-6-16,0 2-3 0,1 0 10 0,3 2-9 0,-1 1 12 0,3-1-11 15,0 0 6-15,0 1 4 0,0 1-2 0,-1-1 11 0,-1 1-9 16,1-1 9-16,-3 0 5 0,0 2-2 0,-1 1 4 0,-4-1 2 0,-1 1-6 16,0 1 15-16,-4 0-4 0,1-2 17 0,0 1-4 0,-6 0 13 15,1-3-6-15,-3 2 3 0,-2-2 5 0,1 0-11 0,-1-1 9 0,-1 1-12 16,-1-2-10-16,0 0 2 0,0 0-13 0,0-1-3 0,1-1 2 0,0-1-13 15,0 1 11-15,-3-1-5 0,3-2-4 0,1 0-10 0,0-1-5 0,2-2-6 16,2 1-14-16,-1-2-16 0,3 0-24 0,-1 1-44 0,2-4-37 16,1 3-68-16,0 0-81 0,5-1-101 0,-2-1-87 0,3 0 37 0,3-3 148 15,2-1 136-15,2-3-51 0</inkml:trace>
  <inkml:trace contextRef="#ctx0" brushRef="#br0" timeOffset="-167842.61">31787 13678 931 0,'-4'-10'907'0,"1"1"-460"0,-2-1-322 0,3 4-89 15,1 4-46-15,1 2-2 0,5-1 6 0,-1-1 9 0,3 0 33 16,-1 0 4-16,0 0 26 0,-2-2-10 0,4 1-3 0,-1 0-19 0,4 1-13 16,-1 0-6-16,1-1-9 0,4 2-2 0,0-1-9 0,2 2 0 0,0-1-4 15,0 1 3-15,0 1 4 0,1 0-1 0,-4 0 1 0,-1 0-1 16,-1 1 0-16,-4-1 3 0,1 0 0 0,-2 0 5 0,-2 1-4 0,-3-1 14 15,-2 2-5-15,-2-1 8 0,-1 0 5 0,1 1 7 0,0 1 18 16,-3 1-1-16,-2 1-1 0,2-1-10 0,-2 3-9 0,-1 2 6 0,2 0-5 16,-2 0 3-16,1 3-5 0,-1 2-5 0,-1 0 2 0,-1 4 2 0,2 0-6 15,1 3-3-15,3 2 7 0,-2 0-14 0,0 3 11 0,0 1-15 16,3-1 4-16,-1 2-14 0,3 0 0 0,-1 1 3 0,0 0-4 0,2 1 12 16,-3-1-4-16,3-1-4 0,2 0 0 0,-1-4-5 0,0-1 3 0,5 0 4 15,-6-2-2-15,4 1 2 0,0-2-3 0,-3-1 3 0,3-3-7 16,2-1 5-16,-2-2-2 0,3 0 6 0,-4 0 2 0,2-3-6 0,0 0 2 15,-1-1-5-15,2-2 1 0,-2 0 9 0,-1-1-1 0,1-1 3 0,-1 0-2 16,-3-1-1-16,1 1-4 0,-2-1 13 0,-2 0-6 0,2 0 13 16,-2 0-1-16,-3-1-2 0,-1 1 4 0,-2 0-8 0,-2-2 11 0,0 2-6 15,-3-2 4-15,-1 2-7 0,-1-2 5 0,-3 1-22 0,1-1 10 16,-3 1-10-16,-2-2-4 0,4 0 6 0,-6 0-7 0,2 0-15 0,-2 0-15 16,0-1-17-16,1 1-26 0,0 0-11 0,0-2-38 0,1-2-49 0,-1 0-89 15,2-1-117-15,1-3-234 0,-4-3-30 0,-1-5 185 0,-5-5 34 16</inkml:trace>
  <inkml:trace contextRef="#ctx0" brushRef="#br0" timeOffset="-164244.3">31519 13848 321 0,'-1'-2'165'0,"-2"0"64"0,1 0 14 16,-3 1-49-16,3 2-33 0,-2 1-25 0,0 0-8 0,-1 1 6 0,0 2-7 15,2 1 8-15,-1 0-11 0,1 2-10 0,-4 0-10 0,2 2-23 16,1 3-13-16,0-1-10 0,2 2-23 0,-1 2 0 0,-1-1-18 0,3 3 6 15,-3-1-14-15,2 0 7 0,2 1-6 0,-1-1-7 0,2 1 5 0,-1 0 0 16,-1 0-3-16,1 2 3 0,-1-3-4 0,2 0-13 0,0-1 6 0,-2-1 13 16,2 0-10-16,-2-1 6 0,2 0-1 0,1-1-19 0,1-1 15 15,-2 0-2-15,2-2-6 0,-1 2 19 0,0-3-21 0,1-1 1 0,2-1 3 16,0-2-14-16,0-2 16 0,2-1-13 0,0 0 9 0,0-2-7 16,-1 0-2-16,1-2 0 0,-1 0-1 0,-1-1 1 0,2-2 5 0,-1-1 4 15,0-1 6-15,1-2-1 0,-2-1 2 0,1 1 5 0,-1-3 0 0,-2 3 9 16,0-3-6-16,-1 2 12 0,-1-1-4 0,-2 2 16 0,1 1-1 15,-4 0-4-15,2 1 8 0,0 0-8 0,-4 2 5 0,3 0-3 0,-3 0-4 16,-1 2-1-16,2 1-6 0,-2-1 7 0,0 2-4 0,2 1-4 16,-3-1 1-16,0 1-14 0,-2 0 4 0,0 1-11 0,2 0-2 0,-1 2 1 15,-2-1-14-15,3 1-14 0,0 0-22 0,-1 0-37 0,3 1-33 0,-2-2-76 16,2 1-97-16,4 1-171 0,-4-2-145 0,4 2 163 0,-4-2 140 16,2 0 46-16</inkml:trace>
  <inkml:trace contextRef="#ctx0" brushRef="#br0" timeOffset="-163039.12">26986 14050 422 0,'-8'-2'188'16,"-3"-1"3"-16,-2 2-63 0,0 4-45 0,3 1-27 0,-3 2-11 0,-2 2 5 15,0 2 16-15,-1 2 15 0,1 3 17 0,0 0 5 0,0 2-10 0,1 2-10 16,1 0-14-16,0 2-16 0,1 1-14 0,3 3-6 0,1 1-20 16,1 4 3-16,1 0-1 0,2-2-7 0,0 1 7 0,3-2-2 0,0-2-13 15,3-1 8-15,2-1-2 0,0-3-6 0,3-2 7 0,1-1-12 0,3-2-1 16,1-3 3-16,3 0 6 0,2-2-9 0,1-1 3 0,0-3-4 15,4 0-15-15,0-4 3 0,2-1-7 0,1-2-25 0,0-1-23 0,0-4-48 16,1 0-66-16,1-2-58 0,1-1-54 0,0-3-12 0,1-1 99 16,-1-2 72-16,-2-4-59 0</inkml:trace>
  <inkml:trace contextRef="#ctx0" brushRef="#br0" timeOffset="-162694.78">27218 13773 1063 0,'-6'-3'390'15,"-1"-1"-254"-15,0 3-71 0,2 6-43 0,1 4-18 0,2 3 25 0,0 3 21 16,-1 2 16-16,1 4 33 0,0 3 2 0,-1 2-24 0,2 4 8 16,0 3-22-16,1 2-21 0,1 3 8 0,0 4-31 0,2 2-17 0,0 0 7 15,1 0-10-15,0 1 2 0,1 2 5 0,1-4-10 0,-2 0-4 16,2-5 10-16,0-3-12 0,0-1 9 0,-1-4 2 0,1-2-8 0,-1-3 10 16,-1-4 0-16,2-1-3 0,-1-5 1 0,-2-4 7 0,-1-2-6 0,0-3 1 15,0-4 7-15,-1 0-4 0,0-4 2 0,0-1 7 0,0-2-13 0,-1-2-8 16,2-2 1-16,0-2 2 0,-1-3-5 0,3-1 14 0,-2-1-13 15,1 0-11-15,1-2 15 0,0 0-10 0,2 2 6 0,1-2 10 0,2 2-14 16,-1 1-4-16,2 1 21 0,-1 2-12 0,0-1 14 0,1 3 10 16,0 2-9-16,0 2 2 0,-1 4 1 0,-1 0-11 0,0 4 7 0,-1 2-4 15,0 3 4-15,-2 1 1 0,-1 4-1 0,1 0 4 0,-1 2 4 0,-1 2-8 16,-1 2 7-16,-1 0-1 0,1 1-6 0,-1 0 7 0,-1-2-7 16,0 2 3-16,-1-2 0 0,1-1-6 0,-2-1-2 0,2-2 4 0,0 0-15 15,0-2-3-15,-1 0-24 0,1-3-39 0,0-1-43 0,1-2-44 16,1-1-58-16,0-2-52 0,0-2-55 0,2 0-48 0,1-1 27 0,1-4 112 15,2 0 98-15,1-4-60 0</inkml:trace>
  <inkml:trace contextRef="#ctx0" brushRef="#br0" timeOffset="-162392.27">27662 14388 404 0,'-7'-4'374'0,"-2"2"-46"0,-4 0-156 0,0 4-92 16,4 3-34-16,-1 2-1 0,2 2 16 0,-1 2 24 0,0 1 29 0,1 2 5 15,0 1 1-15,-1 1-11 0,2 2-23 0,0 2-10 0,3 1-21 16,0-1-16-16,2 1-9 0,1 0-16 0,1-2-5 0,1 1-6 0,1-3-4 15,3-2-3-15,-1-2 4 0,2-4-9 0,2-2-1 0,0-2 5 0,2-3-5 16,-1-2-1-16,1-1 5 0,1-1-12 0,0-4 3 0,-1-1 3 16,0-2-1-16,-1-3 5 0,-1 0 8 0,-2-3-7 0,-1 0 11 0,0-2-2 15,-3 0 2-15,1-1 10 0,-2-2-14 0,-1 0 12 0,0 1-2 16,-1-1 1-16,1 1 4 0,-1 0 6 0,-2 2-9 0,2 1 9 0,0 2 0 16,-1 4 4-16,0 1 4 0,1 5-3 0,0 2-1 0,0 0-1 0,1 4-10 15,0 0 3-15,0 2 5 0,1 3-7 0,0 1 15 0,0 4-6 0,1 1 3 16,0 1-1-16,0 1-3 0,2 1-8 0,-1 2 3 0,1-1-7 15,-1 3 1-15,1-2-1 0,-1 1-9 0,0-2 1 0,1 0 5 0,-1 0-11 16,2-2-10-16,-2-2-22 0,3-1-35 0,-1-1-23 0,1-2-38 0,-1-3-39 16,1-1-47-16,0-1-71 0,1-3-56 0,0-1-17 0,1-3 2 15,1-2 94-15,-1-3 105 0,0-5 73 0,0-3-73 0</inkml:trace>
  <inkml:trace contextRef="#ctx0" brushRef="#br0" timeOffset="-162164.22">27846 14354 617 0,'-2'0'363'16,"1"2"-2"-16,0 0-155 0,0 4-89 0,2 1-26 0,0 2-9 0,1 1 5 15,1 3 11-15,0 1-1 0,-2 1-4 0,1 1-16 0,1 2-15 0,-2 1-13 16,1 1-11-16,-2 2-13 0,0 1-10 0,0 0-1 0,0 2-9 16,-1 0 1-16,1-2 2 0,-2-1-13 0,1-1 15 0,-1-3-17 0,1-3 12 15,1-2 1-15,0-3-4 0,1-2 3 0,-1-2 14 0,2-4-10 16,-1-2 13-16,-1-1 2 0,1-1-1 0,-1-3 7 0,0-2 2 0,1-2 4 16,-1-2-10-16,1-2 7 0,2 0-16 0,0-1 6 0,-1-1-5 0,3 0-3 15,0 2 3-15,0-1-2 0,2 1-13 0,0 2 10 0,2-1-13 16,2 0-3-16,0 2 8 0,2 0-22 0,2-1 9 0,1 1-1 0,1 0-9 15,1-1-2-15,0 2-13 0,1 1-38 0,0 1-31 0,2 2-54 0,0 2-75 16,-2 2-92-16,1 3-95 0,-2 0-95 0,2 4 108 0,-1 2 154 0,0 0 45 16,-3 0 90-16</inkml:trace>
  <inkml:trace contextRef="#ctx0" brushRef="#br0" timeOffset="-161580.97">26955 15217 923 0,'-19'-11'475'15,"-8"0"-204"-15,-3-4-99 0,8 4-42 0,7 3-35 0,5 1-15 0,5 2-11 16,2 0-11-16,4-1-3 0,2 2 6 0,3-2-3 0,6 0 14 0,4-1-3 15,6-1-5-15,5 0-4 0,8-1-9 0,5 0-5 0,10-1 4 16,9 1-15-16,8 0-1 0,10-1-12 0,8 0-5 0,10 1 5 0,8 1-13 16,10 1-1-16,8 0-4 0,9 2-11 0,4 0 2 0,9 0 5 15,6 2-10-15,6-1-1 0,5 2 3 0,2 0-9 0,7 1 10 0,4-2-3 16,1 0-7-16,2-4 8 0,3-2-1 0,0-4 10 0,-1-2 5 0,3-3 7 16,0-2 2-16,1-1-4 0,1 3-7 0,-5 3 6 0,-1 3-41 15,-6 5-56-15,-3 7-92 0,-8 5-133 0,-8 4-115 0,-9 5-118 0,-5 1 9 16,-6 0 161-16,-10-2 164 0,-7-6 7 0</inkml:trace>
  <inkml:trace contextRef="#ctx0" brushRef="#br0" timeOffset="-157208.2">28074 15920 610 0,'-13'-14'323'0,"-3"-4"-32"16,-3-4-117-16,2 3-47 0,2 7-45 0,1 2-14 0,-2 4-12 0,-1 1-10 15,1 4-6-15,-2 1 1 0,1 3-8 0,0 1 12 0,1 1-1 16,1 3-2-16,0 2 3 0,2 2-12 0,1 1-5 0,2 1 0 0,1 2-12 16,0 1-4-16,3 1 0 0,1-1-15 0,2-1 3 0,2 0-2 15,1-1-5-15,2-1 1 0,0-4 6 0,3 0-10 0,1-3 13 0,0-4-7 16,3 0-4-16,-1-4 5 0,2-1-4 0,1-1 3 0,0-4 11 0,0-3-7 16,1 0 3-16,-2-5 4 0,1 0-7 0,-1-1 6 0,-1-3 9 15,0 1-8-15,1-3 5 0,-2-2 8 0,-1-1-12 0,0 1 8 0,0-2-4 16,-2 0 3-16,1 2 7 0,0 5 10 0,-2 4-2 0,0 5 2 0,-1 4-20 15,0 3-3-15,-1 4-4 0,0 2-10 0,2 5 4 0,-1 4 5 16,2 4-5-16,-1 4 5 0,1 3 6 0,0 2-9 0,0 3 16 0,1 1-6 16,0 1 1-16,0 3-4 0,-2 0 2 0,0 1-7 0,-2 2 8 0,-1 0-1 15,-1 0 5-15,-2-2-6 0,-2 3 0 0,0-3 1 0,-2 0-7 16,-1-4 16-16,0-3-5 0,0-2 4 0,-2-2 8 0,1-2-7 0,-1-4 0 16,-2 0-1-16,0-3 5 0,-2-2-4 0,2-2 9 0,-1-4-10 15,2-1 0-15,-1-4 5 0,1-1-9 0,0-1 9 0,0-5-6 0,1 0-5 16,-1-5-4-16,1-2-1 0,-1-2-12 0,0-1 5 0,1-4 0 0,1 1 1 15,0-2-9-15,2 2 13 0,2 0-17 0,2-2 11 0,1 3 6 16,1 2-5-16,0 2 13 0,2 3-3 0,2 2-1 0,-1-1-6 0,3 4 9 16,0-1-11-16,2 2 8 0,1 2-9 0,1 1 3 0,1 2-6 0,0 0 13 15,2 3-3-15,1-1 1 0,0 4-6 0,-1 1-4 0,1 1 4 16,0 3-2-16,0-2 2 0,1 1-4 0,0-1-18 0,-1 0-6 0,-2 2-14 16,1-3-15-16,1-1-18 0,0 0-23 0,1-2-31 0,0 0-39 0,-1 1-28 15,2-3-62-15,-1 0-43 0,0-1-50 0,1-2-32 0,1 1 60 16,0-2 115-16,0-3 89 0,-2 1-74 0</inkml:trace>
  <inkml:trace contextRef="#ctx0" brushRef="#br0" timeOffset="-157043.83">28228 16363 699 0,'-6'-3'362'0,"-2"2"-75"0,1 0-118 0,1 1-66 0,3 2-32 16,2 1-12-16,0-1 9 0,1 0 21 0,1-2 5 0,0 1 12 15,1 1-4-15,3-1-16 0,0 0-15 0,1-2-21 0,4 0-26 0,-1-1-1 16,2 1-15-16,2 0-7 0,2 0-2 0,1-1-26 0,3 1-10 0,-1-1-30 15,2 0-30-15,-1 1-34 0,0 0-34 0,0 0-59 0,0-1-54 16,0 1-49-16,2 0-26 0,-1-2 77 0,1-3 103 0,-2 0-83 0</inkml:trace>
  <inkml:trace contextRef="#ctx0" brushRef="#br0" timeOffset="-156841.2">28532 15755 994 0,'-7'-14'455'0,"-2"-1"-241"0,-1-2-97 15,2 7-56-15,3 7-25 0,1 2-10 0,0 3-12 0,2 2 12 0,-1 2 15 16,2 3 8-16,0 2 11 0,1 3 6 0,0 6-14 0,1 2-2 16,0 2-16-16,3 4-8 0,-2-1-4 0,2 3-11 0,-1 0 1 0,2 1 3 15,-1 1-15-15,2 0 3 0,0-2-6 0,0 0-15 0,1-3-5 16,1-1-17-16,0-2-24 0,0-2-17 0,0-4-24 0,-1 0-21 0,0-3-39 16,0-2-28-16,-2-1-27 0,0-3-25 0,0-3 10 0,-2-3 2 0,1-3 45 15,-2-2 61-15,0-5 49 0,-2-5 22 0,-1-3-92 0</inkml:trace>
  <inkml:trace contextRef="#ctx0" brushRef="#br0" timeOffset="-156588.73">28478 15755 627 0,'-4'-6'277'0,"-2"1"-65"0,-1-1-88 0,3 6-58 0,1 6-20 0,2 2-5 15,1 2 7-15,0 4 22 0,1 2 14 0,1 0 1 0,2 1 4 16,0 2-18-16,2 0-17 0,0 1-8 0,1 0-20 0,1 0-2 0,1 0 0 16,0 1-12-16,2-3 2 0,-1-2-4 0,4-1-8 0,-3-3 12 0,2-3-8 15,0-2 7-15,-2-2-1 0,2-3 3 0,0-2 1 0,-2-4-1 16,2-1-4-16,-2-3-1 0,1-3 1 0,-3 1 0 0,0-4 3 0,-1-2-1 15,-1-1 4-15,-1-3-4 0,0 0 6 0,-2 1-2 0,-1-2 5 0,-1 3-4 16,-1 1 8-16,0 2-5 0,1 5 5 0,-2 2 0 0,0 3 0 16,0 4-4-16,1 2-2 0,-1 3-12 0,1 3-5 0,1 2 3 0,0 4-1 15,2 3 7-15,-2 2-2 0,2 3 4 0,-2 3-8 0,0-1-1 16,2 3-3-16,-2 1-4 0,2-1-4 0,0 1 6 0,1-2-10 0,1-1-9 16,0-1-30-16,1-1-26 0,1-3-36 0,1 1-39 0,0-3-53 0,-1 1-66 15,2-2-78-15,1-2-42 0,-1-2 50 0,1-1 116 0,1-3 102 16,0-5-74-16</inkml:trace>
  <inkml:trace contextRef="#ctx0" brushRef="#br0" timeOffset="-156314.18">28977 16043 971 0,'-8'-5'480'0,"-3"-1"-250"0,-4 0-134 0,1 5-57 16,2 2-21-16,2 2-2 0,1 1 17 0,1 1 19 0,-1-2 17 0,2-1 16 16,0 2-7-16,1-1-6 0,1 1-17 0,2 0-22 0,-1 0-12 0,3 0-18 15,1 0-12-15,1-2 0 0,1 2-12 0,1-1 9 0,0-1 0 16,3 1-5-16,0-3-1 0,1-3-1 0,1 0-9 0,0-3 12 0,1 0 1 15,-1-2 7-15,2-1 9 0,-1-1-10 0,-1-2 9 0,-1 1-1 0,0-1-1 16,-3-1 10-16,0 3 3 0,-2 0 7 0,0 0 19 0,0 4 1 16,-1 0 9-16,0 2-7 0,0 2-9 0,0 1-4 0,-1 3-5 0,2 2 1 15,0 3 5-15,0-1-1 0,0 5 7 0,1 2 1 0,0 0-5 16,0 5-4-16,1-1-5 0,-1 0-8 0,1 2 1 0,0-1-6 16,2 1-1-16,0 0 3 0,1 0-5 0,-1-2 1 0,1-2-9 0,1-2-5 15,-1 0-12-15,1-1-9 0,1-3-19 0,-1 0-19 0,2-3-34 0,1 0-29 16,-1-1-32-16,0-2-56 0,0-1-49 0,-1 1-48 0,-1-2-38 0,0 0 12 15,-1 0 101-15,-1-1 96 0,1-1 64 0,-2-1-75 0</inkml:trace>
  <inkml:trace contextRef="#ctx0" brushRef="#br0" timeOffset="-156029.93">29241 16367 474 0,'-3'4'233'0,"-2"0"8"16,-2 4-61-16,2-1-47 0,-2 0-21 0,1 1-4 0,1 0 3 0,0-1 18 16,-2 0 6-16,1-3 14 0,-1-1 0 0,0-1-12 0,0-3-15 0,1 0-18 15,-1-2-25-15,2-2 2 0,-2-2-21 0,0-1-3 0,2-3-15 16,-1-3 0-16,2-2-5 0,-1-4 0 0,-1-3-3 0,2-2-2 15,-1-2-4-15,2-3-14 0,0 0 1 0,2 1-11 0,0-2 6 0,1 1 1 0,0 1 11 16,2 2-1-16,2 1-8 0,1 1-10 0,1 2 2 0,1 2-13 16,1 2 18-16,-1 2-5 0,3 2-1 0,-2 3-4 0,0 1-5 0,0 4 6 15,0 2-9-15,-1 2 4 0,1 2-5 0,0 2-3 0,0 2 0 0,0 2 1 16,0 4-6-16,0 1 10 0,0 3-7 0,-1 0 7 0,-1 2 2 16,-1 3-4-16,-1-1 4 0,0 1 2 0,-3 1-8 0,-1-1 18 0,-1 2-12 15,-3-3 8-15,0 1-3 0,-1-2 0 0,-2-3 6 0,1 2-6 16,-2-3 7-16,0-2-2 0,0 0 5 0,0-3-5 0,0-2 7 0,0 2-24 15,1-3 11-15,-1-1-22 0,1 1-6 0,1-3-17 0,-1 0-24 0,3-1-20 16,-2-2-30-16,1 0-40 0,2 0-42 0,-1-1-57 0,2 0-81 16,2-2-74-16,1-1-52 0,4 0 127 0,-1 0 129 0,5 1-42 0</inkml:trace>
  <inkml:trace contextRef="#ctx0" brushRef="#br0" timeOffset="-155501.29">29367 15679 827 0,'-7'-5'393'16,"0"1"-140"-16,0-1-112 0,3 4-52 0,1 3-28 0,2 1-15 0,0 0 12 15,3 2 13-15,1-2 2 0,0 2 14 0,2-2-15 0,0 1-10 0,2-1-6 16,3 1-23-16,1-2-3 0,2 1-16 0,1 0-5 0,1 0-6 16,1-2-4-16,0 0-7 0,0-2 5 0,-1-1-18 0,2 0-5 0,0 1-17 15,-3-1-22-15,0 0-13 0,-2 0-17 0,-2-1-14 0,-1 1-11 16,0 0-9-16,-4 1-7 0,-1-2-1 0,-3 0 2 0,-1 1 15 0,-2-2 9 15,-3 0 25-15,-3-1 22 0,-1 0 15 0,-3 1 16 0,1-1 10 0,-2 2 13 16,-1-2 16-16,0 2 15 0,2-1 25 0,-1 3 23 0,0-1 21 16,1 1 22-16,-2 1 10 0,1 0-3 0,2 0-4 0,-1 0-11 0,2 1-12 15,0 0 4-15,2 1-14 0,0 2 4 0,1-1-17 0,2 0-5 16,-1 3-5-16,1 2-13 0,1 2-1 0,-1 1-3 0,2 3-12 0,-2 3 6 16,0 4-9-16,2 4 2 0,-2 3 1 0,2 3 1 0,-2 0-3 0,2 0 2 15,-1 2-10-15,2-1 0 0,0 3-1 0,-2 0-7 0,2 1 15 16,0 0-15-16,-1-2 11 0,2-1-7 0,1-3 2 0,1-2 9 0,0-1-4 15,2-4 6-15,0-2-6 0,-1-3-16 0,2-2 9 0,-1-3-12 0,2-3-1 16,1-2 9-16,0-2-16 0,0-2 1 0,3 0-5 0,0-3-22 0,1 1-1 16,3-1-18-16,2-1-12 0,1 0-9 0,1 0-38 0,4-3-25 15,0 2-47-15,1-1-46 0,2-1-48 0,0 0-52 0,3 1-38 0,-1-2 24 16,2 1 112-16,-3-3 78 0,-1-3-39 0</inkml:trace>
  <inkml:trace contextRef="#ctx0" brushRef="#br0" timeOffset="-155214.92">29696 15963 997 0,'-4'-11'519'0,"-2"0"-259"0,2-3-151 16,1 6-61-16,5 2-33 0,0 1-13 0,4 1 5 0,2-1 1 15,0-1 11-15,4 0 4 0,1 0-1 0,3 0-1 0,0 1-9 0,1 3-9 16,0 2-2-16,-1 1-11 0,0 4 0 0,1 2-10 0,-4 1-12 16,-1 1-1-16,-3 3-2 0,-3-2 13 0,-2 1 7 0,-1 1 7 0,-5-2 0 15,-1 3-4-15,-3 0 3 0,-2 1 10 0,-2 1-4 0,-3 0 9 0,-2 0 0 16,-2 0-7-16,0 1 12 0,-2-1-6 0,1 1 1 0,-2-2 10 15,2-2 5-15,0 1 14 0,1-1 25 0,2-2-2 0,0-1 14 0,1-1-6 16,3 0-9-16,0-1-4 0,2 0-6 0,2 0-3 0,3 0-1 16,0-1-12-16,2-1 3 0,2 0-13 0,1 1-8 0,1-2 9 0,3 2-13 15,1 0 7-15,1 0-1 0,-1 0-14 0,2-3 2 0,3-1-4 16,0 1-6-16,3-2 9 0,1-1-10 0,-1 0-8 0,2-1-6 0,0-2-19 16,2 0-22-16,0-1-9 0,-1 0-41 0,2 0-20 0,0 0-42 0,0-1-54 15,-1 0-64-15,0 1-68 0,-3 0-17 0,1-1 107 0,-1 0 105 0,-1-2-58 16</inkml:trace>
  <inkml:trace contextRef="#ctx0" brushRef="#br0" timeOffset="-154862.17">30040 15982 751 0,'-4'-8'407'0,"-2"-1"-95"0,-1-1-130 0,4 4-70 0,-1 1-46 0,3 1-1 0,1-1-14 16,1 0-4-16,1 0 12 0,1 0-11 0,1-1-10 0,0 0-5 0,-1 1-21 15,3 0-17-15,1 0 7 0,0 2-14 0,-1 1 8 0,-1-1-14 0,-1 2 2 16,-1-1-12-16,-2 1 16 0,-1 0 2 0,0-2 7 0,-2 2 12 15,-1 1-12-15,-3 0 2 0,-3 0 1 0,-1 1-2 0,-1 2 8 0,-2-1 3 16,1 1 1-16,-1 2-3 0,-1 1 6 0,0-2 11 0,2 3-5 0,-2 0 16 16,1 0-7-16,1 2-10 0,2-1 3 0,1 0-5 0,2 1-11 15,1-1 10-15,2 1-14 0,1-1-4 0,3 1 8 0,1 0-4 0,3 2-1 16,1-2 5-16,0 1-16 0,2 0-1 0,1 0 3 0,1 0 3 16,4 1 8-16,-1-1 4 0,0-1-5 0,2 2-14 0,-1-1 5 0,1 0 4 15,0 2 4-15,-2-3 13 0,0 2-8 0,2-2-14 0,-4 0 15 0,-1 1-11 16,0 1 13-16,-3-2 5 0,-1 1 4 0,-2 0 4 0,-2-2 9 15,-1-1 13-15,-2 1 0 0,-3 0 13 0,1 0-8 0,-4-1-5 0,0 0 4 16,-1-3-10-16,-3 0-8 0,2 0 0 0,-1 0-14 0,1-1 0 0,-1 1-2 16,1-3-7-16,1 0 3 0,-1 0-1 0,0-2-3 0,1 0-10 15,1 1-12-15,0-3-2 0,1 1-32 0,1 0-9 0,0-3-37 0,2 1-47 16,0-1-23-16,3 0-46 0,1 2-64 0,1-2-54 0,2 1-67 0,0 0 19 16,4-1 134-16,2-1 98 0,2-1-60 0</inkml:trace>
  <inkml:trace contextRef="#ctx0" brushRef="#br0" timeOffset="-152594.92">30256 15966 268 0,'-4'-7'133'0,"0"0"58"0,-2-1 32 0,0 2-46 0,2 2-44 16,0 0-26-16,1 3-9 0,2-1 0 0,-2 1 11 0,3-2 0 0,0 2 4 16,-1 1-14-16,2-1-17 0,0 0-10 0,1 0-19 0,1 0-15 0,2 0-15 15,-1-2-13-15,3 1-3 0,1-2-1 0,1 1 1 0,3 0-8 16,-3-2 0-16,2 0-4 0,0 0 1 0,0-1-6 0,0 0-2 0,-2-1-9 16,-1 2 9-16,-1 0-8 0,-1 0 6 0,-3 2-4 0,0-1-3 15,-3 2 5-15,-1 0 5 0,-1-1 5 0,-1 2-5 0,-2 0 6 0,0 0 3 16,-3 0 2-16,1 1 3 0,-3 0 7 0,1 1-9 0,0 0 17 0,-1 0-5 15,-1 3 8-15,1-2-1 0,-1 1 0 0,1 1 8 0,1-1 1 16,1 2-2-16,1-1-2 0,1 1-3 0,0 0-4 0,2-1 0 0,-3 0 2 16,3 0-11-16,1 2 0 0,-1-1 2 0,3 1-13 0,0-2 5 15,1 2-7-15,1-1-1 0,2 0 4 0,-1 2-4 0,3-1-2 0,-1 1-4 16,1-1-5-16,2-1 10 0,-2 2-7 0,1 1 5 0,2 0-2 0,0 2 6 16,2 0 2-16,0-1-4 0,-2 2 5 0,2 0-9 0,0 2 8 15,0 0 2-15,0 0 0 0,-2 0 5 0,-1 1-4 0,0 1 2 0,-2-1 9 16,0 2-3-16,0-2 11 0,-4 0 1 0,2-2 10 0,-3 1 8 0,-1 0 8 15,-2-2 10-15,1-1 1 0,-3 1 2 0,1-1-5 0,-2 1-15 16,-1-3 5-16,0-1-12 0,-2-2 0 0,1 0-2 0,0 1-10 0,-1-3 4 16,-1 2-17-16,1-4 7 0,0 1-8 0,1 1-5 0,-1-3 6 0,2 1-11 15,-1-1 4-15,1-3 3 0,-1 1-11 0,1 0 7 0,0-3-13 16,0 2 1-16,2-2-6 0,-1 1-9 0,2-1-14 0,-1 0-16 0,1 1-30 16,1-1-25-16,2 0-44 0,0 2-47 0,2 0-68 0,0-1-81 15,2 2-65-15,1-2 9 0,1 1 143 0,3-1 106 0,0 0-52 0</inkml:trace>
  <inkml:trace contextRef="#ctx0" brushRef="#br0" timeOffset="-152107.83">30432 15702 1006 0,'-4'-7'469'0,"-3"-3"-232"0,0 1-108 0,1 3-48 0,4 2-35 16,1 3 1-16,1 0 7 0,1 0 5 0,1-1 16 0,-1-1-2 0,3 1-7 15,0-2-8-15,2 1-18 0,2 0-8 0,1-1-16 0,2 2-9 16,1 0-13-16,2-1-3 0,1 1 0 0,3 0-1 0,-1 0 2 0,0 1-1 16,0-1-15-16,1 1 11 0,-3 0-13 0,-1 1 8 0,-4 0 0 0,-1 0 0 15,-3 1 4-15,-3 0 2 0,0 0 5 0,-2-1-1 0,-2 1 7 16,1 0 2-16,-3 2 7 0,0-1-1 0,-2 0 7 0,-1 2-13 0,2-1 19 15,-2 1-5-15,-1 0 11 0,1 2-2 0,0 1 4 0,-1 0 4 16,-1 2 2-16,-1 3 6 0,3 0-12 0,0 2 4 0,1 4 6 16,1 1-11-16,-1 4 12 0,1 3-14 0,2 1-24 0,0 1 12 0,0 1-9 0,2 1 2 15,0 0 12-15,0 2-14 0,1 0-11 0,1 0 7 0,-1 2-11 16,4-3 14-16,-1-2-6 0,0 1 4 0,2-3-1 0,-2-1-1 0,0-1 1 16,1-1-2-16,-1-1-3 0,2-1 2 0,-1-2 1 0,0-2 14 15,0-1-11-15,-2-4 4 0,-1 1 5 0,1-2-15 0,-1-1 10 0,-1 0-3 16,2-3 9-16,-3 1-8 0,1-2 11 0,0-1-11 0,-1 1-6 0,1-3 8 15,-1 2 1-15,-1-1 6 0,0-1 6 0,-3 2-11 0,0-1 1 0,0-2 4 16,-3 2 10-16,0-2 3 0,-1 1 7 0,-1 1-7 0,0-1-18 16,0 0 12-16,-3 0-10 0,3-3-2 0,0 1 13 0,-3-2-16 0,2 0-6 15,-1 0 5-15,0 0-10 0,2 0 11 0,-1-1-13 0,1 0 2 16,1-1-29-16,0-1-18 0,1 0-33 0,0 1-45 0,0-2-63 0,1 2-92 16,3 0-142-16,-2-2-157 0,3-1 93 0,-1-3 135 0,0-2 49 0</inkml:trace>
  <inkml:trace contextRef="#ctx0" brushRef="#br0" timeOffset="-151494.65">30644 16012 583 0,'-7'-3'321'0,"-2"-2"55"0,-2 1-128 0,5 1-75 0,3 2-46 15,0 0-38-15,4 1-5 0,1-1-5 0,1 0 8 0,2 1 5 16,-1-2-9-16,3 2 5 0,1 0-18 0,3 0-5 0,1 3-10 0,1-1-15 15,0 2-1-15,2-1-13 0,0-1-4 0,1 2-1 0,2-1-13 0,1-1 10 16,-1 1-11-16,2-2-9 0,-2-1 1 0,2 0-3 0,2 0-1 0,-3 0 14 16,3 0-19-16,-1-1-17 0,-2 0-25 0,1 1-30 0,-2-2-15 15,0 1-38-15,1 2-36 0,-4 1-53 0,0 0-60 0,-2 0-54 0,-4 2-25 16,-1 0 23-16,-1 2 110 0,-4 1 94 0,-2 1 60 0,-2 0-101 16</inkml:trace>
  <inkml:trace contextRef="#ctx0" brushRef="#br0" timeOffset="-151320.1">30691 16229 1875 0,'-11'-5'482'0,"0"3"-311"0,-1-1-72 0,5 4-38 0,5 0-20 0,3 1 8 16,0 0 10-16,4 0 10 0,2-2 1 0,0-2-5 0,4-1-32 0,1-2 8 16,3 0-28-16,4-2 1 0,2-3-11 0,4 2-8 0,3-1-2 0,0 1-5 15,1 1-6-15,-1 1-18 0,1 3-21 0,0 2-42 0,2 1-42 16,-2 1-82-16,3 2-102 0,2 1-164 0,-1 3-95 0,4 2 123 0,-2 0 145 15,0 2 9-15</inkml:trace>
  <inkml:trace contextRef="#ctx0" brushRef="#br0" timeOffset="-149996.68">31450 15930 436 0,'-7'-4'208'0,"-3"-1"62"0,-2 2-57 0,2 2-64 0,0 3-32 15,-1 2-15-15,1 3-5 0,-2 1 6 0,1 4-9 0,-1 1-3 16,-1 0-6-16,0 2-10 0,-1 2-6 0,0 2-13 0,4 1-10 0,1 2-7 16,-1 2-12-16,5-1 3 0,-2 1-18 0,3 2 3 0,4-2-3 0,-1-1-13 15,5-1 11-15,0-3-7 0,1 0-6 0,4-2 9 0,0-3-13 16,2-1 2-16,4-4-1 0,1-1 6 0,2-1-6 0,1-3 9 0,-1-1-4 16,0-4-23-16,1-3 16 0,1-2-5 0,0-2 2 0,1-4 20 0,-1-2-12 15,-3-2-4-15,-1-1 11 0,-1-1-1 0,-1 0 9 0,-1-2 2 16,-3-1 7-16,-2 3-12 0,-3-3 20 0,-7 1-8 0,2-2 8 0,-5 2 10 15,0-1-8-15,0 3 10 0,-5 0-10 0,2 2 3 0,-2 1-12 0,-3 0-3 16,1 1 2-16,-1 0-8 0,0 3 3 0,0 1 2 0,-2 0-13 16,0 3 10-16,1 2-15 0,-2-1 1 0,2 2-9 0,2 1 5 0,-2 2-25 15,5 2-17-15,-2-1-32 0,1 1-56 0,4 1-44 0,0 2-98 16,3 3-120-16,2 1-69 0,2 3 67 0,4 4 126 0,-1 2 128 0,3 1-94 16</inkml:trace>
  <inkml:trace contextRef="#ctx0" brushRef="#br0" timeOffset="-149817.89">31598 16093 1075 0,'-5'-5'617'0,"-1"3"-287"0,3 2-216 0,4 6-61 0,1 5-20 15,4 4 10-15,-1 3 14 0,2-1-2 0,1 0 1 0,-1 0-3 16,-2 0-9-16,4-2-6 0,-3 0-14 0,3-2-7 0,1 1-17 0,-1 1 0 16,4 0 13-16,0 1-8 0,1 2 1 0,1-1-3 0,2-3-19 0,-1 0-9 15,2-2-20-15,0 0-17 0,1-1-43 0,-2-1-39 0,0-2-67 16,-2-3-79-16,0 0-62 0,0-2-43 0,-1-1 48 0,-1-2 111 0,-4-2 101 15,-1-1-81-15</inkml:trace>
  <inkml:trace contextRef="#ctx0" brushRef="#br0" timeOffset="-149650.43">31851 16195 1240 0,'-11'-8'651'0,"-5"2"-372"16,-3-1-134-16,2 3-62 0,2 6-37 0,5 3-23 0,-2 1 5 0,4 2 7 15,-1 0 20-15,-2 0 3 0,0 1-11 0,-3 0-7 0,0 3-5 16,0 2-2-16,1 0-12 0,-2 1 4 0,0 3-8 0,0 2-14 0,-1-2-1 15,3 2-9-15,0-3-21 0,3 1 6 0,4 2-26 0,-1-1-12 16,2-2-21-16,1-1-20 0,0-2-29 0,3 1-38 0,1-1-39 0,1-1-80 16,3 0-71-16,-3-4-69 0,2 2 80 0,1-4 119 0,-2-2-66 0</inkml:trace>
  <inkml:trace contextRef="#ctx0" brushRef="#br0" timeOffset="-144166.33">32311 15850 1494 0,'-5'-13'406'0,"-3"-2"-187"15,0 0-89-15,-4 8-54 0,4 7-21 0,-1 5-20 0,-3 3-17 0,4 6 7 16,-1 3-2-16,1 5 5 0,0 2 15 0,-3 5-2 0,1 3 4 0,0 2-2 16,-2 4-12-16,3 1 13 0,-1-1-9 0,-2 1 0 0,-1-1-4 15,2-1-12-15,-1 0-7 0,2-1-6 0,4-3-9 0,0 0 5 0,3-1-7 16,1-1 11-16,0 0-17 0,2-1-1 0,2-1-18 0,-1-2-20 15,3-2-9-15,0-2-41 0,5-3-23 0,0-1-52 0,-2-1-43 0,5-1-72 16,-4-3-66-16,3 0-51 0,2-2 12 0,-3-3 128 0,3-2 113 0,-4-5-51 16</inkml:trace>
  <inkml:trace contextRef="#ctx0" brushRef="#br0" timeOffset="-143428.89">32573 16049 737 0,'-11'-14'444'0,"-3"-3"-154"0,-1-1-135 16,2 6-74-16,4 5-35 0,1 5-26 0,1 2-16 0,1-1-3 0,2 3-11 16,1-1 7-16,4 0-5 0,-1 0 10 0,3 1-4 0,-2-1 2 15,1 0 3-15,3 0-6 0,2 0 3 0,0-1-5 0,2 0 3 0,-1 0 3 16,1-1-6-16,4-1-3 0,-2-1-3 0,4 1-8 0,1-3 14 0,-2 1-9 15,2-2 5-15,1-1-5 0,-5 0 2 0,2 0 4 0,-4 2-2 16,-1-1 3-16,-1 0-2 0,-3 1 3 0,0 2 1 0,-2 2 0 0,-1-1 0 16,-5 0-4-16,2 2 9 0,-5 2-9 0,1-1 12 0,-1 1-1 0,-3 3-2 15,-3-1 15-15,-1 2-7 0,-3 2 12 0,0-1 0 0,0 2-2 16,-4-1 0-16,3 0 2 0,-3 2 1 0,4-4 3 0,1 3 0 0,2-1 6 16,-2-2-9-16,1 1 8 0,-1 0-6 0,4-1-21 0,3 0 21 15,0-2-29-15,5 1 6 0,-2-1 13 0,2-1-19 0,4-2 13 0,0 1 0 16,2 0 13-16,5 0-24 0,-1 1 22 0,5 1-4 0,3 2-24 0,-1 2 24 15,4 0-30-15,-2 3 4 0,3 1-9 0,2-1 4 0,0 4 1 0,1 1-3 16,1 2 3-16,0 1-14 0,-4 0 6 0,1 0-2 0,-4 1 0 16,-1 0 10-16,-2-1-3 0,-2 0 6 0,-2-1 5 0,-2 1 0 0,-2-2 16 15,-2-1 1-15,-4 1 21 0,-1 1 15 0,-3-2 17 0,-3 0 16 16,1 0 2-16,-2-2 3 0,0-2 4 0,-2-2-12 0,-1-1-2 0,-1-1-14 16,0-2 0-16,2 0-14 0,-3-3-1 0,1-1-6 0,-2 1-15 15,1-2 1-15,2-1-4 0,-1 0-1 0,0-3-19 0,4-1-5 0,-1-3-17 16,2-1-23-16,2-4-18 0,-3 1-33 0,4-4-43 0,-1 0-31 0,2-2-69 15,1-1-67-15,-2 0-78 0,1-2-60 0,2 1 133 0,-4-3 124 16,0 0-14-16</inkml:trace>
  <inkml:trace contextRef="#ctx0" brushRef="#br0" timeOffset="-143288.39">32524 16050 998 0,'-4'-12'889'0,"3"-2"-596"0,-2 0-182 0,4 6-75 0,3 4-27 0,0 4-21 16,3-1 0-16,1 1-11 0,6-2-1 0,2-2 8 0,3 0-3 0,2-2 0 15,1 0 1-15,-2 1-16 0,3-1-19 0,-1 1-41 0,-4 2-53 16,5 0-77-16,0 2-69 0,2 1-71 0,3 3-22 0,1 0 98 0,1 0 125 16,1 0 24-16</inkml:trace>
  <inkml:trace contextRef="#ctx0" brushRef="#br0" timeOffset="-137766.3">32443 16913 97 0,'-1'-3'3'0,"-2"2"7"0,1-1-9 0,4 0 7 16,-6 2-5-16,6-2-4 0,-2 2 7 0,-2 0-5 0,5 2 9 16,-3-2 13-16,-1 0 5 0,3 1 9 0,-4-1 7 0,2 2-2 0,1 0 5 15,-4-1 5-15,4 3-10 0,-2-1 6 0,-2 1-8 0,2 0-2 16,-2 1 9-16,-1 0-5 0,1-1 10 0,0 1 8 0,-3-1 7 0,-1 1 16 16,1 1 4-16,-4-2 2 0,2 2 10 0,-3-1-6 0,0-1 0 0,0-1-2 15,-2 0-12-15,-4 0-1 0,1-2-1 0,-3-1-8 0,0-3 2 16,-2 0-13-16,-2-1 5 0,-1-2-11 0,-1-3-1 0,-2 0-6 0,1-3-8 15,-1-2 3-15,-2 0-6 0,5-3 7 0,-2-2-5 0,0-2-10 0,2-3 4 16,-1-2-12-16,1-2 4 0,1-1 2 0,-2-2-2 0,5-1 6 16,-2-3-6-16,2-1 8 0,5-2-10 0,-1-2 10 0,4-1-7 0,2-2-3 15,1 1-4-15,3 2-1 0,3-1-9 0,-2-1-4 0,5-2-5 0,0 3 1 16,0-1 2-16,3 2 0 0,2 0 0 0,0-1 2 0,3 1-6 16,1 1 8-16,1 1-3 0,2 0-2 0,1 1 2 0,-1 1-4 0,3-1 10 15,1 4-12-15,2 0 6 0,0 3 1 0,2 5-4 0,0 3-1 16,2 2 3-16,-2 5-14 0,2 3 12 0,-1 1-8 0,0 4 1 0,3 3 4 15,-4 3-1-15,3 3-1 0,-1 3-2 0,-1 3 1 0,1 2-8 16,1 3 13-16,-3 2-7 0,0 2 1 0,0 3 4 0,-2 3-8 0,3 1 5 16,-4 4-1-16,4 2-8 0,2 1 12 0,-3 3-11 0,2-1 7 0,1 2-6 15,-5 3 25-15,3 0-3 0,2 2-6 0,-3 0 5 0,2 0-34 16,-3 1 15-16,-3 0-9 0,0-2-3 0,-3 2 7 0,0-3-5 0,-2-3 5 16,-1 1 5-16,-4 0 4 0,-1-3 3 0,-4 4 3 0,0-1 6 0,-2-1-2 15,-1-2 7-15,-2-3 1 0,-1 0 3 0,-3-1-8 0,0 0 14 16,-2-3-10-16,1 2 9 0,0-2-5 0,-3-1 3 0,2-1 5 0,-3-2-6 15,-1 1 6-15,1-3-13 0,-1-1 7 0,-2-1-10 0,3-3-10 0,1 0-14 16,1-2-10-16,1-1-10 0,-2-1-1 0,0-2-14 0,2-2-26 16,1-1-22-16,0-1-33 0,2-4-43 0,-1 1-61 0,2-3-78 0,0-1-76 15,-1-2 42-15,4-2 125 0,-3-2 87 0,1-2 22 0</inkml:trace>
  <inkml:trace contextRef="#ctx0" brushRef="#br0" timeOffset="-136729.98">32201 16955 1088 0,'-8'-6'409'0,"-3"1"-249"15,0 1-100-15,4 4-65 0,1 6-44 0,2 1-24 0,0 3 1 0,1 1-1 16,3 1 33-16,1 1 11 0,2 1 1 0,2 1 19 0,-4 2 1 0,1 2 9 15,1 0 19-15,-3 3-2 0,1 2 4 0,0 2 6 0,0 1 2 16,1 3-1-16,-3 4-1 0,1-1-4 0,-1 3-13 0,0-1 5 0,1 0-9 16,2 2-3-16,-1-2 0 0,0 2-9 0,1-3-4 0,-4 0 2 0,2-3 2 15,-2-1 3-15,1-3-3 0,0 1 9 0,-1-3-10 0,-2-1 18 16,3-6 6-16,-1-3-5 0,1-2 13 0,2-4-16 0,-5 0 3 0,4-2 1 16,-1-2 2-16,-1-1-3 0,1-3 5 0,-2-4-2 0,2-1-9 15,0-1 13-15,-1-1-3 0,-3-1 0 0,0-2 12 0,-1 2-25 0,-1-4 4 16,-3 1 8-16,0-1 4 0,-4-2 35 0,0 3 4 0,1-3 10 15,-5 1-1-15,2 1-8 0,-2 0-3 0,-1 2-11 0,1 0 1 0,-2 0-8 16,2 1 9-16,-1 1-8 0,1 0-2 0,1 1-1 0,0 0-3 0,2 2 8 16,3 0-12-16,0 1 4 0,1 2-9 0,1-3 0 0,4 2-4 15,2 1-3-15,1-3-13 0,1 2 6 0,4-2-3 0,-1 1-14 0,6 0 4 16,3-2-4-16,2-1-11 0,3-1 17 0,3 0 0 0,-1-1-26 0,8 0 21 16,-1 1-16-16,0 0 5 0,5 2 11 0,0-1-8 0,2 0 7 15,2 1-7-15,2 1 0 0,-1 2 1 0,-1 2-11 0,-3 1 12 0,-2 0-8 16,0 3 0-16,-3 0 4 0,-2 1-9 0,-2 0 9 0,-1 2 16 0,-4 0-2 15,-3 0 15-15,-4 1-13 0,-5 0-5 0,-1 1 11 0,-3 2-2 16,-4-1 15-16,0 2 4 0,-2-1-7 0,-6 2-1 0,1 0 3 0,-3-1-8 16,0 1 12-16,-1 0-6 0,0 0-2 0,-1 0-10 0,-3 2 0 0,0-3-2 15,-2 0 0-15,2 0 7 0,1-2-10 0,-2 1-25 0,1-2-10 16,-2 0-36-16,1 1-37 0,-1 1-32 0,1-2-61 0,2-1-56 0,-1-2-85 16,4-3-80-16,2 1-26 0,0-4 150 0,-1-4 135 0,1-4 65 15,3-4 25-15</inkml:trace>
  <inkml:trace contextRef="#ctx0" brushRef="#br0" timeOffset="-135527.48">30296 12992 949 0,'-1'-3'401'0,"-2"2"-140"16,-1 1-91-16,-3 3-49 0,-1 1-41 0,-3 3-13 0,-2 1-3 0,-3 1 1 15,-4 2 24-15,-1 1-13 0,-6 1 11 0,-4 0-12 0,-5 1-7 16,-4-1-5-16,-7 2-13 0,-4 2-4 0,-9 0-12 0,-8 1-7 0,-6 2 6 15,-7-2-5-15,-2-2 17 0,-3-1-1 0,-4-2 4 0,-1-1 0 0,-4-5-19 16,1-3 8-16,1-4 3 0,1-3-3 0,5-3 0 0,2-6 6 16,4-1-27-16,2-7 9 0,4-3 2 0,3-2-13 0,1-5 5 0,3-4-1 15,4-4-15-15,1-5 5 0,5-3-12 0,3-3-3 0,4-8-1 16,2-3-10-16,4-4 7 0,4-4 1 0,1-1-7 0,7-3 12 0,4-3-9 16,4 0-1-16,5 0 10 0,5 0-4 0,4-2 12 0,5 0-4 0,6 1 1 15,3 0 0-15,7 3 3 0,3 4-6 0,4 3-1 0,3 4 1 16,6 4-8-16,6 3 6 0,7 1-6 0,7 0-3 0,8 1 7 0,10 2-6 15,7 5 3-15,7 4-5 0,9 6 0 0,3 7 1 0,4 5 0 0,4 7 1 16,-2 7 1-16,6 5-7 0,2 9 7 0,3 4-4 0,5 8 4 16,1 3 2-16,0 7-4 0,-4 5 9 0,-1 4-16 0,-3 3 11 0,0 7-7 15,-2-1 0-15,-3 6 5 0,-1 0-7 0,-6-1 4 0,-6 2 0 0,-5 1 3 16,-8-3-1-16,-6 3 4 0,-5-1 4 0,-6 0 4 0,-7-2 4 16,-5 2-1-16,-12-1-4 0,-6-1 7 0,-6 1 2 0,-6-3 10 0,-3-1-7 15,-7-2 3-15,-2 1 2 0,-8-2 1 0,-4-1 7 0,-5 1-4 0,-4 0-5 16,-4-1 5-16,-4 0-4 0,-2-1 1 0,-5 0-6 0,-1-2-12 15,-3-1 4-15,-2-1-16 0,2-2 9 0,-3 1-24 0,2-1-17 0,0-3-27 16,-1-1-43-16,1-3-39 0,0-3-73 0,1-2-108 0,-1 0-133 0,0-1-106 16,1-1 143-16,-1-3 167 0,1-4 133 0,3-7 46 0,3-7-5 15</inkml:trace>
  <inkml:trace contextRef="#ctx0" brushRef="#br0" timeOffset="-130783.08">2478 13617 735 0,'-18'-5'275'0,"-5"1"-113"0,-5 0-68 0,5 2-32 0,5 2-23 0,2 3-9 16,1 2-4-16,0-1-12 0,2 3-1 0,1 1 2 0,0 1-7 15,3 2 1-15,2 0 0 0,1 1-5 0,1 1 7 0,3 0-2 0,1 1-4 16,2 0 1-16,1 0-9 0,2 0 5 0,2-2 0 0,1 0-2 0,3-3 4 15,4-2 1-15,-1-2-3 0,3-4 3 0,0-2-4 0,0-3 0 16,0-3 3-16,1-3-1 0,-2-3-1 0,3-1 5 0,-2-1-3 16,1-2 8-16,-1 0 1 0,-2-2-7 0,0 2 7 0,0 0-8 0,-3 0 3 15,1-1 3-15,-3 3-3 0,-4 0 0 0,2 1 0 0,-3 4-2 16,1 1-2-16,-1 2 5 0,0 3-7 0,-1 4 6 0,2 3 5 0,-1 1-5 0,1 6 3 16,1 2-4-16,-2 4-3 0,2 4 7 0,1 2-1 0,-1 2-1 15,0 3 0-15,-1-1-5 0,-2 4-2 0,0 0 8 0,0 1-4 0,-3 2 1 16,0-2 5-16,-3 1 0 0,0-2 0 0,-2-2 13 0,-2-2-6 15,0-2 7-15,-2-2 3 0,0-2 3 0,-3-2-2 0,2-2 7 0,-3-2-9 16,2-1-10-16,-2-2 10 0,0-1-13 0,1-3 4 0,-1-3 6 0,0-2 0 16,2 0-2-16,-1-5 6 0,2-1-17 0,1-3 3 0,-1-2-3 15,1-3-9-15,-1-2 2 0,2 0-1 0,1-1-7 0,2-1 5 0,1 0 5 16,1-1-10-16,2 0 6 0,4 0-4 0,-2 2-8 0,3 3 4 0,1 1-5 16,1 2 5-16,-1 1 8 0,3 1-7 0,-1 4 8 0,0 2-2 15,1 1-7-15,0 3 8 0,2 0-6 0,1 4 2 0,1 0 5 0,0 2-5 16,1 1 2-16,0 1 2 0,-2 1-9 0,1 0 6 0,-3 1-3 0,1 0-3 15,1-1 3-15,-2-1-13 0,1-1-15 0,0-1-29 0,-1-2-36 16,0-1-35-16,0-1-61 0,-1-2-52 0,-1 1-58 0,0-2-42 0,0-2 77 16,0-1 89-16,0-3 63 0,-1-1-91 0</inkml:trace>
  <inkml:trace contextRef="#ctx0" brushRef="#br0" timeOffset="-130458.71">2819 13666 688 0,'-7'-2'258'0,"0"1"-111"0,0 1-98 0,1 5-47 0,4 5-6 16,0 1-5-16,-1 2 4 0,2 2 6 0,-1 1-5 0,1 0 10 0,0 3 3 16,-1-2 7-16,1-1 10 0,1-1 1 0,0-2-3 0,0-1-4 15,3 0-9-15,-1-3 0 0,2-2-5 0,1 0 2 0,0-4-4 0,0 0-4 16,1-3 0-16,0-1-6 0,1-4-4 0,-1 0 3 0,-1 0-2 16,1-4 8-16,-1 0-5 0,-1-1-4 0,1 0 3 0,-1-3-8 0,-1 1 6 15,0-2 8-15,0 1-1 0,-2-2 5 0,0 0-1 0,-1 1-2 0,0 1 3 16,1 2-2-16,-1 0 7 0,-1 2 2 0,1 1 2 0,-2 1 6 15,2 1-1-15,-1 3 0 0,-1 0 6 0,1 2-4 0,0 1 3 0,0 3 2 16,1 0 1-16,0 3 7 0,1 1 1 0,0 3 2 0,2 1 0 0,0 2-5 16,0 0-1-16,1 2 0 0,2 2-10 0,-1-1 3 0,2 1 0 15,0-1-9-15,1-1 7 0,-1-1-1 0,0-2-5 0,1 0 7 0,0-3 2 16,3-1-2-16,-3-1 4 0,1-2-2 0,-1-3-4 0,-1-2 0 0,0 0 9 16,1-2-20-16,0-1-5 0,1-1-22 0,-2-2-52 0,0 0-41 15,0-2-59-15,0-1-62 0,0 0-37 0,1-2-34 0,-1 0 63 0,2-1 82 16,-1 1 28-16,0-3-56 0</inkml:trace>
  <inkml:trace contextRef="#ctx0" brushRef="#br0" timeOffset="-130150.89">3242 13645 322 0,'-6'-3'350'0,"0"2"-169"0,-3 2-101 0,1 1-51 0,0 3-24 16,1 1-2-16,-1 0 4 0,0 3 15 0,0 0 22 0,-1 1 17 0,1 1 32 15,-2 0 10-15,2 1 0 0,1 0-5 0,2 1-19 0,-1 1-23 0,1-2-10 16,3 1-17-16,0-1-11 0,3-1-4 0,0 0-10 0,2-3 2 15,1 0 1-15,0-3 4 0,2-1-1 0,0-2-2 0,2-1 0 0,0-3-3 16,1-1-3-16,2-3 2 0,-1-1-12 0,2-2-3 0,0-2-5 0,1-1-14 16,0-2 3-16,0-1-8 0,1 0 4 0,-1 0 11 0,-3 0 4 15,0-1 13-15,-2-2 2 0,-3 2 2 0,0 0 5 0,-2 1-6 0,0 0 8 16,-1 1 2-16,-1 3-4 0,0 0 12 0,-1 3 8 0,0 3 3 0,2 1 13 16,-4 3-8-16,1 3-2 0,0 2-2 0,-1 2-10 0,-1 2 3 15,3 1-3-15,-1 4 2 0,1 0 7 0,-1 2-8 0,1 1 6 0,0 2-9 16,1 0-10-16,2 0 7 0,-1-1-11 0,1 1 2 0,1 0 2 0,0-1-6 15,0 0-4-15,1-2 8 0,1 1-16 0,0-1 7 0,1-1-23 16,1-1-20-16,-2-2-20 0,2 0-40 0,-1-3-29 0,0 0-43 0,0-1-49 16,-1-3-34-16,0 1-24 0,1-3 60 0,0-1 79 0,-1-1 59 0,1-1-115 15</inkml:trace>
  <inkml:trace contextRef="#ctx0" brushRef="#br0" timeOffset="-129871.96">3524 14019 831 0,'-8'0'278'0,"-2"1"-153"0,-1 0-73 15,2 1-34-15,2 0-2 0,0-4 10 0,1-1 1 0,-1 0 13 16,-1-4 8-16,2-4 5 0,-1 0 22 0,2-3 3 0,1-3 5 0,-1-2-15 16,3-2-13-16,-1 0-13 0,3-4-11 0,3 1-11 0,-1-1-6 15,1-1-8-15,2 1-1 0,0 1-5 0,-1 0 5 0,2 1-5 0,1 1 0 16,0 1 4-16,1 1-6 0,1 2 8 0,-1 2-5 0,0 1-2 16,2 2 5-16,-4 4-7 0,3 2 6 0,-3 3-7 0,1 4-3 0,0 3 6 15,0 1-9-15,0 3 8 0,1 4 2 0,-1 0-4 0,0 2 7 0,-1 0-2 16,-2 2-5-16,0-2 14 0,-1 1-6 0,1 1 9 0,-3-1-2 0,-1 0 3 15,-1-1 9-15,-2-1 2 0,0 1 12 0,-2 0-2 0,0-2-1 16,-2 2 1-16,0-2-9 0,0 0-2 0,-2-2-1 0,1 0-14 0,-2-2 6 16,2 0-9-16,0-2 0 0,0 0 3 0,0-1-14 0,-1-1-14 15,0 0-13-15,-2-1-39 0,1-1-28 0,1 1-41 0,-1-2-56 0,0 0-49 16,0 1-63-16,-2-1-40 0,1 2 64 0,-2-2 93 0,-1 1 68 0,0 0-84 16</inkml:trace>
  <inkml:trace contextRef="#ctx0" brushRef="#br0" timeOffset="-129671.04">2593 13999 904 0,'-8'-1'316'0,"-1"0"-176"0,-3 2-75 0,6 1-39 0,4 3-18 0,1 0-6 16,3-1-11-16,0 0 2 0,2-2 7 0,2 0-2 0,1-1 14 0,1-1-5 15,3-2-10-15,2 0 3 0,2 0-14 0,1-1-52 0,2 1-73 16,2 0-114-16,0-1-40 0,0 2 74 0,1 0-138 0</inkml:trace>
  <inkml:trace contextRef="#ctx0" brushRef="#br0" timeOffset="-128752.25">3717 13521 265 0,'-7'-7'100'0,"-2"-2"-31"0,-2-2 9 15,3 2-17-15,2 3-9 0,3 2-5 0,1-1-4 0,1 2 1 16,2 0 1-16,0 0-3 0,1-1 4 0,2 2-2 0,0-1-6 0,2 2 2 16,2-2-12-16,0 3-4 0,1-1-3 0,1 2-15 0,-1 0-2 0,1 1 1 15,1-1-6-15,-2 0 5 0,1 1-1 0,-1 0-12 0,-1 1-7 16,1 0-20-16,-1-2-15 0,-3 2-6 0,1-2-13 0,-2 0-2 0,-2 1-6 16,0-1-1-16,-2 1 3 0,0-2 9 0,0 1 7 0,-2 0 16 15,0 0 9-15,-3 0 14 0,0 0 10 0,0 0 5 0,-1 1 4 0,-2-1 1 16,1-1 1-16,-2 0 4 0,1-1 3 0,1 1 10 0,-1 0 13 0,1 0 7 15,-1 1 16-15,1 0 3 0,1 0 5 0,0 1 3 0,2 2-3 0,-2 0 0 16,1 1 4-16,1 0-9 0,-1 0 4 0,0 2-2 0,2 3-9 16,-2-1 2-16,3 1-9 0,0 3-4 0,-1 0 3 0,2 0-7 0,-1 2 8 15,1-1 0-15,0 1-5 0,-1 0 1 0,1 1-4 0,0 2-3 16,0-2 1-16,0 2 0 0,0 1-2 0,-2 0-3 0,2 1-4 0,-1 1-1 16,1-1-1-16,0 0-3 0,1 1 7 0,0-2 2 0,0 1-7 0,0-3 5 15,0 1-4-15,1-4-2 0,1 1 3 0,0-2-3 0,2 1-1 16,0-1 4-16,1-2-7 0,0 1 0 0,0-3-3 0,2-1-4 0,1-1 13 15,0 0-11-15,1-3 1 0,-1 1 5 0,-1-1-5 0,2-3 3 0,0-1-3 16,0-1-8-16,3-2 1 0,-2 0-5 0,3-2-6 0,-1-1-9 16,0 1-19-16,2-2-16 0,-3 1-27 0,1-1-18 0,1 0-30 0,-2 1-23 15,1 1-21-15,0-1-18 0,0 2-14 0,-1 1-8 0,1 2 26 16,-1 0 54-16,0 1 47 0,-2 1 43 0,0-1-165 0</inkml:trace>
  <inkml:trace contextRef="#ctx0" brushRef="#br0" timeOffset="-128431.81">4049 13703 668 0,'-9'-5'253'0,"-3"3"-80"0,-3 0-83 0,2 2-57 0,2 3-12 16,1 2-7-16,0 2 2 0,0 0 15 0,1 1 14 0,0 0 12 0,-1 1 17 16,3 0-5-16,-1 2-2 0,3-1-6 0,1 0-17 0,1 2-9 0,1-1-6 15,4 1-16-15,0 1 2 0,0-2-10 0,3 2-5 0,1-2 9 16,1 0-10-16,-1-1 6 0,4-1 1 0,-2-2-4 0,2-1 8 0,2-2 0 15,-1-3-6-15,2-1 3 0,1-3-3 0,0 0-4 0,-1-2 8 16,0-2-8-16,0-1 3 0,-2-2 1 0,2 0-1 0,-3-2 4 0,2 0 3 16,-3 1-5-16,-1-1 7 0,-1 0-5 0,-2 0 0 0,-2 1 9 0,-1-2-6 15,0 3 5-15,-4-1 3 0,0 1-1 0,-1 1 3 0,-2-1-2 16,-2 1 0-16,-1 0 1 0,-1 1-5 0,0-1 2 0,-3 1 1 0,1 1-9 16,-1 0 0-16,0 1 4 0,0 0-14 0,0 2 7 0,1 0-8 0,-1 2-4 15,2 0 4-15,-1 0-6 0,3 2-8 0,1-1-6 0,2 2-27 16,-1 1-19-16,2 0-30 0,2 0-38 0,1 1-40 0,0 1-39 0,2 0-27 15,1 1-26-15,2 1 38 0,2 0 71 0,0 1 61 0,4 1 56 0,1-2-170 16</inkml:trace>
  <inkml:trace contextRef="#ctx0" brushRef="#br0" timeOffset="-127955.34">4192 13477 652 0,'-8'-7'590'0,"-3"-1"-395"16,0 0-114-16,4 5-56 0,2 4-20 0,3 0-8 0,-1 0 3 0,1 1 8 16,0-1-3-16,1 2 10 0,0-3 9 0,1 1 0 0,1-1 9 15,0 0 0-15,3 0-9 0,0-1-2 0,2 0-7 0,2-1-11 0,1 1 1 16,3-1-6-16,0 0 2 0,2-1-2 0,2 0 4 0,1-2-6 0,-1 1 0 15,1-1-2-15,-1 0 5 0,1 1-4 0,-2-1 2 0,-1 1 2 0,-2 0-8 16,-2 2 9-16,-2 1-3 0,-1 0-1 0,-2 1-1 0,-2 0 1 16,0 2 0-16,-2 0 5 0,-1 0-2 0,-1 3 5 0,-2 0 8 0,0 0-7 15,-2 1 5-15,-1 1 1 0,1 1 0 0,-2 1 8 0,0 2 3 0,-1 1 3 16,1 1 1-16,0 2-8 0,1 0-2 0,1 2-9 0,1 4-5 16,0 0 1-16,3 1-3 0,1 1 3 0,1 1-4 0,2 1-3 0,0 2 3 15,2 0 2-15,1 0-6 0,0 2 4 0,3-1-2 0,0-1-9 0,0 0 13 16,0-1-9-16,0-1 6 0,0-4 2 0,-1-1-7 0,1-1 4 15,0-3 3-15,0-1-4 0,0-3 10 0,0 1-1 0,-1-4-4 0,-3 0 11 16,2-2-6-16,-3-1 8 0,-1-2-1 0,0-1 4 0,-2 1 7 16,-2-2 1-16,-1-1 17 0,-1 0 3 0,-1 0-1 0,-1-1 12 0,-2 0-17 15,-2-1 2-15,-3 0 1 0,-1-1-15 0,2-1 7 0,-3 0-3 0,0-1-13 16,-1 2 4-16,-2-2-10 0,0-1-4 0,-3-1 3 0,2-1-7 16,0 1 5-16,0 0-17 0,2 0-2 0,-1 0-11 0,3 3-19 0,0-1-23 15,0 2-33-15,2 2-60 0,2 1-54 0,1 1-102 0,1 2-112 16,2 0 21-16,0 2 110 0,3 0 24 0,-2-2 65 0</inkml:trace>
  <inkml:trace contextRef="#ctx0" brushRef="#br0" timeOffset="-127181">4447 13683 522 0,'-6'-1'165'0,"1"2"-28"0,1 1-47 0,1-2-28 16,2 2-17-16,2-1 0 0,0 1 12 0,1 1 9 0,1-2 12 0,-1 1-1 16,3-1-4-16,1-1-4 0,0-1-7 0,2 0-13 0,1-3-10 0,1 1-12 15,3 0-10-15,2-1-7 0,0 1 0 0,3-1-5 0,1 1-3 16,-1-1 0-16,1 1-26 0,-2-2-21 0,0 3-35 0,1-2-42 0,-1 1-39 15,0 1-32-15,-1-1-44 0,-1 2 9 0,0 0 62 0,-3-1 51 0,-2 1-133 16</inkml:trace>
  <inkml:trace contextRef="#ctx0" brushRef="#br0" timeOffset="-127028.37">4516 13786 855 0,'-6'-2'302'0,"1"1"-169"0,-2 1-82 0,5 3-36 0,1 3-18 0,1 0 3 16,2 0 1-16,-1 0 5 0,2 0 7 0,0-1 17 0,2-1 0 0,1-1 12 15,2-1-5-15,2-1-11 0,2 0 0 0,3 0-15 0,1-1-1 16,1-1-5-16,1 0-27 0,0 0-35 0,0 0-47 0,2 1-64 0,-1-3-37 16,1 2-32-16,2-2 21 0,-1-1 64 0,1 0 56 0,-2-2-144 0</inkml:trace>
  <inkml:trace contextRef="#ctx0" brushRef="#br0" timeOffset="-126731.77">5003 13523 557 0,'-12'-1'400'0,"-2"1"-207"0,-3 3-109 0,1 4-56 16,3 5-13-16,0 2-7 0,0 3 2 0,2 1 12 0,1 1 9 0,0-1 17 15,2 1 14-15,1-2-3 0,4 2-5 0,1-3-9 0,2 0-17 0,3 0-6 16,3 0-10-16,2-1-9 0,2 0 3 0,1 0-2 0,1-2-4 16,2-3 7-16,1-2-11 0,1-2 5 0,2-3 5 0,0-4-3 0,-1-1 2 15,3-4 7-15,-2-3-12 0,1-1 8 0,-1-3 3 0,-2-2-5 16,-1-1 3-16,-2-2 4 0,-3 1-4 0,0 1 4 0,-3-1 6 0,-2-2-2 15,-1 3 6-15,-3-1-1 0,-1 1 3 0,-2 2 3 0,-2-1 9 16,-2 1-2-16,-1 0 5 0,-2 2-4 0,0 0-9 0,-4 2-1 0,0-1-12 16,-2 3-2-16,0 0-1 0,-2 1-6 0,2 3-1 0,2 0 2 0,0 3-13 15,1 0 1-15,2 1 1 0,2 1-12 0,0 1-15 0,2 1-22 0,1 0-44 16,2 1-36-16,1-1-47 0,1 2-49 0,2-1-33 0,1 2-25 16,1 1 37-16,2 0 81 0,2 1 69 0,0 1 6 0,0-2-87 0</inkml:trace>
  <inkml:trace contextRef="#ctx0" brushRef="#br0" timeOffset="-126572.85">5269 13552 994 0,'-4'2'314'0,"1"4"-217"15,0 6-65-15,5 1-32 0,0 4 0 0,2 0 12 0,1 1 3 0,-1 2 20 16,0-3 21-16,1 0 8 0,-1 0-3 0,2-4-8 0,0-1-18 16,1-2-2-16,0 1-2 0,1-2-7 0,1 1-7 0,0 0-9 0,2-1-10 15,-1 0-27-15,2-1-28 0,-2-1-61 0,0-1-54 0,-1-2-46 16,0 0-39-16,-1-4-18 0,0-1 55 0,-1-3 69 0,0-2-54 0,-2 0 53 15</inkml:trace>
  <inkml:trace contextRef="#ctx0" brushRef="#br0" timeOffset="-126397.47">5468 13555 905 0,'-8'-1'275'0,"-1"2"-158"0,-3 2-76 0,1 5-26 0,1 1-5 15,0 3 7-15,-1-1 21 0,-1 2 27 0,-1 1 17 0,1-1 19 0,-1 1-3 16,-1 0-14-16,1 0-18 0,1 0-16 0,-1 0-23 0,3-1-10 15,-1 0-6-15,3 1-9 0,1-1 2 0,0 0-3 0,3-1-9 0,0 0-16 16,2-2-17-16,1-2-35 0,1 1-33 0,0-2-44 0,2 0-58 16,1-1-50-16,0 0-44 0,2-3 49 0,0-1 84 0,2-3 63 0,3-2-113 15</inkml:trace>
  <inkml:trace contextRef="#ctx0" brushRef="#br0" timeOffset="-126196.66">5619 13448 833 0,'-2'-8'359'0,"-1"1"-160"0,2 0-105 0,0 5-61 16,0 4-15-16,0 2-9 0,0 0 7 0,0 2 22 0,-1 2 16 16,1 1 24-16,-1 1 17 0,1 2 0 0,-2 1-8 0,2 1-9 0,1 3-23 15,0 2-16-15,0 1-10 0,1 3-14 0,-1 0 0 0,0 3-1 0,0-1-8 16,0 1-1-16,0 0-4 0,-1-2-1 0,0 0 6 0,0-2-1 16,0-2 4-16,0-2-2 0,1-1-10 0,-1-1-1 0,1-2-13 0,0-1-27 15,-2-1-22-15,4-3-39 0,-1 0-44 0,0-1-41 0,1-3-60 0,0-1-34 16,1-4-22-16,0-3 36 0,1-1 88 0,0-7 50 0,1-1-90 15</inkml:trace>
  <inkml:trace contextRef="#ctx0" brushRef="#br0" timeOffset="-125864.11">5845 13467 877 0,'-2'0'336'0,"-1"2"-201"16,1 4-96-16,0 5-33 0,1 4-10 0,0 3 2 0,-1 2 9 0,-1 2 0 15,-1 1 23-15,0-1 12 0,-1-1 16 0,1 0 13 0,0-2-4 16,0-1-14-16,0-1-10 0,2-2-22 0,1-2-5 0,2-3-10 0,-1-2-9 15,2-3 3-15,0-2-7 0,1-2 1 0,0-3-2 0,1-2-2 0,-1-1 1 16,-1-5 0-16,1 0-4 0,-1-1 8 0,-1-3-3 0,-1-2 8 16,0-1 0-16,-1 0 1 0,0-1 4 0,0-2-3 0,0 0 2 0,-2 0 5 15,3 0-5-15,-1 2 9 0,1-1 5 0,0 4-4 0,1 1 18 0,0 2-7 16,2 0 5-16,-1 3 8 0,1 0-12 0,1 2 5 0,2 0-12 16,-1 2-6-16,0 1 2 0,2 0-6 0,-1 1-4 0,1 2 2 0,1-1-4 15,1 2-3-15,2 2 6 0,2 0-10 0,0 1 5 0,0 2-1 0,0 1 0 16,1 3 3-16,0 1 0 0,0 2-8 0,0 4 4 0,0 1 0 15,-1 3-6-15,-1 3 12 0,-2-1-5 0,-2 2 7 0,-2-1-2 0,0-1 0 16,-2-1 8-16,-1 0-1 0,-1-1 10 0,-2 0 10 0,-1 0-3 16,-1-2 6-16,-2 2-7 0,0-3-4 0,-1 0-3 0,-1-1-7 0,2-1 1 15,-2-1-5-15,-1 0-4 0,0-3-6 0,0 1-25 0,0-3-29 0,1-1-30 16,1-1-49-16,0 0-46 0,0-1-81 0,1-1-80 0,-1-1-61 16,-1 1 97-16,1-2 105 0,-3-2-77 0</inkml:trace>
  <inkml:trace contextRef="#ctx0" brushRef="#br0" timeOffset="-123689.21">21650 16710 486 0,'-6'0'204'0,"-1"3"-25"0,-2 3-87 16,2 4-49-16,1 4-24 0,0 2-10 0,1 5-2 0,-1-1 6 0,1 2-10 15,1 1 8-15,2-2-5 0,0 3 0 0,3-5 5 0,2 1-6 16,0-2 4-16,2-1-1 0,-1-2 0 0,4-2-2 0,0-2 2 0,3-2-7 16,1-1 4-16,2-1-9 0,0-4 9 0,0-1-6 0,1-3 3 0,0-2 9 15,0-2-5-15,-2-2 6 0,0-1 2 0,-1-1 1 0,0 1 4 16,-3-2 9-16,-2-2 3 0,-3 1 0 0,-1-2 9 0,-1 1 3 0,-3 0 4 16,-2-1 8-16,0 0-3 0,-4 1-7 0,-1 0-2 0,-4-1-13 15,-1 2-7-15,-6-3-8 0,2 3-15 0,-4-1 0 0,2 0-15 0,-1 2-7 16,-1 1-23-16,2 0-20 0,-2 2-25 0,-1 0-28 0,-1-1-26 0,0 1-46 15,-3 0-50-15,2-1 0 0,-1 1 66 0,-3-2-107 0</inkml:trace>
  <inkml:trace contextRef="#ctx0" brushRef="#br0" timeOffset="-122063.43">21758 16831 447 0,'-8'-4'220'0,"-1"0"-11"0,-4-2-67 0,3 2-49 15,-1 3-15-15,3 1-17 0,0 4-3 0,0-1 14 0,0 2-7 0,-1 1 2 16,3 0-3-16,-2 0-11 0,2 0-10 0,0 1-7 0,3 2-19 16,0 0 1-16,0 3-6 0,2-1 0 0,0 0 7 0,2 0-9 0,0-1-5 15,5 0-6-15,-1 0 1 0,2 1 9 0,1-2-2 0,1-1 14 0,0-1-10 16,0-2-22-16,4-1 18 0,-1-3-17 0,3 0 5 0,-2-2 18 15,2-1-25-15,0-3-1 0,-2-2 17 0,-1 1-17 0,-2-5 15 0,0 1 5 16,-3-3-11-16,1 0 5 0,-3 0 10 0,1-1 0 0,-4 0 7 16,-1 0 4-16,-2 1 11 0,-3 1 5 0,0 0 13 0,-3 1 18 0,2 0-3 15,-3 2 9-15,1 0-19 0,-1 2-7 0,-1 1 1 0,-2 3-9 16,-2-1-1-16,0 1 7 0,-2 0-24 0,3 2-4 0,-3 0-2 0,3 1-6 16,-1 1 4-16,2 0 2 0,-1 2 2 0,1-1-17 0,1 0 3 0,0 0 8 15,3 1-20-15,0 2 23 0,3-2-14 0,0 3-23 0,2-4 15 16,1 3 6-16,0-2-15 0,3 2 23 0,-2-2-19 0,5 2-24 0,-2-2 27 15,4 1-19-15,1-1 16 0,2 0-4 0,2 0-6 0,-1-3 0 0,2 0 5 16,-1-1 2-16,1-3 5 0,1 1-2 0,1-2-3 0,-1 0 7 16,0 0-1-16,-3-1 10 0,-2 0 1 0,-1 0 6 0,-4-4 6 0,1 2-7 15,-3-1 9-15,0 1-2 0,-2 1 6 0,-1 1 10 0,-2 0-2 16,-3 2 1-16,-2 0 7 0,-1 1-3 0,0 0-6 0,-3 0 13 0,2 1-26 16,-2 2-2-16,-1 0-9 0,2 2 6 0,-3 2-6 0,3 0 9 0,-2 0-3 15,2 1-25-15,0 1 13 0,4 1-4 0,-1 1 1 0,3-1 8 16,1 4-8-16,1-2-11 0,1 1 11 0,1 1-5 0,3-1 7 0,-1-2-2 15,5 2-6-15,1 1-2 0,3-2 0 0,1 0-2 0,0-1 9 0,2-3-7 16,1-2 11-16,2-2-6 0,-1-2 4 0,3-1 7 0,0-3-10 16,-1 0 11-16,-2-2 0 0,-2-1-2 0,-1-2 8 0,-4-2-1 0,2 1-7 15,-5 0 25-15,1-2-19 0,-2-1 12 0,-3 0 4 0,-3 1 2 0,-3 1 12 16,-2 2 5-16,-3-3-5 0,-1 2-9 0,-1-1-4 0,-1-1-6 16,-1 3-7-16,0 2-4 0,-3 0 1 0,0 2-19 0,-1 1 11 0,-1 2 3 15,3 2-16-15,-2-1 0 0,6 2-24 0,-2 0-29 0,3 2-16 0,2 2-37 16,1 2-37-16,1 0-51 0,0 1-83 0,3 0-102 0,0 1-93 15,4 1 36-15,1 0 161 0,5 2 128 0,0-1-20 0</inkml:trace>
  <inkml:trace contextRef="#ctx0" brushRef="#br0" timeOffset="-120444.04">2060 14365 435 0,'-3'-8'130'0,"0"0"20"0,2-3-25 16,2 4-33-16,3 2-28 0,2 1-16 0,2 1 0 0,3 0-4 15,2 2 5-15,2 1 7 0,1 0-7 0,2 1 7 0,1 2-3 0,2-2 5 16,-2 1-8-16,3-1 4 0,1 2-4 0,0-2-7 0,3 1-6 0,-2-1-2 16,1 0-11-16,1-1-5 0,-1-2 1 0,1-1-7 0,2-2 5 15,2-1-1-15,-1-2 2 0,0-1-2 0,-3 0 5 0,-3-2-11 0,-1 1 7 16,-1 0-6-16,-3-1-4 0,1 2 5 0,-2 0-2 0,-1 2-6 0,0 0 5 16,-1 2-3-16,-1 2-4 0,-1-1 1 0,-2 3 3 0,1 1-3 15,-2 0-1-15,2 1 4 0,-2 0-7 0,1 2 0 0,1-1 6 16,-1 2-6-16,1 0 2 0,0 2 5 0,1 0-4 0,-2-1 4 0,1 1 2 15,-1-1-1-15,1-1 2 0,2 1 2 0,-2-3-4 0,3 0 12 0,0-2-5 16,1 0 3-16,1-3 3 0,1-1-8 0,2-1 4 0,1-3 1 0,1-1-3 16,1-4-2-16,-1 0 5 0,1-2-12 0,0-1 10 0,1 0-5 15,0 1-1-15,-1 0-1 0,-2 2-7 0,-2 2-5 0,-3 3 7 0,-1 1-5 16,0 3 4-16,-1 3 1 0,1 2-5 0,-1 3 8 0,-1 2-5 0,0 2 5 16,1 2-1-16,1 3 5 0,0 2 2 0,0 0 4 0,0 2-9 15,0 2 6-15,1 0-8 0,2 1-5 0,0-1 12 0,2 2-10 0,-1 1 3 16,1-2-3-16,-1-2-2 0,1-2 7 0,1-3-8 0,-2-3 6 15,1-2 2-15,0-3-2 0,-2-3 8 0,0-2 2 0,1-1-8 0,-1-2 12 16,1-2-11-16,-3-2-1 0,0-1 11 0,0-1-12 0,-1 0 4 0,1-2 0 16,-1 1-6-16,-1-1-1 0,0 2 0 0,0 2-12 0,-3 3 12 15,1-2-10-15,-1 4 6 0,-1 0 2 0,-2 2-7 0,0 0 8 0,-2 2-5 16,-1-1-1-16,1 1 5 0,-1 2-9 0,0-1 7 0,0-1-1 0,1 1-17 16,-2-1 7-16,2-1-19 0,0 0 1 0,1 0-5 0,-1-1-10 15,2-1-8-15,-1 0-6 0,1 0-21 0,1-3-19 0,-1 1-34 0,0 0-40 16,1-3-36-16,-2 1-51 0,2 2-33 0,0-3-21 0,-1 1 72 0,-1 0 84 15,-1-1 38-15,0 0-64 0</inkml:trace>
  <inkml:trace contextRef="#ctx0" brushRef="#br0" timeOffset="-112102.58">5538 14062 155 0,'-9'1'111'0,"-1"0"-105"16,-4 1 0-16,1-1-3 0,3 0-1 0,1-1 2 0,-1 0 1 0,4-2 2 16,-1 1 9-16,1 0 10 0,1-1 12 0,2 0 18 0,0-1 11 15,2 1 1-15,0-2 2 0,1 2-10 0,0 0-14 0,0-1-7 0,2 2-4 16,1-1-9-16,1 2 8 0,1 0-8 0,0 0-3 0,0 0 5 16,3 1-4-16,2 1-1 0,0 1 3 0,2-1-13 0,1 1-5 0,0 1 0 15,1-1 1-15,2 1 3 0,-1-1-2 0,2 2 1 0,1-1-7 0,0 0-1 16,1 0 2-16,1 0-3 0,0-1 0 0,-1 1 3 0,3-1-9 15,-1 0 5-15,1-2 0 0,1-1-2 0,1 0 4 0,-2-1-3 0,1-2-7 16,1 0 8-16,0-1 2 0,1 0-3 0,0-2 6 0,-1 0-5 16,1 0-5-16,-2 0 8 0,-1 1-4 0,-2-1 2 0,-1 2 7 0,-3-1-13 15,-2 3 2-15,-2-1 4 0,0 2-4 0,-4 1 4 0,0 1 2 16,-1 0-10-16,-1 1 5 0,-2-1-1 0,1 0 7 0,-1 1-1 0,-1-1 0 16,-1 2 2-16,-1-1-6 0,1-2 5 0,-2 1 4 0,1 0 1 0,-2 0 6 15,1-1 2-15,0 0-4 0,0 0 6 0,-2 0-1 0,1-1 3 16,1 0 1-16,-2 0-8 0,1 0-4 0,-1-1 0 0,0-1-3 0,1-1 2 15,0 0 1-15,1 0-3 0,0 0-12 0,0-1 9 0,0 2 0 0,1-3-4 16,-1 2 8-16,0-3-5 0,1 0-4 0,-1-1 8 0,2 0-3 16,-2-2 2-16,1 2 10 0,-1-2-8 0,0 1-2 0,-1-3 6 0,1 0-6 15,-3-2 5-15,2-1 6 0,-1 1-8 0,-1-2 5 0,1 0-7 0,0 0 7 16,0-3-9-16,-1 1 5 0,1-1-1 0,0 0-8 0,0-1 8 16,0 0 2-16,2 0-1 0,-1-1 3 0,1-1-3 0,-1 0-10 0,2-1 12 15,0-1-8-15,0-2 12 0,0 2-3 0,2-1-3 0,-2 1 0 0,1-1 2 16,2 2 6-16,-2 3 5 0,0-1-1 0,1 0 3 0,-2 3-6 15,0 0-6-15,0 2 8 0,-2 2-10 0,1 3 4 0,-2-1 3 0,0 3-10 16,-1 1 6-16,1 1-4 0,-2 1-6 0,1 1 11 0,-1 0-11 16,0 0 2-16,-1 2 3 0,-1-1-6 0,2 1-1 0,-2 1 2 0,0-1-6 15,0 1 4-15,0 1 0 0,-3 0 2 0,3-2 1 0,-3 1 1 0,1 0-3 16,-1 0-3-16,0-1 4 0,-1 1-1 0,-2-2 2 0,-1 2 2 16,1-1-7-16,-1-1-3 0,-1 2 4 0,0-1-3 0,0-2 7 0,2 3-2 15,-2-2-4-15,0 1 0 0,0 2-1 0,2-1-5 0,-1 2 12 0,3 0-12 16,-2 2 7-16,1-1-4 0,-2 1-6 0,1 0 9 0,1 2-3 15,0-1 3-15,2 2-2 0,0-1-3 0,0 1-1 0,-1-2-1 0,4 2 0 16,-1 0 0-16,1-2 4 0,0 1-4 0,3-1 6 0,-1 1-1 16,2-1-9-16,0 0 7 0,-1 1-13 0,2-1 2 0,0 1 5 0,1-1-3 15,-1 1 5-15,1 0 5 0,1 2-5 0,-2-1 8 0,1 1-2 0,-1 0-5 16,0 0 11-16,-1 2-9 0,1 1 6 0,0 1 1 0,-1 1-4 16,1 1 1-16,-3 2-2 0,2-1-6 0,-3 2 3 0,2 0 2 0,-1 0 0 15,1 2 2-15,1-1-5 0,-1 1 8 0,0-1-2 0,0 1 1 16,1 1-3-16,0-1-2 0,1 0-1 0,0 2 6 0,1-2-5 0,2 1 8 15,0 0 1-15,0-2-8 0,2 2 2 0,-2-2-2 0,2 3 0 0,-1-2 7 16,2 1-4-16,-2 0 1 0,1 0 0 0,-1 2-3 0,1 0 4 0,-2-1 5 16,1 1-9-16,0-1 7 0,-2 0-4 0,1-1-5 0,-2 2 9 15,0-2-8-15,0 0 4 0,-1-1 4 0,0-1-6 0,-1 0 1 0,0-1 5 16,0 0-11-16,0-1 10 0,-1 0-6 0,1-3 5 0,0 2-1 16,0-3 3-16,-1 0-4 0,1-2 1 0,1-1-1 0,0-2-1 0,-1 0 6 15,2 0-5-15,2-3 4 0,-2 0-1 0,0 1-4 0,1-1-1 0,0-1 8 16,0 0-12-16,0-1 6 0,2 1-9 0,-2-2-8 0,0 1-2 15,0-1-8-15,0 0-2 0,1 0 2 0,0 0-8 0,-1-1 3 0,0 1 2 16,0 0 0-16,0-1 10 0,0-1 2 0,-1 2 6 0,0-1 6 0,0-1-4 16,2 0 2-16,-2 1 3 0,0 0-9 0,0-1 6 0,1 2-4 15,-2 0-3-15,2 0 3 0,-1 1-4 0,0-1-16 0,0 1-6 0,1-1-25 16,-1 1-12-16,1-2-18 0,-1 2-22 0,1-1-11 0,0 1-25 16,0-1-5-16,2 0 24 0,-2 0 38 0,1-1 40 0,-1 0 31 0,1 1-34 15,-2-1-117-15</inkml:trace>
  <inkml:trace contextRef="#ctx0" brushRef="#br0" timeOffset="-111509.93">5612 14130 266 0,'-2'1'11'0,"-2"1"-8"0,0-1 2 0,-1 1-1 0,1 0 0 16,-1-2 5-16,0 1 6 0,1-2 17 0,-2 1 17 0,0-2 17 15,0 1 9-15,1-1 6 0,-1 0-3 0,0-2-2 0,0 2-7 0,1 0-5 16,-1-1-5-16,-1 1-8 0,1 0-4 0,0-1-4 0,-1 1-6 16,1 0 3-16,-1 1-8 0,-1 1 1 0,0-1 1 0,-1 1-8 0,1 0 2 15,1-2-1-15,1 2-6 0,-3-1 1 0,3 0-1 0,-1-1-9 0,1-1 5 16,0 0-7-16,0-2 5 0,1 1 1 0,0-3-7 0,-1-1 6 15,2-1 1-15,0-3-9 0,0 0 2 0,0-1-3 0,1-2-1 0,-1-1 4 16,2-3 1-16,0 1-2 0,-1-3 5 0,1 0-3 0,0 0 5 16,-1-1-1-16,1 1-3 0,0 0 5 0,1 0-7 0,-2 1 1 0,1 0 0 15,1 0-5-15,-2 2 1 0,1-2 3 0,0 3-7 0,-2-2 3 0,2 1-3 16,-1-1-5-16,-1 1 0 0,2-2 3 0,0 0-1 0,-1-1 1 16,2 0-2-16,0-2-2 0,1 1-4 0,0-1-5 0,1 0 1 0,1-1-4 15,3 0 3-15,0-3 0 0,2 2 1 0,1 1 0 0,0-1 7 0,1 2 0 16,1 0 4-16,0 4 1 0,0-1-7 0,-1 2 5 0,-1 1-1 15,-1 4 0-15,0 1 11 0,-4 3-6 0,1 2 4 0,-2 1-6 0,-1 3-5 16,-1 2 4-16,2-1-5 0,-4 2 1 0,4 2 1 0,-2-1-7 0,0 0 6 16,1 2 0-16,0 1-6 0,0 0 6 0,2 3-8 0,2 0 4 15,1 4-1-15,1-1 2 0,2 3 2 0,3-1 7 0,0 1-8 0,2 2 8 16,0-1-5-16,1 1-1 0,-1 0 7 0,2-1-7 0,0 1 6 0,1-3-2 16,-1 2 1-16,2-1-1 0,-2-2 2 0,0 2-4 0,0-1 6 15,-1-1-7-15,-1 2 4 0,-3-2 1 0,1 0-2 0,-2 0 5 0,0 2-3 16,-2 0-5-16,-3 0 6 0,1 2-5 0,-2 2 0 0,-1-1 5 0,-1 1-1 15,-2 1 3-15,-1 1 5 0,0-1-1 0,-2 0-1 0,-1-3 0 16,0-2-6-16,-1 1 7 0,0-2-11 0,1-2-5 0,-1 1-18 0,2-3-30 16,-2 0-39-16,2-3-52 0,-1 1-53 0,1-1-47 0,-2-1 46 15,3-1 60-15,-3-2 48 0,2-2-127 0</inkml:trace>
  <inkml:trace contextRef="#ctx0" brushRef="#br0" timeOffset="-92454.56">7774 13523 316 0,'-5'-6'27'0,"-3"-1"14"0,-2 1 11 0,-2 2 12 0,1 4 0 15,-3 0-3-15,0 1-1 0,-3 3-3 0,1 0-2 0,-1 3 2 16,2 2-5-16,-1 1 0 0,0 2-5 0,0 1-8 0,1 2-3 0,1 1-7 16,0 1-3-16,3 1-4 0,0 0-2 0,1 2-5 0,2-1-1 15,1 2 0-15,2 0-2 0,2 1 3 0,2 0 0 0,2 1-1 0,1 0-2 16,3-1-1-16,3 1-6 0,1-1 0 0,3 0 1 0,0-2 3 0,1-2 5 16,2-3 0-16,1-2 2 0,0-2 8 0,3-3 1 0,-1-3 4 15,3-3 7-15,0-3-2 0,2-3-2 0,-1-3 6 0,-1-2-10 0,-2-2-2 16,0-3 3-16,-2-2-9 0,-1-3 4 0,-2-3 5 0,-1 0-10 0,-2-1 2 15,-2-1 9-15,-1 0-6 0,-2-2 16 0,-2 2 5 0,-2 1-1 16,-3 0-1-16,-2 0-5 0,-1 0-9 0,-3 1-7 0,-2 1 0 0,-2-1-11 16,-3 2 5-16,-2-1-4 0,0 1-3 0,-1 4 5 0,0 1-6 0,0 3-4 15,-1 2 3-15,-2 2 1 0,2 4-3 0,1 0 6 0,1 4-11 16,2 0-3-16,1 3 0 0,1 0-4 0,2 2 1 0,1 0-8 0,2 2-15 16,1 0-21-16,2 0-20 0,0 2-26 0,3 1-16 0,1 0-27 15,1 3-25-15,1 2-30 0,3 0-24 0,0 2-22 0,2 0 14 0,2 0 68 16,2 1 55-16,2-1 52 0,3-1-67 0,0-1-55 0</inkml:trace>
  <inkml:trace contextRef="#ctx0" brushRef="#br0" timeOffset="-92248.75">7963 13618 861 0,'-5'-6'214'0,"1"2"-101"0,-1 2-58 0,3 3-32 0,1 4-19 0,1 2-1 16,2 1 10-16,0 1 4 0,2 3 14 0,-1 0 20 0,2 1 2 0,2 1 7 15,0-1-8-15,2 0-11 0,1 1-7 0,2 0-13 0,-1 1-8 16,3 0 0-16,0 1-8 0,1 0-2 0,-1-1-3 0,0 1-8 0,-1-2-2 16,-1 0-13-16,2-1-22 0,-3-4-22 0,1 0-29 0,-3-2-22 0,-1-2-25 15,-1-2-14-15,-1 1-24 0,0-4-8 0,-2 1 33 0,0-2 46 16,-1 0 45-16,-1-3 1 0,-2-1-118 0</inkml:trace>
  <inkml:trace contextRef="#ctx0" brushRef="#br0" timeOffset="-92093.11">8203 13653 768 0,'-4'-6'259'0,"1"-5"-97"0,-2 1-60 0,2 3-35 0,-1 2-21 16,1 3-22-16,-2 1 0 0,1 1 1 0,-3 0 7 0,0 2 11 0,-1 0 19 16,-3 2 1-16,0-1 8 0,-1 3-11 0,0 1-15 0,-1 2-9 15,-1 2-16-15,-1 1-3 0,-1 3-3 0,-1 1-10 0,-1 1 3 0,1 0-4 16,1 0-7-16,1 2-5 0,2-2-15 0,1 0-21 0,0-1-18 0,2 0-26 16,0-1-29-16,3 0-26 0,1 0-43 0,1-2-28 0,0 1-36 15,3-1 34-15,1-2 68 0,2-1 49 0,1-1-139 0</inkml:trace>
  <inkml:trace contextRef="#ctx0" brushRef="#br0" timeOffset="-91609.86">8540 13628 541 0,'-10'-2'161'0,"-4"-1"-36"0,-2 2-48 0,2 1-24 0,3 3-17 15,-2 0-11-15,2 3-3 0,-1 0 4 0,0 2 5 0,2 0 13 16,0 1 9-16,0 0 3 0,4 2 4 0,-1 1-6 0,2 0-7 0,2 2-5 16,1 1-10-16,1 1-8 0,2 1-7 0,3 0-11 0,1 2-2 0,3-1-4 15,1 1-7-15,0-1 10 0,4-1-2 0,2 1 2 0,0-4 4 16,1-3-7-16,0-2 2 0,-1-4 5 0,0-3-5 0,1-2 8 0,-1-3-3 16,1-3 2-16,-1-3 5 0,-1-2-4 0,0-1 2 0,-3-2 0 15,2 0-4-15,-1-1 4 0,-2-1 2 0,-1 0-8 0,-2 0 11 0,-1-2-7 16,-2 2 8-16,-2 0 0 0,-1 1-1 0,-2 2 16 0,-3 1 2 0,-2 1 7 15,0 1 9-15,-3 2-13 0,-1 1-3 0,0 0-10 0,-1 1-10 0,-1-1 2 16,0 3-8-16,-1-1-1 0,1 2 2 0,-1 0-7 0,-1 1 0 16,2 2 5-16,0 0-13 0,0 1 3 0,1 2-4 0,2 0-6 0,1 0 6 15,2 2-10-15,1 0-17 0,2 0-16 0,1 0-29 0,2 1-22 16,0 0-29-16,2 0-38 0,1 0-30 0,2 2-37 0,1-1-30 0,2 1 49 16,0-1 65-16,2 1 57 0,2-1-136 0</inkml:trace>
  <inkml:trace contextRef="#ctx0" brushRef="#br0" timeOffset="-91162.79">8929 13487 974 0,'-5'-1'219'16,"1"2"-127"-16,-1 3-62 0,2 4-28 0,2 3-1 0,-1 2-9 15,1 1 6-15,0 2 4 0,-1 0-3 0,1 0 9 0,-2-1-2 0,3-1 2 16,-1 0 5-16,1-1-3 0,1-1-1 0,-1 0-3 0,3 2-7 0,0-2 0 15,2 1-26-15,-1 0-24 0,1-4-32 0,0 0-36 0,-2-2-15 16,0-3-3-16,0-2 0 0,-1-2 14 0,0-1 18 0,-1-2 26 0,2-2 30 16,-2-2 22-16,0-2 13 0,-1-2 5 0,0-1 3 0,-1-2 2 0,-3-1 2 15,2 0 3-15,-1-1 0 0,-2 2 0 0,-1-1 5 0,-1 0 1 16,-1-1 25-16,0 1 32 0,1 0 38 0,0 1 46 0,1 2 16 0,-1 2 0 16,0 1-11-16,0 2-18 0,1 0-10 0,1 2-18 0,1 2-14 0,-1-2-5 15,3 3-20-15,0 1-4 0,2 0-15 0,0 1-14 0,2 0-9 16,0 0-14-16,2 1-8 0,1 0 4 0,3 1-2 0,3 0 0 0,2 2 1 15,0 1-3-15,4-1 2 0,0 1-2 0,2 1 2 0,2-2 2 0,1 3-9 16,1 0 8-16,1 1-9 0,-2 1-3 0,1 4 7 0,-1 0-9 16,0 2 9-16,0 2-1 0,-2-2-4 0,-2 2 8 0,-2 1-8 0,-2-1 1 15,-2 0 9-15,-4 2-7 0,-3-2 7 0,0 0-3 0,-5 0 9 16,0 2 18-16,-2-2 5 0,-3 0 7 0,-2 1 0 0,-1-2-14 0,-1-1 12 16,-1 1-5-16,-2-1-5 0,-2-1-5 0,1-1-11 0,1-1 3 0,0 1-12 15,1-3 10-15,0 1-13 0,2-1-1 0,0-2 1 0,0 2-4 16,2 1 4-16,0-1-3 0,0 1-5 0,1-2 0 0,0 1-22 0,2-1-4 15,-1 2-28-15,3 0-21 0,0 0-15 0,0-1-35 0,2 2-23 0,2-1-41 16,0 1-40-16,0-1-30 0,2 0-38 0,0-2 59 0,2 0 81 16,0-1 61-16,1 0-108 0</inkml:trace>
  <inkml:trace contextRef="#ctx0" brushRef="#br0" timeOffset="-89652.7">7375 14145 340 0,'-4'-3'35'15,"1"0"7"-15,-2-1 7 0,3 0 7 0,0 1-1 0,2 0-5 0,0 1-2 16,0 0 0-16,2-1-6 0,0 1 4 0,1-2 3 0,1 0-3 16,2 0 6-16,0 1 4 0,2-2-6 0,-1-1 4 0,2 1-10 0,0-2-8 15,4 0-4-15,0 1-5 0,2-2-9 0,1 1 3 0,1 0-7 0,3-1 0 16,-1 1 4-16,1 0-10 0,1 1 3 0,0 2-3 0,1 0-4 16,1 2 0-16,1 2 3 0,-1 1-8 0,0 4 3 0,0 1 2 0,-1 0-3 15,-3 1-1-15,1 1 1 0,1 2-7 0,-2-1 6 0,1 1 0 16,-1 2-3-16,1-2 3 0,0 2 0 0,-1-2-5 0,1-1 4 0,0-1 1 15,1 0-3-15,1-1 5 0,1 0-4 0,-1 0 1 0,1-1 0 0,3 0-1 16,-1 0 2-16,4-1 2 0,0 1 0 0,0 0 2 0,3 1 1 16,0 0-2-16,-1-2 4 0,2 2 2 0,0 0-3 0,0-1 6 0,1 0 0 15,-3 1 0-15,-2-2-2 0,-2 0 4 0,-3 1-5 0,1 0 1 0,-3-3 7 16,-1 2-3-16,0-3 6 0,-1-1 4 0,-1-1 1 0,-1-1 0 16,0-1 7-16,-1-2-15 0,0 0 6 0,-1-1-6 0,-1-1-4 0,-1-1 1 15,-2-1-6-15,1-1-3 0,0-1 1 0,-1-1 0 0,2 1 1 16,0 1 2-16,0-2-5 0,0 2-3 0,-2 0 0 0,1 2-3 0,0-1-11 15,0 1 2-15,0 1-20 0,1 2-3 0,0-1-8 0,-1 0-17 0,0 1-6 16,0 0-15-16,1 0-20 0,0 0-17 0,0 1-32 0,1-1-17 16,0 1-18-16,1 1 13 0,0-1 49 0,-1 1 41 0,1 0 30 0,-2-1-158 15</inkml:trace>
  <inkml:trace contextRef="#ctx0" brushRef="#br0" timeOffset="-89224.49">9472 14339 288 0,'-6'3'40'0,"-1"-1"20"0,-1 1 17 16,0 2 12-16,0-3-8 0,-1 1-2 0,0 0 1 0,-3-1 2 0,-1 0 11 16,0 0 0-16,-4-1 3 0,1-1 2 0,-1 1-8 0,-1-2-4 0,-3 0-8 15,0-1-9-15,-2-3 2 0,0-1-12 0,-4-1-1 0,1-2-12 16,-2-2-1-16,-1-3 0 0,1-2-4 0,-1-4 4 0,0 0-10 0,-1 0-9 15,0-5 7-15,1 0-13 0,-1-3 5 0,3-4 3 0,1 0-6 0,3-4 9 16,1-1 1-16,3 0-6 0,-1-1 1 0,4-2-6 0,2 0-6 16,3-2 3-16,1 1-11 0,5-2-1 0,1 1-1 0,5 0-5 0,3-2 3 15,3 0-1-15,3 0-2 0,5 2 0 0,3 1-8 0,4 3 2 0,1 3 1 16,3 2-1-16,1 4 0 0,3 4 2 0,3 3-5 0,0 4 6 16,1 5-3-16,0 4 0 0,1 5 1 0,-1 3-2 0,2 5 4 0,-1 3-6 15,-1 4 4-15,0 6-1 0,-4 3-1 0,-2 4 2 0,-1 5 4 0,-2 3-4 16,0 4 5-16,-4 6 0 0,-1 2-7 0,-2 5 10 0,-3 3-9 15,-2 0 3-15,-1-2 6 0,-4 0-5 0,0-3 8 0,-4-1 0 0,0-1-4 16,-3-3 1-16,-1-4 0 0,-2-1 9 0,-2-4 6 0,0-1-3 0,-3 0 10 16,-2-2-14-16,-1-2 2 0,0 0 6 0,-2 0-12 0,1-3 9 15,0 0-9-15,0 0-1 0,1-1-4 0,-1-2-10 0,1-4-4 0,1-2-12 16,1-4-16-16,-2-3-15 0,3-2-27 0,-1-2-28 0,3-1-34 16,-2-3-65-16,1-1-49 0,1-1-68 0,-1-1-25 0,1-2 98 0,-1 0 84 15,1-3-113-15</inkml:trace>
  <inkml:trace contextRef="#ctx0" brushRef="#br0" timeOffset="-86776.56">11412 13603 386 0,'-10'-13'96'16,"-2"-2"20"-16,-1-2 0 0,1 4-24 0,3 5-20 0,0 3-14 0,-1 3-16 15,2 2-8-15,-1 4-4 0,0 1-3 0,1 3 6 0,-1 5 7 0,-2 1-3 16,3 2 7-16,0 2-9 0,1 3-10 0,1 2-4 0,2 0-12 15,0 2-7-15,2 0 6 0,1-1-8 0,2 0 3 0,1-2 3 0,2-1-6 16,3-3 6-16,1-3 4 0,1-1-2 0,2-3 4 0,4-3-1 0,0-4-4 16,0-1 8-16,3-3 2 0,0-4-1 0,1 0 7 0,0-5-10 15,1-1 3-15,-2-1-1 0,0-3-11 0,-2-1 6 0,-1-3 0 0,0 0-8 16,-3 0 10-16,0-2-3 0,-2 0-4 0,-2 2 7 0,-2-2-3 16,-1 2 6-16,-4 1 1 0,-2-1 0 0,-4 3 3 0,-1 1 3 0,-2 2-9 15,-3 0 2-15,-1 3-6 0,-3 1-3 0,0 2 3 0,-2 4-3 0,-2 1-4 16,1 3 5-16,-3 1-6 0,0 4-2 0,0 1 8 0,0 2-13 15,2-1 7-15,2 2-7 0,1-1-3 0,1 0-8 0,2 0-28 0,4 0-20 16,2 0-36-16,3-2-35 0,1 1-24 0,3-1-24 0,3 0-22 16,1 2 13-16,2-2 53 0,3-1 45 0,3-2 47 0,4 0 22 0,-1-1-185 15</inkml:trace>
  <inkml:trace contextRef="#ctx0" brushRef="#br0" timeOffset="-86509.37">11688 13649 569 0,'-7'1'133'0,"0"2"-61"15,-2 4-43-15,0 3-16 0,2 1-5 0,-1 4-2 0,1 0 7 0,0 1 1 16,0 0 13-16,0 2 10 0,2-3 3 0,2 0 1 0,2-4-2 16,1 0-11-16,2-2-5 0,3-1-8 0,1-1-2 0,4-3 5 0,0 0-2 15,2-2 5-15,1-3 4 0,1-1-1 0,1-3 2 0,0-2-4 0,0-1 1 16,0-2-3-16,0-3-3 0,-2-1 0 0,-2 0 2 0,1-2-5 16,-2 1 5-16,0-1 4 0,-2 0-7 0,-3 1 15 0,-1 1 2 0,-2 0 7 15,-3 3 7-15,-1 0-5 0,-4 3 0 0,0 0-1 0,-3 1-15 0,0 0 3 16,-2 3-8-16,0-1-7 0,-1 2 4 0,0 2-10 0,-3-1-2 15,1 5 4-15,-1-1-9 0,1 1 0 0,0 3 3 0,0 0-8 0,0 1 4 16,3 1-2-16,-1-1-2 0,2 2 0 0,2-1-7 0,0 0-17 16,1 0-12-16,2 0-31 0,2-1-23 0,2 0-25 0,1 0-33 0,2-1-26 15,1 0-18-15,3 1-20 0,1 0 36 0,2 1 54 0,1 0 46 0,2 0 47 16,1 0-163-16</inkml:trace>
  <inkml:trace contextRef="#ctx0" brushRef="#br0" timeOffset="-86203.17">12005 13671 472 0,'-8'-3'124'0,"-3"2"-24"16,0 1-41-16,-1 3-30 0,2 1-13 0,0 2 1 0,-1 1 2 0,1 1 10 15,1 0 14-15,-2 1 5 0,3 0 11 0,1 1-1 0,1 0-6 0,3 2-2 16,0 0-12-16,1 1-11 0,2 0-1 0,3 0-15 0,1 1 0 16,1 0-2-16,2 0-3 0,1 0-1 0,2-3 3 0,2 0-4 0,0-2 7 15,2-2 3-15,0-3 2 0,1-1 8 0,-1-3-1 0,1-3 2 16,-1 0 4-16,1-2-4 0,0-2-1 0,0-1-2 0,-1-1-8 0,-1-1 4 15,0-2-9-15,0 0 3 0,-2-1-2 0,0-1-1 0,-1 1 6 0,-2-2-2 16,-2 2-3-16,-1-2 1 0,-3 0-6 0,-1 0 7 0,-1 1 0 0,-2 1 1 16,-2 0 11-16,-2 1 3 0,-2 1-1 0,-2 1 3 0,-3 1-11 15,-1 1-6-15,0 0 1 0,-1 2-4 0,0 0 3 0,0 3-5 0,-2-1-4 16,1 3-3-16,1 0-3 0,0 3 1 0,1-1 4 0,1 4-6 16,-1 1 6-16,2-1-5 0,1 4-15 0,2-3-18 0,0 3-30 0,4-1-29 15,0 0-30-15,2 0-32 0,1 1-31 0,4-1-26 0,0 2-24 0,1 1 47 16,2-1 59-16,3 2 51 0,1-2 39 0,2-1-161 0</inkml:trace>
  <inkml:trace contextRef="#ctx0" brushRef="#br0" timeOffset="-85923.82">12273 13718 735 0,'-8'-1'254'15,"-1"3"-145"-15,-4 2-66 0,2 4-26 0,2 3-17 0,-1 3 0 0,2 2 2 16,2 0-3-16,0 2 4 0,0-3 4 0,3 0 4 0,1-2 9 15,4-1 3-15,1-2 2 0,3-2 0 0,3 0-6 0,2-2 4 0,3 0-6 16,1-3-2-16,3 0 0 0,0-3-4 0,0-3-4 0,3-1 4 0,-1-3-4 16,-1-2 0-16,2-3 5 0,-1-2-3 0,-2-1 6 0,1-1 2 15,-3-1-4-15,-1 0 4 0,-1-2 2 0,-3 1 14 0,-4 2 9 0,-1 2 11 16,-4 1 3-16,-2 2-4 0,-2 0-1 0,-5 2-4 0,-1 1-5 0,-3 2-7 16,-2 0-7-16,-2 3-13 0,-3-1 3 0,-1 2-10 0,-2 1 2 15,-1 1-3-15,0 0-3 0,-1 1 0 0,1 1 5 0,0 2-6 0,3-1-2 16,-1 3-4-16,2 0-5 0,2 0 2 0,1 1-5 0,3 1-15 15,1-1-24-15,2 1-31 0,1-1-37 0,4 1-44 0,-1 1-54 0,2 1-56 16,2 2-36-16,2 0 78 0,1 2 77 0,1-1-129 0</inkml:trace>
  <inkml:trace contextRef="#ctx0" brushRef="#br0" timeOffset="-85242.27">12662 13728 287 0,'-6'-1'30'0,"-2"4"6"0,-1-1 6 0,0 2-7 16,1 3-6-16,0 1-4 0,-1 4-5 0,1 2 6 0,-1-2 3 0,2 3-5 16,0 0 8-16,0 0-1 0,3 0-7 0,0 0 0 0,2 0-6 15,2-1-11-15,2 0 1 0,2 0 0 0,0-1-3 0,3-3 5 0,0-2-1 16,1-1-6-16,3-4 6 0,-1 0 2 0,3-3-1 0,1-3 7 0,1 0-8 16,1-3-3-16,1-2 3 0,0-3-4 0,1-1 0 0,-2-2 9 15,0-1-7-15,-1 0-2 0,-1 0 4 0,-2 0-1 0,0 0 6 0,-4 0 6 16,-1 3 17-16,-2 0 10 0,-4 2 18 0,-2-1 10 0,-2 3-1 0,-3 1-5 15,0 2-10-15,-3 0-9 0,0 0-7 0,-1 2-1 0,-3 2-5 16,0 0-11-16,1-1-4 0,-2 2-17 0,1 2 0 0,1-1 5 0,-2 0-10 16,1 1 6-16,0 0-3 0,1 2-12 0,0-1 4 0,3 1-7 15,0 0-19-15,1 1-9 0,2 0-28 0,1-1-29 0,3 2-17 0,1 0-20 16,2 1-26-16,1-1-14 0,4 0-7 0,1 1 42 0,2 0 50 0,3-1 37 16,0 0-151-16</inkml:trace>
  <inkml:trace contextRef="#ctx0" brushRef="#br0" timeOffset="-84984.31">13162 13563 1030 0,'-5'-5'229'0,"1"-2"-104"0,-1 1-72 0,2 5-27 0,1 4-15 15,1 4-14-15,-2 1-3 0,2 4 15 0,0-1-2 0,0 3 15 0,1 0 13 16,0 0-7-16,0 2 12 0,0-1-6 0,1 2-5 0,1 3 0 0,2 0-9 15,-1 1-5-15,1 2-1 0,-2 2-8 0,1 0 6 0,0 2-1 16,0-1-3-16,-1 1 1 0,2-2-2 0,-2 0 1 0,1 0 2 0,-1-1-3 16,0-2 4-16,0 0-2 0,1-2-4 0,-1 1 1 0,-1-1 2 15,0-1 1-15,1-1 2 0,-1-1-6 0,0-2-17 0,-1-1-15 0,1-3-23 16,0 0-36-16,0-5-26 0,2 0-38 0,0-3-34 0,0-2-18 0,2-4-32 16,1-1 5-16,2-4 58 0,0-3 55 0,0-4-122 0</inkml:trace>
  <inkml:trace contextRef="#ctx0" brushRef="#br0" timeOffset="-84746.13">13588 13528 510 0,'-1'-8'194'0,"-1"1"-7"0,0-1-70 0,0 5-53 0,-1 5-17 16,0-1-18-16,1 3-1 0,-2 1 11 0,1 2 15 0,-1 2 11 0,1 0 14 15,1 2-6-15,-1 1-4 0,1 2-12 0,1 2-11 0,1 2-3 16,0 0-13-16,2 3 2 0,0 1-11 0,0 2-7 0,1 2-3 0,-1 2 0 15,1 2-5-15,-1 1 4 0,0 0 0 0,-1 3-6 0,2-2 2 16,-2-2-6-16,-1 0 1 0,1-3 4 0,-1-2-1 0,0-2 3 0,1-2 7 16,-1-3-7-16,0 1 1 0,0-3-3 0,0-2-6 0,0-2 1 0,0-3-6 15,0-2-13-15,0-1-12 0,0-2-37 0,0-2-27 0,0-2-40 16,0 0-52-16,0-1-51 0,1-2-60 0,0 0 39 0,1-4 77 0,0 0-108 16</inkml:trace>
  <inkml:trace contextRef="#ctx0" brushRef="#br0" timeOffset="-84548.4">13939 13501 962 0,'-1'-1'228'0,"0"2"-122"16,0 4-64-16,0 3-26 0,1 5-1 0,-1 3 5 0,1 2 16 0,-2 3 8 16,2 1 14-16,-1 0 10 0,0 0 3 0,0 1 1 0,0 1-8 15,1 2-18-15,0 3-6 0,0 1-22 0,1 1-7 0,0 3-4 0,1 0-9 16,2 0 4-16,-2 2-5 0,2-3-8 0,0 0-3 0,0 0-14 15,-2-1-18-15,1-2-30 0,0-4-51 0,0 0-49 0,1-3-66 0,-1-4-53 16,2 0 6-16,-2-2 85 0,0-1-11 0,-2-3 45 0</inkml:trace>
  <inkml:trace contextRef="#ctx0" brushRef="#br0" timeOffset="-82589.5">12838 14487 187 0,'-5'2'12'0,"-1"2"-8"16,-1 1-4-16,0 0 2 0,2 0-2 0,1-2 3 0,-2 1 0 0,1-3 0 15,1 1 1-15,-2-2 2 0,3 0 8 0,-2-2 13 0,3-2 20 0,-2 1 18 16,3-1 13-16,0 0 6 0,0 0 1 0,0 0 1 0,1-2-2 16,0 1 4-16,1 0-1 0,1-1 0 0,0 0 12 0,1-1-7 0,0 1 2 15,1 1-14-15,-1-1-14 0,0 0-5 0,2 0-17 0,1 1-3 16,-2-1-11-16,2 1-13 0,1 1-3 0,1-2-9 0,0 0 1 0,3 1 1 15,0 0-3-15,2-1-2 0,2 1-4 0,-1 0 0 0,0-1 4 0,-1 0-6 16,2 0 10-16,0 0-10 0,0 1 1 0,0-1 9 0,1 1-10 16,-1 0 7-16,2 0-3 0,-2 1-7 0,1 1 2 0,-1 2 1 0,0 2 0 15,0 1 4-15,-2 2-6 0,2 2 5 0,0 0-3 0,2 4 5 16,-2 0-2-16,0 2-4 0,0 0 5 0,-2 2-9 0,1 1 9 0,-2 1-2 16,0 0 1-16,2-1 2 0,0 2 2 0,0-3-2 0,0 1 4 0,0-1-5 15,-1-1 3-15,2 0-2 0,0-3 3 0,-1 0 4 0,1-2-4 16,-1-1 5-16,1-2-5 0,0 0 1 0,-1-3 14 0,1-2-8 0,-1-1 4 15,1-3 1-15,0 1-8 0,2-2 9 0,0-1-3 0,2 0 2 0,1-1-7 16,2 0-5-16,1 0 5 0,-2 0-6 0,1 0 5 0,-1 1-2 16,1 0-11-16,-2 2 10 0,1-2-10 0,-1 1 14 0,-1 2-5 0,0 0 2 15,-1-1 4-15,0 2-10 0,-2-2 5 0,-1 3-2 0,-1-1-2 0,-1 0 5 16,-1-1-5-16,-1 1-2 0,1 1-2 0,-2-1-13 0,2 0-3 16,-3 0-27-16,2 0-17 0,-2-1-24 0,1 1-33 0,2-1-24 0,-1 0-34 15,0 1-40-15,0 1-33 0,-1-1 4 0,3 0 77 0,-1 0 66 16,-3-1-91-16</inkml:trace>
  <inkml:trace contextRef="#ctx0" brushRef="#br0" timeOffset="-82113.97">12499 14485 664 0,'-1'-14'214'0,"1"-1"-77"0,1-5-54 15,3 5-27-15,0 3-16 0,2-1-6 0,2 0-4 0,2 2 6 0,2 0 8 16,3 1 4-16,1 0 10 0,5-2 1 0,1 3-8 0,3 1 7 16,3 2-13-16,1 2-8 0,2 2-8 0,0 2-10 0,3 4-14 0,1 0 8 15,2 3-9-15,1 1 3 0,-1 0 0 0,0 2-8 0,-2 0-4 16,0-1 2-16,1 2 6 0,0-2-4 0,0 0 2 0,-1-1 1 0,0 0-9 15,-2-1 9-15,1-2 2 0,-2-3-5 0,0-1 11 0,2-2-11 0,-2-1 0 16,1-2-1-16,1 0 4 0,-2 0-1 0,3-1 4 0,-1 2-1 0,1 0-8 16,-3-1 4-16,-1 2 0 0,-1-1-8 0,-2 2 14 0,0 0-19 15,-1 0-16-15,-1 1-8 0,0 0-25 0,-2 1-13 0,1-1-24 0,-1 2-30 16,-1 0-32-16,-2 0-30 0,1 0-36 0,-2 2 2 0,1-2 59 16,1 1 60-16,-1 1 27 0,1-2-67 0</inkml:trace>
  <inkml:trace contextRef="#ctx0" brushRef="#br0" timeOffset="-80776.8">31749 6244 1310 0,'-6'-15'756'15,"-2"-2"-495"-15,-1-3-150 0,-2 9-69 0,0 6-28 0,1 3-14 0,-3 4-13 16,0 1 6-16,3 1 4 0,-1 0 13 0,1 0 6 0,2 1 4 0,-2-2 13 16,-2 3-3-16,1-2 9 0,-4 3-4 0,0 1-9 0,-3 2 8 0,-3-1-6 15,1 2 5-15,-7 2-2 0,1 2-3 0,-3 0 5 0,-3 2-4 16,-4 2 3-16,-1 1 0 0,-2 2-6 0,0 3 5 0,1-1-7 0,-1 1 2 16,4 3-6-16,-1-1-6 0,3-1 0 0,0 0-7 0,2-1 6 15,4-2-15-15,2 1 5 0,2-2-4 0,4-2-5 0,0 1 13 0,2 0-1 16,3-1-3-16,0-1 2 0,2-2-6 0,1 0-1 0,3-2-12 0,2 0-4 15,3-3-11-15,-1 0-18 0,2-1-11 0,2 0-29 0,1-2-19 16,4 0-34-16,1-2-34 0,1-2-32 0,2-1-33 0,2-3-26 0,3-1-28 16,2-2-17-16,2-2-13 0,1-3 41 0,2-3 96 0,-3-1 30 15,2-3-21-15</inkml:trace>
  <inkml:trace contextRef="#ctx0" brushRef="#br0" timeOffset="-80349.03">31097 6485 1628 0,'-13'-13'375'0,"-5"-3"-189"0,-1-1-81 0,-1 5-35 16,6 4-21-16,-1 2-4 0,3 2-6 0,1-2 2 0,2 3 3 0,4-1-1 16,0 2 7-16,-1 1-3 0,0 2-3 0,0 0-9 0,-2 1-9 15,3 3-1-15,-2 1-8 0,0 2 3 0,1 0 0 0,-1 1-8 0,-2 3 5 16,3 0-12-16,-1 3 9 0,0 0-7 0,3 2-2 0,-3 1 5 0,1-1-10 16,0 2 7-16,-2-2-4 0,3 1-3 0,1 1 2 0,-2 0-7 15,0-1 3-15,-1 0 0 0,0 0 2 0,1 1 7 0,0-1-8 0,1-1 2 16,2-2-2-16,-1-2-3 0,3-1 2 0,1-2-6 0,1-1 3 0,3 1-7 15,2-1 3-15,2-1 3 0,1 0-11 0,1-1 10 0,3 0-5 16,4-1 0-16,-1-1 1 0,6 1-6 0,2 0 2 0,1-3 5 0,2 2 3 16,1-2-1-16,0 0-4 0,4-1-1 0,-1-1-2 0,2-1 8 15,2 1 1-15,-3-1 1 0,-1-1 3 0,2-1-3 0,-3-2 7 0,1 1-5 16,-2-2-4-16,-4 0 10 0,-3-1-6 0,-7 0 15 0,-2 0-7 0,-4-1 3 16,-1 1 5-16,-2-3 2 0,-2 1 11 0,-3-1 8 0,-2-2-1 15,0-1 5-15,-3-1-6 0,-2 1 2 0,-1-3-3 0,-2-1 3 0,-1-3-2 16,0 1-6-16,-5-1 11 0,0 2-11 0,-3-1 11 0,-2 0-5 0,2-1-10 15,-3 0 3-15,-1 1-9 0,1-1 4 0,-1 1-2 0,3-1-13 16,-1 1 10-16,-1 0-12 0,3 0 1 0,-1 1 3 0,-1 2-5 0,2 0 4 16,1 0-6-16,0 1 2 0,5 0-6 0,0 3-2 0,0 0 6 15,4 2-11-15,-1 0-1 0,3 1-15 0,1 2-20 0,3 0-9 0,2 2-27 16,0-1-13-16,1 2-20 0,4-1-23 0,-1 2-19 0,2 1-40 16,3-2-40-16,-1 2-70 0,5 1-79 0,-1-1-54 0,2 1 24 0,1 1 144 15,-1-1 50-15,3 0 74 0</inkml:trace>
  <inkml:trace contextRef="#ctx0" brushRef="#br0" timeOffset="-79603.43">31756 6144 321 0,'2'-10'176'0,"2"0"42"0,-1-1-56 0,-2 2-53 0,-1 5-34 0,-1 2-19 16,-1 2-13-16,-1 0 1 0,0 1 0 0,1 1 6 0,-2 0 6 0,0 2 8 15,-1 0 4-15,0 1-4 0,-3 2 6 0,0 1-5 0,0 0 0 0,-6 2 5 16,2 1-9-16,-3-1 5 0,-4 2 2 0,1 0 2 0,-4 1 0 16,0 0-3-16,0-1 0 0,-5 2-14 0,1 0 1 0,-1 2-9 0,-4 0-6 15,1 0-6-15,-2 2-8 0,-5 1 2 0,1 3-10 0,-2 0 10 16,-1 0-4-16,3 0-3 0,0 0 0 0,0 0-1 0,2 1 1 0,0-1-1 15,0-1 3-15,3-3-9 0,-1 0 6 0,3 0-7 0,3-1-9 0,0-1 1 16,4-1-4-16,2 0 1 0,0-1-1 0,4-1 7 0,0-1-5 16,3 1-2-16,3-3-5 0,-1 2-2 0,4-3-1 0,2-1-6 0,-1-1 0 15,2-1-9-15,2-2-10 0,1 0-1 0,1-2-13 0,1 1-15 0,4-1-23 16,-2-1-24-16,3-1-24 0,3 0-36 0,0-1-26 0,4-3-47 16,2 1-37-16,2-2-32 0,3-2-23 0,4-1 89 0,-1-3 84 15,3-1-81-15</inkml:trace>
  <inkml:trace contextRef="#ctx0" brushRef="#br0" timeOffset="-78811.38">31229 6368 235 0,'-7'-5'69'0,"-1"-1"15"0,-5-1 2 0,3 2-10 0,-1 2 3 0,0 2 12 16,-1 0 12-16,1 1 15 0,-2 0 9 0,-2 1 7 0,1 1-3 16,-1 2-7-16,-1-1-5 0,0 2-12 0,-1 2-2 0,-2 2-12 0,2 1-12 15,-1 2-4-15,-2 0-13 0,2 2-3 0,-2 2-7 0,-1 2-7 0,-2 1 1 16,2 1-13-16,1 1 0 0,0-2-9 0,0 1-3 0,3-1-3 15,0-1-5-15,0 0 3 0,2 1-11 0,0-3 3 0,2 0-4 0,1-1 2 16,0 0 4-16,-1 0-7 0,3-1 8 0,-2-2-9 0,3 0 3 0,1-3-1 16,1 0-1-16,1-2 4 0,0-1-6 0,2 0 5 0,0-1 0 15,1-1-4-15,2 1 0 0,0-2-2 0,1-1-2 0,0 2 2 0,1-1-6 16,0 2 8-16,1-2-6 0,1 2 4 0,1 0-6 0,1 0 4 0,-1 1-1 16,2 1-1-16,0-1-1 0,1 1-2 0,0 1 2 0,3-1-3 15,2 1-1-15,-1 0 4 0,3 0-10 0,-1 1 4 0,2 0-2 0,1-1-3 16,1-1 7-16,2-1-5 0,-1-1 6 0,2 0-2 0,-1 0-1 15,1-2 1-15,-1 1-6 0,1-2 6 0,0 1-3 0,-1-2 5 0,2 1 4 16,-3 0-1-16,2-1 2 0,-3 2-2 0,1-1 4 0,0-1-5 0,-2 0 5 16,0-1-2-16,-1 2 2 0,-2-4 1 0,0 2 2 0,-1-1 1 15,-1-1-3-15,-1 0 2 0,0-2 1 0,-2 2 3 0,1-2-7 0,-3 2 5 16,0-1-3-16,0-2 2 0,0 0-2 0,-2 1 2 0,0-1-4 0,-2-1 1 16,3 1 6-16,-3-2-5 0,2-1 3 0,-1 0-4 0,-1-2-2 15,2 2-2-15,-2 0 4 0,-1-1 4 0,-1 1-5 0,-1-1 10 0,0-2-3 16,0 2-1-16,0-2 2 0,-1-2-6 0,-1 0 8 0,0-1 0 15,-1-1 4-15,1 0 2 0,0-1-1 0,-1-1-1 0,-3 0-1 0,0-1 2 16,-1 1 0-16,1 0-1 0,-2 0 6 0,-1 0 0 0,0 0 0 0,-1 2-1 16,0 0-3-16,1 0-6 0,-3 0-2 0,0 0 4 0,2 0-10 15,-2 1 12-15,2 1-7 0,-1-1-1 0,-1 1 6 0,3 1-13 0,1 1 6 16,-2 1-6-16,5-1-4 0,-4 1 4 0,2 1-3 0,1 1-4 0,2-2-3 16,1 2 3-16,2 1-6 0,0 2-2 0,0-2-6 0,1 1-16 15,-1 1-5-15,1-1-12 0,0 3-8 0,1-2-24 0,3 2-15 0,-2-2-30 16,0 3-35-16,2-1-42 0,-2 0-49 0,3 1-43 0,1 0-24 15,2 2-1-15,2 0 70 0,0 1 98 0,1 1 68 0,-1-1-74 0</inkml:trace>
  <inkml:trace contextRef="#ctx0" brushRef="#br0" timeOffset="-78264.86">31749 6167 737 0,'-7'-6'315'0,"-5"1"-168"0,1 1-90 0,0 3-45 0,3 1-11 0,2 2-9 16,0 0 7-16,-2 0 2 0,2 1 7 0,-1-1 11 0,-1 2 14 15,-1-1 17-15,-2 3 15 0,-1 1 5 0,-6 2 4 0,0 0-6 0,-4 4 6 16,-2 1 0-16,-3 2 3 0,-2 1 1 0,-4 3-3 0,-3 0-1 16,-3 3-3-16,-2 3 1 0,-2 2-9 0,0-1-8 0,-1 2-1 0,1 1-9 15,0 0 1-15,-1-1-3 0,3 0-13 0,-1-2 2 0,0 0-15 0,1-1 3 16,2-1-8-16,1-2-2 0,4-2 3 0,3 1-5 0,3-2 2 0,3-2-5 15,1 0 3-15,3-3-11 0,2 0 1 0,0-3-3 0,4 1-13 16,3-3-3-16,0 0-12 0,4-3-17 0,0-1-8 0,2-1-31 0,3 0-21 16,2-2-43-16,3-2-32 0,1 0-52 0,2-1-42 0,2-1-1 15,1-1-6-15,1-3 12 0,4-3 79 0,2-1 66 0,1-2-71 0</inkml:trace>
  <inkml:trace contextRef="#ctx0" brushRef="#br0" timeOffset="-77846.15">30922 6442 1263 0,'-9'-11'293'0,"0"-3"-181"0,-2-1-73 0,2 5-34 0,2 3-6 15,2 2 1-15,-1 0-4 0,1 1 4 0,1-1 5 0,0 2 4 16,1 0 12-16,-2 2 15 0,2 0 8 0,-3 1 5 0,0 2 0 0,-1 1-8 16,-2 1-4-16,1 2-9 0,-3 2-1 0,1 0-8 0,-1 4-4 15,0-1 5-15,0 3-10 0,0 1 2 0,2 1-2 0,0 2-7 0,2-1 4 16,1 0-4-16,2 0 1 0,0 0-4 0,3 0-4 0,1-1 1 0,2 0-4 15,1 0-2-15,1-1-8 0,3-1 1 0,0 0-1 0,1-3 0 16,1 0 1-16,3-2-5 0,0 0 0 0,2-2 0 0,2-1 2 0,1-1 4 16,0-2-1-16,0-1 3 0,3-1-1 0,1 1-2 0,0-2 3 15,1 0 0-15,1-2 3 0,2 1 1 0,-4 0 1 0,3 0 4 0,-1-1-5 16,-3 1 3-16,2-1-3 0,-2 1 4 0,-3-1 2 0,-1 0-1 0,-1-1 8 16,-2 0-3-16,0-2 3 0,-4 2 6 0,-1-2-2 0,-1 1 8 15,-4-1 2-15,1 0 11 0,-2 0 5 0,-2-1 3 0,0-1 8 0,-2-1-6 16,-1 0 4-16,2-1 4 0,-3-1-5 0,-1 0 11 0,0 0-7 15,-3-3 1-15,3 1-2 0,-2 0-5 0,-3-2 3 0,1 0-9 0,-1-1 0 16,-2 0-4-16,0-1-4 0,-1 1 2 0,-1 0-5 0,0 1 1 0,3 1-6 16,-3 1-6-16,2 0 3 0,1 1-13 0,-1 0 4 0,1 3-7 15,-2 0 1-15,2 2-5 0,0 1-8 0,2-1-12 0,3 2-16 0,1 2-17 16,-1 0-18-16,2 2-22 0,-3-1-15 0,5 1-25 0,0 0-23 0,-1 0-28 16,3 0-47-16,0 0-23 0,0 1-14 0,3-1 5 0,-1 1 27 15,4-1 73-15,-2 0 66 0,1 1 46 0,1-2-88 0</inkml:trace>
  <inkml:trace contextRef="#ctx0" brushRef="#br0" timeOffset="-70029.46">14873 13539 240 0,'-9'0'70'0,"-3"1"23"0,-1 1-4 15,2 0-12-15,3-1-4 0,-1 1-5 0,2 1 4 0,0-2 7 16,0 0 9-16,3 0 9 0,-2-2 15 0,2 1 1 0,1-1-2 0,1 0-7 16,0 0-17-16,1-2-11 0,2 1-12 0,1 0-9 0,0-2-6 15,2 2-18-15,2-2-2 0,2 2-2 0,2 0-6 0,0-1 7 0,3 1-6 16,0 1-4-16,4-1 3 0,0 1-6 0,1 1 6 0,2-2 1 15,1 2-8-15,1 0 0 0,1 0-4 0,1 2-3 0,1-1-1 0,3 0-1 16,1 1-5-16,1-1 5 0,0 2-2 0,-2-2 4 0,2 0-7 0,-1-1-5 16,2 1-3-16,-1-2 4 0,0 1 7 0,0-2-6 0,0-1 2 0,-1 0-2 15,-2-1-4-15,-3 1 8 0,-1-1 2 0,-5 1-10 0,2 0 8 16,-2-1-1-16,-1 2-1 0,-3-1 2 0,0 1 3 0,-2 1-5 16,-1 0 2-16,0 0 7 0,-2 1-7 0,-2 0 8 0,0 0-2 0,-1 0 0 15,-3 1 6-15,0-1 0 0,0 1 1 0,-1-1-3 0,-1 0 1 0,0 1-2 16,-1-1 8-16,0 0-6 0,0 0 0 0,0-1 0 0,0 1-2 0,0 0 1 15,0 0-2-15,0-1-2 0,0 1-5 0,2 0 5 0,-2-1-5 16,1 1 4-16,-1-1-5 0,0 1 8 0,1-2-9 0,0 2 3 0,-1 0 0 16,1-1 2-16,-1 1-1 0,0-1 4 0,1 1-3 0,-2-1-4 0,1 1 7 15,0 0-7-15,0-1 4 0,0 2-1 0,0-2 1 0,0 1-2 16,0 0 6-16,1-1-6 0,-2 1 3 0,2 0-4 0,-1-2-1 0,0 2 3 16,0 0 5-16,1 0 0 0,-1 0-4 0,2 0-5 0,-2 0 3 15,0 2 0-15,1-1 11 0,-1 0-6 0,1 1-5 0,-1 1 1 0,0 0-4 16,1 2 5-16,0 0 3 0,0 1-7 0,-1 3 4 0,0 1 3 0,2 1-4 15,-2 4 3-15,1 2-12 0,0 3 5 0,1 2-6 0,-1 1 9 16,2 2 0-16,-2 2-5 0,0-1-4 0,-1 4 5 0,1-1-4 0,0 1 11 16,2 1-4-16,-2-1-7 0,0 0 10 0,0-2-11 0,1 0 9 0,1-2-5 15,-1-1-1-15,-1 0 8 0,1-2 1 0,1-3 0 0,0 0-1 16,-1 0-5-16,1-2 6 0,-1-1-3 0,0 1 8 0,1-2-4 16,-2-1-7-16,0 0 1 0,0 0-1 0,-1-1 2 0,1 1-1 0,0-2 1 15,-1 0-2-15,0 1 0 0,0-3 3 0,2 1-3 0,-2-3-5 0,1 0 7 16,-1 0-4-16,0-3 10 0,0 0-5 0,0-1 1 0,0 1-8 0,0-3 4 15,0 2-1-15,0-2 4 0,0 1-3 0,0-1 11 0,-1-1-3 16,1 1 0-16,0 0 2 0,0-2-10 0,0 2 9 0,0-1-2 0,-2 0 9 16,2-1-10-16,0 2 0 0,0-1-2 0,0-1 5 0,0 1-6 15,0 0 9-15,2 0-9 0,-2 0 7 0,0-1-7 0,0 2 5 0,0-2-8 16,1 0-2-16,-1 1 14 0,0-1-11 0,1-1 9 0,-1 0-11 0,0 2-6 16,1-2 1-16,-1 1 2 0,1-1 4 0,-1 0 5 0,0 1-6 15,1-1-3-15,-1 0 3 0,0 1 1 0,0-1-2 0,0 0-1 0,0 0 1 16,2 0 4-16,-2 1-2 0,1-1 5 0,-1 0-7 0,1 1 4 0,0-1-4 15,-1 1 7-15,1-1-3 0,-1 0-2 0,0 2 6 0,1-2-6 16,0 0 7-16,1 0-4 0,-1 1-3 0,0-1 1 0,-1 0-1 0,0 1 4 16,0-2 9-16,0 1-15 0,0 0 5 0,0 0-1 0,0 0 0 15,0 1 1-15,-1-1-1 0,0-1 3 0,-2 1 1 0,1 0 2 0,-3-1 4 16,1 1 4-16,-2 0 1 0,-1 0 13 0,-2 1-5 0,0-1 10 0,-3 1-13 16,-1 0 8-16,-2 0 1 0,-2 2-10 0,-2-2 13 0,-2 2-17 15,-1-1 4-15,-2 2 3 0,-2-1-15 0,1 1 16 0,-2 0-13 0,1 0-2 16,-2 1 3-16,-2-1-5 0,1 1 5 0,-1-2 1 0,2 1-11 0,-1-1 6 15,2-1 0-15,0 2-5 0,2-2 1 0,1-1-7 0,1 0 9 16,2 1-5-16,-2-1 7 0,3 0-12 0,-1 0-1 0,2 0-1 0,4 0 1 16,3 2 6-16,-1-2-4 0,4 1-5 0,0-1 5 0,2 0-7 0,1 1 6 15,1-1-1-15,2 1-1 0,1 0 7 0,-1 0-8 0,2-1 10 16,0 0-11-16,1 0 0 0,1 0 0 0,-1 0 12 0,1-1-7 0,-1 3 9 16,1-2-1-16,1 0-8 0,-2 0 2 0,1 0 2 0,0-1-8 15,-1 1 5-15,2 1 6 0,0-2-3 0,0 1 3 0,0-1-7 0,-1 0-16 16,-1 0 3-16,1 0-6 0,0 0 1 0,1 0-2 0,-1-1-17 0,0 1 3 15,0-3-15-15,1 3-5 0,1-1-27 0,-2 1-16 0,1 0-38 16,-1-1-25-16,0 1-41 0,2 0-58 0,-1 0-70 0,1 0-72 0,1 1-48 16,-1-1 128-16,2 2 130 0,-2 0 93 0,-1-2 61 0,0 0-67 0</inkml:trace>
  <inkml:trace contextRef="#ctx0" brushRef="#br0" timeOffset="-60904.38">4666 10673 368 0,'0'-4'114'16,"-1"-1"10"-16,-1 0-23 0,2 3-11 0,0 1-11 0,-1 1 7 0,0 0 2 16,0 1 1-16,0 0 7 0,-2 2 1 0,1 0-1 0,0 2 1 15,-2 2-10-15,1 1-5 0,-2 2-15 0,2 3-6 0,-1 3-6 0,0 2-4 16,0 5-4-16,0 2-4 0,0 3-8 0,0 3-1 0,-1 3-2 15,2 2-12-15,-2 2-3 0,-1 1-6 0,2 1 0 0,-1-1 1 0,0 2 1 16,1-1-3-16,-1-2-1 0,1 0 2 0,0-2-3 0,1 1 4 0,0 0-6 16,0-1 0-16,-1-2 3 0,2-3-4 0,0-2 7 0,-1-1-3 15,2-2-3-15,-1 0 0 0,1-3 0 0,-1 0 0 0,-1-4 0 0,3 0 0 16,-2-2-2-16,2-1 2 0,0-2 3 0,0-1-1 0,-1-2-3 16,1 1 4-16,-1-2-6 0,-1-3 7 0,1 0-4 0,0-2 1 0,0 0 5 15,-1 0-1-15,1 0 7 0,-2-3-1 0,1 1 5 0,-3-2 3 0,2 1 3 16,-3-2 7-16,-1 1-2 0,1-2-9 0,-2 1 5 0,0-3-8 0,-1 1-1 15,1-1 11-15,-1-2-10 0,0 1 4 0,-2-1-4 0,2 0-8 16,-1 1 9-16,0-3-7 0,2 0 3 0,-2-1-1 0,2 0-4 0,-3-1-1 16,0 1-3-16,1-1 1 0,-1 1 2 0,0 1-6 0,0 0 6 15,0 0-3-15,0 2-6 0,1 0 6 0,0-1-3 0,0 2 3 0,1-1-2 16,1 0-4-16,1 1 2 0,0-1 6 0,0 2-1 0,2-1-1 0,0 0-8 16,0 0 8-16,1 0-6 0,1 0 4 0,2 2-8 0,0-3-3 15,2 2 2-15,2-3 2 0,1 1 2 0,2 0-4 0,2-2 1 0,1 0 1 16,0 1 3-16,4-1-3 0,1-1 0 0,1 1-5 0,2-1 1 15,2 1 4-15,0 0-1 0,3 1-8 0,-1 1 7 0,2 0-4 0,-1 0 4 16,2 2 5-16,2-2-6 0,0 4 1 0,-1 0-1 0,2 1-2 0,-1 0 1 16,1 1-1-16,-1 0 3 0,0 3-1 0,-2-2-1 0,0 2 3 15,-2-1-6-15,1 0 3 0,-3 1 1 0,-4 1 3 0,-2-2 2 0,-4 0-1 16,-1 2-4-16,-2-3 5 0,-1 3-6 0,-2-2 11 0,0 0 0 0,-3 0-5 16,0 0 1-16,-2-1-1 0,-1 1 3 0,-1 1 4 0,-3 0-3 15,0 1 0-15,-2 1 0 0,-2 1 1 0,-1 2 0 0,0 0-2 0,-5 1-5 16,-2 0 0-16,0 1 2 0,-2 1 3 0,1 0 0 0,0 2-8 0,0-1 6 15,0 0-4-15,1-1-3 0,0 0 8 0,2-1-9 0,0 1-11 16,1-4-10-16,1 0-35 0,3-1-30 0,1-1-56 0,4-1-75 0,1 1-121 16,1 0-196-16,3 1-58 0,1-1 166 0,-1-3 100 0,-1-5 110 15</inkml:trace>
  <inkml:trace contextRef="#ctx0" brushRef="#br0" timeOffset="79538.7">5304 17252 150 0,'-2'-10'199'0,"-1"-4"-27"16,-2-4 58-16,-1 2 21 0,0 2-43 0,1 1-48 0,-1 2-15 0,-1-1-15 15,1 2-18-15,-2 1-5 0,1 1-5 0,0 0 4 0,-2 1 2 0,2 1 1 16,-2 1-20-16,0 2-17 0,0 2-14 0,-2 0-9 0,1 2-5 16,-1 1-7-16,0 1 5 0,-1 2-23 0,-1 2 9 0,-1 1-17 0,1 4 9 15,-2-1-2-15,0 2-1 0,1 2-2 0,-1 1-7 0,1 2-5 0,1 3 4 16,-1 2-1-16,1 3 3 0,1 1-3 0,0 3 1 0,3 1 3 15,-1-1 4-15,3 1-11 0,2 1-1 0,1 0-6 0,2 1 1 0,2 1 6 16,0 0-4-16,2-1 1 0,2 0-12 0,1-1 10 0,2 1-6 16,4 0 9-16,0-2 16 0,2-3-7 0,2-1 0 0,1-2-3 0,4-1-24 15,-2-1 7-15,2-5 0 0,0-2 3 0,1-3 6 0,1-1-1 0,1-3 2 16,-1-3-2-16,3-3-1 0,1-3 5 0,0-1 1 0,1-4-3 16,1 1 5-16,0-4-8 0,2-4 1 0,4-1 0 0,-2-2-4 0,1-1 7 15,-1-2 3-15,-2-4-1 0,-3 0-16 0,0-2-2 0,-2-3 2 0,-3 2 11 16,-2-4 17-16,-3 2 0 0,-3-1 11 0,-3 1-21 0,-2 2 11 15,-2-3-6-15,-3 3-15 0,-3-2 25 0,-2 0-17 0,-1 1 11 0,-5 0-2 16,-1-1-14-16,-3 3 14 0,-1-1-7 0,-3-1-5 0,-2 1 12 0,1 0-14 16,0 0 5-16,-2 1-4 0,-3 1 9 0,0 4-8 0,-2 0-5 15,-1 2 7-15,0 2-17 0,-2 0 18 0,1 2-1 0,2 3-2 0,0 1 0 16,1 2-7-16,1 1 12 0,2 1-8 0,0 2-3 0,2 2 0 16,0 0-25-16,0 1-6 0,4 2-26 0,-1 0-41 0,2 4-34 0,3 0-65 15,0 2-82-15,3 2-89 0,1 1-107 0,3 2 37 0,3 0 148 0,3 2 93 16,4-1-26-16</inkml:trace>
  <inkml:trace contextRef="#ctx0" brushRef="#br0" timeOffset="79906.85">5970 17377 698 0,'-7'-8'423'0,"-3"-2"9"0,-1-1-203 0,3 2-101 0,1 5-58 16,1 0-8-16,2 2-25 0,0 2 4 0,1-1 16 0,0 2 3 15,3-1 9-15,0 0 0 0,1 1-17 0,2 1 6 0,1 3-16 0,1 2-12 16,3 2 9-16,-1 1-21 0,2 3 4 0,0 2-2 0,1 3-9 0,0 3-5 16,2 0 6-16,0 3-11 0,1 0 6 0,0 2-7 0,-1-1-2 15,1-2-3-15,0 0 0 0,-1 0 5 0,1 0 5 0,0-3-13 0,-1 2 0 16,2-3-19-16,-1 1-28 0,0 0-11 0,2-2-38 0,-2 1-32 16,2-3-13-16,0-1-47 0,-2-4-45 0,0 1-43 0,-2-1-38 15,1-2 10-15,-1-2 37 0,1-1 100 0,-3-1 72 0,1-3 54 0,-2-2-55 0</inkml:trace>
  <inkml:trace contextRef="#ctx0" brushRef="#br0" timeOffset="80129.23">6402 17360 853 0,'-8'-8'481'16,"-1"-3"-88"-16,-3 3-224 0,-1 4-97 0,3 4-29 0,-2 3-22 0,-1 3 9 15,0 1 27-15,-3 0 10 0,0 2 29 0,0-2 9 0,-2 1-12 0,0 1 0 16,-1 0-22-16,0 2-12 0,-1 2-7 0,1 0-23 0,0 2-7 0,-2 2 4 15,2 2-22-15,-2 3 19 0,-1 0-13 0,0 2-8 0,-1-1 10 16,-1-1-14-16,-1 3-5 0,-1-1 14 0,2 0-24 0,0 2 14 0,1 0-7 16,0 1-9-16,-2 0 8 0,4-3 16 0,-1-2-2 0,1 0-18 15,2-4-15-15,3 2-56 0,0-2-32 0,3-3-44 0,1 1-43 0,1-1-68 16,2 0-73-16,1-1-86 0,2-1-17 0,3-2 142 0,1-1 119 16,0-3-1-16</inkml:trace>
  <inkml:trace contextRef="#ctx0" brushRef="#br0" timeOffset="83011.73">7027 17027 346 0,'-3'-6'207'0,"1"-1"78"0,-2-2 36 0,-1 3-68 16,1 0-50-16,0 3-49 0,2 1-28 0,-2 0-7 0,1 4-11 0,-1-2-3 15,1 2-2-15,-1 0-23 0,2 3-5 0,0-1-10 0,-1 6-4 0,2 0 0 16,2 4-8-16,0 3 3 0,2 3-13 0,-1 3 9 0,2 4-15 16,-1 2 7-16,2 4-7 0,-2 3-13 0,2 5 2 0,-1 0-3 0,2 2-9 15,-1 0-6-15,0-3 4 0,1 3-6 0,0-3-6 0,0 1 8 0,-2-1-13 16,0-3-2-16,-1-2 2 0,1-1-7 0,-2-1 3 0,-1 1 2 15,-1-4 28-15,1-3 0 0,-1-1-2 0,1-3-5 0,-1 0-17 0,0-1-15 16,-1-3 9-16,1 0 2 0,-2-2-7 0,0-1 6 0,-1 0 4 16,0-2-8-16,1-1 3 0,-2-3 4 0,2-2-7 0,1-2-7 0,0-3-5 15,-1 0-24-15,0-4-12 0,1 1-24 0,0-4-27 0,0-1-32 0,1 0-40 16,0-6-47-16,0 1-68 0,1-4-79 0,1 0-98 0,0-1 74 16,0-2 146-16,1-1 100 0,0-3 1 0</inkml:trace>
  <inkml:trace contextRef="#ctx0" brushRef="#br0" timeOffset="89460.58">7725 16971 487 0,'-4'-10'350'0,"-4"-3"75"16,-3-2-121-16,0 4-136 0,0 4-76 0,4 3-27 0,2 2-19 15,0 3 7-15,2-1 13 0,-1 4 10 0,3 0 17 0,0 2 9 0,0 3-16 16,1 3 20-16,-1 3-16 0,2 4-18 0,0 6 12 0,0 5-40 0,1 1-11 16,3 6 4-16,-2 1-27 0,1 2 7 0,0 3-2 0,1 2-23 15,0 1 8-15,0-1-4 0,1-3 4 0,0-2 2 0,-1-1-2 0,-1-2-5 16,2-2-3-16,-1 1-9 0,0-4 24 15,0 0-17-15,0-1 11 0,-2-1 1 0,2-2-17 0,-2-1 42 0,-1-2-5 0,1-2 5 0,-1 0-2 16,-2-2-23-16,1-1-6 0,-1-3-1 0,0-2 5 0,-1 0 5 0,0-2-5 16,0-2 16-16,0-1-16 0,-1-2 7 0,1-4 3 0,0 0-12 15,0-3 9-15,1-2 2 0,-1 0-9 0,0-3 18 0,0-2-4 0,-1-3-10 16,1-2 9-16,0-3-14 0,0-4 1 0,1-1 8 0,0-1 1 0,0-1 1 16,2 1-16-16,-1-4-24 0,3 0 9 0,-1 1-8 0,2-1 41 15,1 0 0-15,1 1 2 0,-1 0-5 0,4 3-9 0,-1 1-6 0,2-1 13 16,1 2-7-16,1 0 11 0,-1 3 11 0,4 3-30 0,1-2 18 0,1 1-13 15,1 2-6-15,1 0 18 0,0 4-6 0,1 4-12 0,-1 1 32 16,0 0-32-16,-2 5 21 0,-1 1-12 0,-2 1-14 0,-2 4 18 0,-1 3-6 16,-1-1 18-16,-1 4-6 0,-3-2-3 0,1 2 6 0,-3 1-10 0,-1 4 9 15,-2-1 9-15,-2 1-8 0,0 2 24 0,-2-3-35 0,0 4 8 16,-3-1 8-16,-2 1-4 0,-1-1 11 0,-1-1 29 0,-2-1-16 0,1-2-8 16,-2 0 4-16,1 0-34 0,-2-2 10 0,2 0-3 0,-2-2 0 15,0-1 1-15,1-2-8 0,-2-2 3 0,1-2-1 0,0-1-2 0,0-3 8 16,1-1-12-16,-2-1 4 0,2 0 2 0,-2-2-23 0,1-3-4 0,2 1-17 15,-1-4-31-15,1 2 0 0,-1-2-33 0,2 0-31 0,-1-1-43 16,3-1-70-16,-1 1-101 0,2-2-169 0,-1 2-113 0,0-3 137 0,1 0 198 16,-2-3 155-16,0-3 26 0</inkml:trace>
  <inkml:trace contextRef="#ctx0" brushRef="#br0" timeOffset="93969.87">4792 18144 710 0,'-5'-6'405'0,"-1"3"-164"16,0-2-103-16,4 3-66 0,2 2-36 0,3 1-22 0,3 2-4 16,3 2 4-16,1 1 4 0,1 1 2 0,2 0 5 0,-1-1 3 0,5 3 6 15,1-1 6-15,2 1 4 0,2-2-5 0,2 0 2 0,2-3-1 0,4 1-9 16,-1-1 4-16,2 1-5 0,1-1 2 0,3-2 6 0,2-2-14 16,3 0 6-16,2-1-11 0,2 1-6 0,3 0 6 0,4-1-9 0,4 1 4 15,3 0-10-15,0-2-1 0,5 1 2 0,1 0-5 0,3 0 1 0,0 0 5 16,2 0-1-16,-1 1-1 0,2-2-2 0,3 5-1 0,0-2-5 0,-1 0 2 15,-1 1-2-15,-3-3 4 0,-1 2-2 0,-3-2 1 0,0 1 1 16,-3 0 0-16,-1-1 1 0,-2 0-1 0,0 0 5 0,0 0-4 0,-1 1 1 16,0 1 2-16,-2 0-5 0,-1 0-1 0,-2 1 5 0,0 0 2 0,-2 0 20 15,0-1 11-15,0-2 6 0,-1 1 1 0,0 0-11 0,-2 1-16 16,0 0-10-16,1 1-1 0,-1 2-2 0,0-1 2 0,-2 1-1 0,-2 0-7 16,0 0 2-16,-4-1-4 0,2 2 10 0,-2 0-5 0,-1-2 0 0,-2 2 0 15,-2-3-10-15,-2 0 10 0,-2 1-3 0,-2 0 2 0,-2-1-1 16,-2 2 2-16,-3-1-3 0,0 1 3 0,-4-2 0 0,-2-1 3 0,0 1-1 15,-2 0 1-15,-2 0 3 0,-1-1-1 0,-2 0-1 0,-3 0 4 16,1 1-5-16,-1-2 4 0,-2 0 5 0,-1 1-10 0,1-1 10 0,-2 0 4 16,0 1-3-16,-1-1 6 0,-1 1 0 0,0-1-1 0,1 0 0 0,0-1-7 15,-1 1 0-15,-1 1-6 0,0-1 7 0,0 1-6 0,0-1-1 16,0 1 1-16,0-1-1 0,1 0 3 0,-1 1-11 0,-1-2 3 16,2 2 0-16,-1 1-5 0,1-5 7 0,0 4-2 0,-1-2-7 0,1 1 11 15,0 0-9-15,0-1 8 0,0 0-5 0,0 0 7 0,0 0-11 0,-1-3 6 16,1 3 1-16,1-1 1 0,-2-1 6 0,1-1-9 0,-3 0 1 0,2-3 0 15,1 1-2-15,-1-2 5 0,-1-2 5 0,2-1-8 0,0-3 14 16,0-2-11-16,1-4 5 0,0 2-1 0,1-1-6 0,0-4 9 0,0 1 0 16,0-3 0-16,-1-4 2 0,-1-2-3 0,0-1 3 0,0-3 3 0,-3 2 0 15,-1-2-3-15,-1-1 3 0,1 1-20 0,1-3-15 0,-2-3 18 16,-1 0-21-16,-1-4 33 0,0 1 8 0,0 1-23 0,0 0 12 0,1-1-11 16,-1 0 15-16,2-1-1 0,-1 1 8 0,1-1-6 0,1-1-10 15,0 1 15-15,1 5-17 0,0-2 10 0,-1 3 2 0,2 1-12 0,-1-1 3 16,2 4-13-16,0-1 3 0,2 2 12 0,-1 0-2 0,1 2 8 0,0 1-6 15,-2 3-9-15,2 1 15 0,-1 2-17 0,0 2 22 0,-1 3-23 16,1 1 4-16,-2 1 11 0,2 2-18 0,0 2 13 0,-1 1-6 0,-1 2 3 16,0-1 5-16,0 3-7 0,0-2 4 0,0 3-14 0,0 2 9 15,1-3-1-15,0 1 1 0,-2 1 3 0,0 2-5 0,0 0 8 0,0 0 2 16,0 2-5-16,0 0 2 0,-2-1-5 0,1 2 6 0,-3-2 4 0,1 1-4 16,-2 1 11-16,-1-1-16 0,-1 1 11 0,0 1-8 0,-2-2 5 15,-1 1 0-15,-2 2-4 0,-2-1 0 0,-1 1-4 0,-4 1 4 0,0-1 0 16,-2 2-2-16,-3 1 3 0,-2-1 0 0,-1 3-4 0,-5-2 14 0,-2 2-23 15,-2 1 22-15,-2-1-12 0,1 3-5 0,-2 0 7 0,-1 2-7 0,1-2 3 16,-2 1-5-16,-2 0 7 0,1-2-3 0,-1 1 1 0,-3 0 5 16,0-1 4-16,-2 0-17 0,-1-2 18 0,-4 0-6 0,0-1 3 0,-1-1-3 15,-1 0-4-15,0-2 6 0,1-1-3 0,-1-1 3 0,-1-2 1 16,0 1-8-16,-1-1 11 0,-1-1-3 0,2 2 1 0,-1 0-8 0,-1-1-2 16,1 3 3-16,-1-1-1 0,2 2 2 0,1 4-4 0,1-1-9 15,-2 3 9-15,1 3-8 0,2-2 12 0,2 1 7 0,2-2-12 0,3-1 10 16,2-1-17-16,0-1 10 0,-2 2-6 0,0-2 10 0,3 3-4 0,1 1 9 15,1-1-7-15,2 1 5 0,1 0-3 0,0-1-6 0,2 1 14 16,1-1-6-16,2-1 1 0,0 1-5 0,2 0 7 0,4-2-5 0,0 2 1 16,3-1 2-16,1 0 6 0,0 1-11 0,3-1 5 0,0-2-7 0,2 1-7 15,0-2 15-15,2 2-5 0,4-2-1 0,0 2 2 0,3-3-7 16,3-1 3-16,0 2 0 0,2-3-1 0,1 1-4 0,1-1-2 0,1 0 6 16,2 1-4-16,1-2 4 0,-1 1-4 0,2-1 3 0,0 0 1 0,0 1 5 15,0 0-6-15,0 0 11 0,1 0-14 0,0 0 4 0,1 0 3 16,-1 0 2-16,0 0-4 0,1 1 10 0,0 0-13 0,0 1 7 0,-1-1 5 15,1 2-2-15,-1-1 7 0,1 1-17 0,-1 1 7 0,3 0-8 0,-1 2 8 16,0 0 2-16,2 0 2 0,-2 2-6 0,0 1 2 0,2 1-5 16,-1 4 6-16,1 2-5 0,0 3 6 0,1 3-2 0,-2 1-6 0,2 4 9 15,1 3-10-15,0 5 0 0,-1 2-10 0,0 1 15 0,0 5-9 0,-1 2 11 16,-1 1-1-16,0 2-13 0,-1-1 0 0,2 1 2 0,-2-1 2 16,-1 0-3-16,-1 0 5 0,0-2-11 0,0 0 13 0,0-1-6 15,0-3 5-15,-1-2 24 0,0-5-14 0,1-1 3 0,-1-3-1 0,1-3-22 16,0 2 10-16,0-1-2 0,0-1-5 0,0 0 7 0,1-2-7 0,0-3-4 15,1 0 7-15,-1-3-13 0,2-3-4 0,-2 0-20 0,1-1-25 0,2 0-24 16,-2-1-28-16,3-1-36 0,-1-2-52 0,1-2-77 0,2-1-75 16,0-1-84-16,2-3 11 0,2-2 161 0,1-8 120 0,0-4 45 15</inkml:trace>
  <inkml:trace contextRef="#ctx0" brushRef="#br0" timeOffset="131180.17">10960 18014 99 0,'-3'1'20'0,"1"0"18"0,-1 0 29 15,0 0 21-15,0-2 9 0,0 1 1 0,1-1-8 0,1-1 0 0,-2 2 2 16,1-4 6-16,0 1 9 0,-1-1 6 0,0-3 2 0,1 0 2 16,-1-1-7-16,0-1-4 0,1 1-7 0,-2-1-13 0,2-3-12 0,-2 2-7 15,3-3-14-15,-1 1-2 0,0-2-5 0,2-2-11 0,-2-1 1 0,1-1-13 16,1-2-23-16,1 1 10 0,1-4-10 0,-1-3 0 0,1-1 26 16,-1-2-16-16,1 0 12 0,1-2-14 0,-1 1 6 0,-1 0 2 0,2-2-1 15,-1 2 1-15,-1-1 6 0,0 1-11 0,-1 0 1 0,0 1 1 16,1 1-8-16,-1 2 5 0,1-1 10 0,-1 3-10 0,-1 1 9 0,0 2-3 15,0 3-26-15,-1 0 19 0,1 3-15 0,-1 2 0 0,0 2 19 0,1 1-14 16,0 2-1-16,0 0 11 0,-2 1-18 0,2 1 9 0,-1-1 5 16,1 2-16-16,0 0 10 0,-2 1 8 0,2 0-22 0,-1 0 20 0,1-1-14 15,-1 2-4-15,0 0 27 0,1-1-17 0,1 1 11 0,-1-2-4 16,1 2-5-16,0-2 2 0,-1 0 13 0,0 1-17 0,1-1 20 0,-2 1-11 16,2 1-6-16,0 1 9 0,0 0-3 0,-1-1 11 0,1 1 10 0,-1 0-7 15,1-1-6-15,-1 1 9 0,1 1-13 0,-1 0 7 0,1 0 4 16,0 1-18-16,0 0 11 0,-1 0-3 0,1 2-15 0,0-2 7 0,1 0-11 15,-1 1 3-15,1-2 8 0,0 1-8 0,1 0 2 0,2 0 5 0,-1 0-16 16,3-1 21-16,0-2-16 0,2 2 7 0,0-1 10 0,4 1-6 16,0-1 9-16,2-2 0 0,1-1-19 0,1 3 3 0,1-2 2 0,2-1-9 15,0 0 21-15,2 1-11 0,3 0 4 0,2 1 4 0,0-1-1 0,3 2-6 16,1-1 12-16,2-2-19 0,1 3 3 0,2-2 7 0,2 2-7 16,1 0 5-16,0-1 3 0,2 1-9 0,-4 0 4 0,0-2 0 0,1 4-1 15,-2-2 3-15,-1 0-6 0,1-1 1 0,-2 1 4 0,-2 0-6 0,-1-1 1 16,-1 2 3-16,-1 0-4 0,-2 0 11 0,1 1-8 0,-3 0 6 15,-1-1-4-15,0 1 2 0,-2 0-1 0,-3 0 1 0,1-1 1 0,-3 1-4 16,-1 0 6-16,-1 0 1 0,-3-2-1 0,1 2 6 0,-3-1-4 16,0 0 6-16,-2 0-6 0,0 1-2 0,-1-1 3 0,-1 1 1 0,-2 0-4 15,-1-1 5-15,-1 2 3 0,1-2-6 0,-2 1 1 0,0 0-7 16,0 0 9-16,-2 1-10 0,1-1 23 0,-1 1-16 0,1-1 1 0,-1 0 7 16,-1 1-18-16,1 0 18 0,0 2-11 0,-1-1 1 0,1 3 13 0,0 0-17 15,1 2 6-15,-1 2 0 0,1 2-15 0,1 0 29 0,-1 6-19 16,1 0 4-16,1 4 10 0,0 3-28 0,2 1 23 0,-2 4-5 0,1 1 2 15,1 2 7-15,-2 2-14 0,0 1 2 0,0 3-9 0,0 0 7 0,0 3-1 16,0-3 0-16,1-2-1 0,-2 2 10 0,0-3-6 0,0 2 1 16,0-3-1-16,0-3-15 0,-2 0 12 0,1-2-3 0,1-2-8 0,-1 0 15 15,0-2-9-15,0-2 14 0,0 2 11 0,0-5-18 0,-1 1 5 0,1-1-9 16,0-3-2-16,0-1 7 0,1-1-7 0,-1-2-4 0,0-1 2 16,-1-1 1-16,1-1-1 0,0-2-1 0,1-2-16 0,-1 0 0 0,0-2-15 15,0 0-14-15,0 1-14 0,1-3-20 0,-2-2-29 0,2 0-37 16,-1-4-69-16,2 0-74 0,-1-2-72 0,2-2-44 0,0-4 67 0,-1-5 137 15,0-3 69-15,0-3 28 0</inkml:trace>
  <inkml:trace contextRef="#ctx0" brushRef="#br0" timeOffset="132486.61">11243 16614 212 0,'-4'-2'59'0,"0"2"11"0,-2 0-1 0,1 1-20 16,0 1-17-16,-1 2-10 0,1 1 3 0,-1 1 0 0,2 0 10 0,-1 0 13 15,1 1 5-15,-1-1 5 0,-1 1 1 0,3 0-7 0,-1 0 2 0,2 1-8 16,0 0-6-16,1 2-6 0,1-2-10 0,0 0-3 0,0 0-6 16,1 0-3-16,1 1-1 0,1-1-3 0,2 0-6 0,1-1 5 0,1-1-9 15,1 1 4-15,0-3 0 0,0 2-3 0,1-2 4 0,2-2 6 16,-1-2-10-16,1-1 2 0,1 0-9 0,1-4-3 0,1-1 5 0,-2 1 0 16,0-4 5-16,-2 3 2 0,0-3-1 0,1 0 4 0,-3 0 5 0,0 0-6 15,-2 0 5-15,0 1-1 0,-3-2 1 0,-2 2 8 0,-1 1 3 16,-1 0 7-16,-2 3 11 0,-1-1 3 0,-2-1 13 0,1 3 3 0,-2-2-4 15,0 2-4-15,-1 1-5 0,0 0-10 0,-1 0-3 0,1 1-5 16,0 1-9-16,-1-1-5 0,0 2-8 0,0 0-7 0,1 0-1 0,0 0-11 16,1-1-15-16,1 2-24 0,1-1-48 0,1 1-37 0,0-1-51 15,2 0-33-15,1 0-15 0,1 2 21 0,0-3 74 0,1 0 60 0,2 1-91 16</inkml:trace>
  <inkml:trace contextRef="#ctx0" brushRef="#br0" timeOffset="132648.88">11412 16621 493 0,'0'0'181'0,"-1"2"-84"0,1 1-52 16,1 2-30-16,2 2-9 0,-1 4-2 0,0-1 1 0,2-1 8 16,-1 4 15-16,-1-3 6 0,2 1 11 0,-1-1-4 0,1-2-11 0,-1 0-9 15,2 0-6-15,1-2-6 0,1 0-4 0,-1-2-4 0,3 1-6 16,0-2-2-16,0 2-19 0,-1-4-19 0,1 1-31 0,0 0-37 0,1-2-32 16,-1 0-8-16,1-2 6 0,0 0 46 0,-1 1 42 0,1-4 24 0,-1 1-104 15</inkml:trace>
  <inkml:trace contextRef="#ctx0" brushRef="#br0" timeOffset="132814.44">11623 16631 453 0,'-6'-1'185'0,"1"-1"-40"15,-5 2-68-15,1 1-32 0,2 2-12 0,-2 2-10 0,0 0 10 16,1 0 11-16,-1 1 11 0,-2 0 17 0,2 1 5 0,0-1 2 0,0-1-6 16,-1 0-18-16,1 1-12 0,1 0-17 0,0 0-8 0,0 1-10 0,2 1-2 15,-1-1-9-15,3 0-10 0,-2 0-15 0,2 0-25 0,1 0-25 16,1 0-31-16,-1 0-32 0,3-1-19 0,1 1-18 0,1-3-7 0,0 2 22 15,3-3 33-15,-1 0 52 0,2-1 35 0,0-2 21 0,2-1-110 0</inkml:trace>
  <inkml:trace contextRef="#ctx0" brushRef="#br0" timeOffset="133059.83">11644 16654 295 0,'-2'-1'106'0,"1"1"10"0,-3 1-43 0,2 3-37 0,1 0-20 15,-2 2-7-15,2 1 1 0,-1 0 9 0,1 0 13 0,1 1 14 0,-1-1 4 16,1 0 1-16,0-1-5 0,1-2-13 0,0 0-7 0,1-1-9 15,3 1-8-15,-1-2-2 0,2 0-5 0,0-1-4 0,2 2 4 16,0-3-3-16,1 0 4 0,0-2-1 0,1 0-4 0,-2 0 7 0,2-2-8 16,-1 0 1-16,-1-1 3 0,2-1-1 0,-3 0 3 0,-2 0 7 0,0-1-6 15,-3 0 8-15,1 0 9 0,-3 1 10 0,0 2 16 0,-3-1 17 16,1-1 2-16,-3 2 7 0,1-1-9 0,-2 2-4 0,-2 0-3 0,0 1-16 16,-1 1 3-16,-1 0-7 0,1 0-7 0,0 1-4 0,-1 1-10 0,0-1-10 15,1 1 1-15,1 1-8 0,0 0 1 0,0 1-4 0,1 0-20 16,2-1-19-16,0 2-38 0,1-1-57 0,2-1-40 0,1 0-53 0,1-1-32 15,1-1 14-15,1 1 75 0,2-2 70 0,0-1-83 0</inkml:trace>
  <inkml:trace contextRef="#ctx0" brushRef="#br0" timeOffset="133223.83">11925 16495 967 0,'-3'-1'272'0,"2"2"-149"0,-2 2-74 0,1 2-28 0,2 5-7 16,-1 3-2-16,1 1 15 0,-1 2 19 0,0 0 8 0,-2 1 16 0,2-2-2 15,-1 1-11-15,1-1-9 0,0 1-22 0,-1 0-4 0,1-2-9 0,1 1-11 16,0 0-6-16,1-1-14 0,-1-1-30 0,2 0-27 0,-1-1-67 16,0 0-63-16,2-1-79 0,1 0-54 0,-1 0 49 0,3-2 100 0,-1-1-58 15</inkml:trace>
  <inkml:trace contextRef="#ctx0" brushRef="#br0" timeOffset="133738.32">12313 17300 652 0,'-7'1'271'0,"-3"5"-139"0,0 2-78 0,2 2-35 0,3 2-25 0,1-1 3 16,0 2 0-16,2 1 4 0,2 1 11 0,0-1 4 0,2 0-3 0,2-3 7 16,-1 1-10-16,3-1-3 0,1-3 1 0,2 0-13 0,3-1-1 15,0-1-2-15,2-1-1 0,1-3 3 0,1 0-1 0,2-1 0 0,-1-2-4 16,1-1 4-16,0-2-2 0,-1 1 4 0,-2-3 0 0,-1-1 2 16,-3-1 13-16,-1-1-5 0,-4 0 14 0,0 0 3 0,-1 0 1 0,-3 3 19 15,-2-1 18-15,-2 1 7 0,-3-2 25 0,-1 2-11 0,0 0 0 16,-4-1 1-16,0 4-16 0,-3-1 2 0,1 1-14 0,-3 1-15 0,-2-2-3 15,2 2-7-15,-1 1-8 0,1 0 5 0,0 1-19 0,2 1-10 0,0 0 3 16,0 1-13-16,3-1-4 0,-1-1-9 0,2 2-25 0,2-2-12 16,0 0-38-16,3 1-27 0,0 0-40 0,3 0-49 0,1 0-25 0,1-1-27 15,2 0 27-15,2 1 67 0,2-2 68 0,2 0 57 0,3 0-22 16,1-3-20-16</inkml:trace>
  <inkml:trace contextRef="#ctx0" brushRef="#br0" timeOffset="133940.32">12610 17252 183 0,'-2'1'36'0,"-2"0"13"15,1 2 0-15,-1 1 5 0,2-2-6 0,0 3 2 0,1-2 10 0,-1 1 7 16,1 0 5-16,2 0 8 0,1 0-6 0,0 2-7 0,0 0-1 16,2 2-18-16,-2 0-7 0,3-1-4 0,-1 2-20 0,2-2-3 0,0 0-8 15,1 1-4-15,0 0-1 0,1-1-3 0,0 0 2 0,1 0-15 16,0-1-9-16,0-1-22 0,2 1-37 0,-1-1-35 0,1-1-30 0,0 0-18 15,-1-1 12-15,1-2 44 0,0-1 44 0,0 0 34 0,-1-1-95 0</inkml:trace>
  <inkml:trace contextRef="#ctx0" brushRef="#br0" timeOffset="134101.89">12830 17324 405 0,'-5'-2'196'0,"-5"2"-12"0,0 1-72 0,0 1-44 0,1 3-22 15,0 0-8-15,-1 0 6 0,1 1 21 0,-3 0 17 0,2 0 10 0,-2 1-1 16,2-1-22-16,-2 0-16 0,2 1-14 0,-2-1-8 0,1 0-10 15,0 1-12-15,2-1 0 0,0 1-18 0,1 0 9 0,1-1-1 0,2 1-22 16,0-2 2-16,0 0-42 0,2 1-42 0,0-2-19 0,3-1-41 16,0-1-23-16,3-2-9 0,0 2-16 0,3-4 32 0,1 1 59 0,1 0 52 15,2-1 41-15,2-3-90 0</inkml:trace>
  <inkml:trace contextRef="#ctx0" brushRef="#br0" timeOffset="134359.54">12999 17249 466 0,'-5'1'190'0,"-2"5"-84"0,-3 2-56 16,2 3-18-16,1 0-6 0,0 4 1 0,1-1 19 0,1 0 7 0,0 1 12 16,0-4 11-16,2 0-1 0,-1-2-15 0,3-1-14 0,1-2-19 15,2-1-18-15,1 0-2 0,2 0-3 0,1-3-4 0,1-1-3 0,2 1 2 16,0-3-7-16,1 0-6 0,0-1 1 0,0-3-10 0,1 1-3 16,-1-2 10-16,-1-1-4 0,2 0 18 0,-2-1 13 0,-1 1-10 0,-1-1 16 15,-2 1-5-15,-2-1-1 0,-1 1 40 0,-2 0 1 0,-2 0 16 16,-1 0 12-16,-2 2-23 0,-2-1 2 0,-1 0-4 0,0 1-9 0,-1 1-7 15,-1-1-9-15,1 1-25 0,0 0-2 0,0 1-7 0,1-1 2 0,-1 2-6 16,0-2-16-16,1 2-35 0,1 0-30 0,2 0-30 0,-1 0-26 16,1 0-17-16,2 0-20 0,1-1-22 0,0 1-3 0,4-1 23 0,0-1 43 15,1-2 59-15,3 2 38 0,1-3 28 0,1 0-54 0,2 1-16 0</inkml:trace>
  <inkml:trace contextRef="#ctx0" brushRef="#br0" timeOffset="134569.98">13213 17128 223 0,'8'-1'65'0,"2"1"18"16,3 0-9-16,-1 1-12 0,-2 3-11 0,0 0-17 0,1 1-11 15,-2 2-1-15,0 0-3 0,-2 1 3 0,0 0 1 0,-1 0 2 0,0 2-5 16,-2-1-3-16,-1 2 4 0,-1-1-11 0,-2 1 4 0,-1 0 3 0,-2 1-7 16,0 0 14-16,-3 1 1 0,-1 0 0 0,-1 1 10 0,0-2-2 15,0 0 12-15,-1-2 6 0,0-2 2 0,-1 0 9 0,2-2-8 16,1 0 3-16,0-2 2 0,3 0-11 0,-1-2 8 0,2 0-8 0,2 0 1 0,-1-1-7 16,2 0-7-16,2-1-3 0,0 1-15 0,1-1-4 0,3 0-6 15,0 1-11-15,1-1 6 0,3 0-7 0,1 1-1 0,0-1 5 16,3-1 0-16,0 2-2 0,2-2-24 0,-1 0-19 0,1-1-40 0,0-1-31 15,0 2-31-15,2 0-37 0,-3 1-27 0,-2 0-18 0,1 1 16 0,-2 0 70 16,-2 2 57-16,-2 0-56 0</inkml:trace>
  <inkml:trace contextRef="#ctx0" brushRef="#br0" timeOffset="135040.06">11100 18401 213 0,'-2'0'104'15,"-3"0"-18"-15,1 2-34 0,0-1-16 0,-2 3-7 0,1-1-3 0,1 1 13 16,-1 2 4-16,2 0 12 0,0 3 4 0,1-3-1 0,0 4-8 16,1-2-10-16,1 2-11 0,1 0-12 0,0 1-12 0,1 0-3 0,3 1-10 15,0-2-2-15,1 3 2 0,1-3-4 0,3 1 7 0,-1-2 2 0,2-2-2 16,1 0 1-16,1-4 3 0,-1 0-3 0,2-5 11 0,-1 0 2 15,-1-1 0-15,1-4 3 0,-1 0 1 0,-1-4 7 0,0 1 8 0,-3 0 13 16,0-2 12-16,-3 1 5 0,-1-1 10 0,-1 2 0 0,-3 0 0 0,-1 0 0 16,-1 2-3-16,-2-1 1 0,0 1-10 0,-3 1 0 0,0 0-3 15,-1 0-6-15,0 1 1 0,-3 2 0 0,2-1-26 0,-1 2 3 0,0-1-24 16,-1 2-2-16,1 1-5 0,-1-1 0 0,2 2 2 0,0 0-14 0,0 3-11 16,1-3-17-16,1 2-35 0,1 0-20 0,0 2-34 0,3-3-43 15,-1 2-23-15,3-1-39 0,1 0-12 0,1 0 23 0,0 1 67 0,4-2 73 16,0 0 45-16,2-1-22 0</inkml:trace>
  <inkml:trace contextRef="#ctx0" brushRef="#br0" timeOffset="135208.49">11349 18380 147 0,'-1'1'49'16,"0"0"-9"-16,1 2-18 0,-2 0-10 0,4 2 1 0,-2 1 3 0,2-1 11 15,0 2 7-15,2 1 10 0,1 0 3 0,0 2-4 0,2-1-8 0,0-1-11 16,1 0-11-16,0 0-7 0,1 1-5 0,2-1-4 0,-1 2-2 15,-1-2-7-15,3 0-15 0,-2 0-15 0,2 1-27 0,-2-3-19 0,0 1-4 16,1-3 7-16,-1 0 31 0,0-2 21 0,0-3 19 0,-2 0 14 0,0-4-47 16</inkml:trace>
  <inkml:trace contextRef="#ctx0" brushRef="#br0" timeOffset="135361.06">11546 18396 228 0,'-3'0'114'15,"-1"0"-21"-15,1 0-36 0,-3 1-17 0,0 1-11 0,-2 1-1 0,1 2 7 16,-1 0 3-16,0 1 9 0,0 2 5 0,0 0-3 0,-1 0-3 0,1 1-9 15,-2-1-15-15,1 1-9 0,0-2-16 0,0 2 1 0,1-1-9 16,-1 0-10-16,3 0-2 0,-1-1-15 0,2 1-12 0,0-1-6 0,2 0-27 16,1-2-12-16,1-1-20 0,1-1-6 0,1-1 16 0,1-2 24 0,1 0 35 15,2-4 23-15,1 1 17 0,2-3-41 0</inkml:trace>
  <inkml:trace contextRef="#ctx0" brushRef="#br0" timeOffset="135705.49">11669 18326 112 0,'-4'-1'58'0,"-2"4"22"0,-2 0-18 0,0 2-21 0,1 1-14 0,2-4 8 16,1 2 1-16,-1 2 5 0,-2-1 4 0,0 2-13 0,-2 0 5 0,1 1-4 16,-1 2 0-16,-1-2-8 0,1 0-7 0,1-1-6 0,0 1-6 15,1-1-4-15,1 0 2 0,2-2-3 0,-1 0 2 0,2 1-5 0,0-3 2 16,1 2 2-16,1-2 2 0,1-1 2 0,0 0-5 0,1-1 8 0,0 0-5 16,2-1 6-16,0-1 1 0,1 1-10 0,0-1 4 0,1 1 1 15,-1 0-4-15,2-2 8 0,-1 2-6 0,1 0-3 0,-1 2 5 0,2-1-8 16,-1 0 4-16,1-1-1 0,0 2-4 0,-1-1 5 0,0 1-6 0,0 0 6 15,1-1-1-15,-1 1 1 0,0-1-1 0,-1 2 0 0,1-2 0 16,0 0-3-16,0 0 6 0,0-1-4 0,-2 1 2 0,2-2 2 0,0 0-2 16,-2-1 6-16,1-1-1 0,-1 1-4 0,0-1 11 0,1-1-12 15,-1 0 8-15,1-2-2 0,-2 0 1 0,2 0 0 0,-2 1 3 0,1-2-4 16,-1 0 0-16,0 0-1 0,-1 0 3 0,0 1 3 0,-1-1-8 0,-1 3 3 16,0-2-2-16,-1 1-1 0,0 1 6 0,-1 0 2 0,-2 1-6 15,1-1 4-15,-2 2-7 0,-1 1 3 0,1-1-1 0,-2 0 4 0,-1 2-6 16,0-1 4-16,-2 2-4 0,1-1-3 0,0 0 1 0,0-1-16 0,-1 1-17 15,1 0-18-15,0 0-29 0,1 0-17 0,1 1-20 0,0-1-26 16,2 0-6-16,1 0 5 0,0 2 42 0,2-4 42 0,1 2 32 0,1-1-48 16</inkml:trace>
  <inkml:trace contextRef="#ctx0" brushRef="#br0" timeOffset="135933.34">11869 18308 474 0,'-6'-2'206'0,"-1"5"-116"0,-2 1-55 15,3 1-32-15,0 2-4 0,2-1-3 0,-2 1 1 0,0 1 4 16,3-5 22-16,-2 3 14 0,1-3 1 0,-1 3 2 0,0-1-29 0,0 2-7 16,-1-2-7-16,1 2 1 0,-1 1 3 0,2-1-7 0,0 1 1 0,1-1 5 15,-1 0-7-15,2-2 6 0,1 1 8 0,-1-2-10 0,2 1 8 16,-2-3-6-16,4 0 1 0,-2 0 6 0,2-1-3 0,0-1-1 0,2 0 2 16,-1 0-10-16,2-3 9 0,-1 2-2 0,3-1 2 0,0 1-1 15,1-2-2-15,0 1-1 0,2-2-20 0,1 1-20 0,1 1-37 0,-1 0-31 16,1-2-22-16,0 2-14 0,1 0 6 0,0 0 30 0,-2 0 39 0,1 1 38 15,-2-1 20-15,-1 0-50 0</inkml:trace>
  <inkml:trace contextRef="#ctx0" brushRef="#br0" timeOffset="136089.98">11921 18271 283 0,'-5'-3'180'0,"0"2"1"0,-1 0-66 16,0 1-38-16,2 4-24 0,2 0-16 0,0 3-2 0,-1 2 7 15,1 2 12-15,0 1 11 0,-1 2 2 0,3-7 15 0,0 3-16 0,0 1-14 16,0 3-9-16,2-1-38 0,-1 6-4 0,1-2-13 0,0 4-6 0,1 1 2 15,-1 0-3-15,0 1 2 0,2 1-13 0,-1-1-24 0,2-2-24 16,-2 1-51-16,2-3-33 0,1 0-47 0,-1-2-28 0,0-2 30 0,1-2 72 16,-2-1 75-16,0-2 6 0</inkml:trace>
  <inkml:trace contextRef="#ctx0" brushRef="#br0" timeOffset="136637.99">9728 17517 573 0,'-10'3'260'16,"-3"2"-116"-16,-2 2-80 0,3 1-40 0,4 1-16 0,1 1-10 0,3 1 0 15,1-1 7-15,1 0 4 0,1 0 21 0,1-2-2 0,0-1 11 16,2-2 0-16,1 0-11 0,1-3-4 0,2 1-9 0,1-2-9 0,2-2-2 16,0-2-4-16,3 0-4 0,1-2 7 0,-1-2-4 0,2 0-2 0,0-2 3 15,1-2-3-15,1-1 0 0,-1-1 0 0,0 1-1 0,0-1 6 16,-2-2 4-16,-2 0 0 0,0 1 10 0,-3 2 2 0,-3 2 4 0,-1 4 23 15,-3 0 7-15,-1 0 14 0,-2 3 18 0,-3-1-10 0,-1 2-4 0,-1-1-5 16,-2 2-23-16,-1 1-1 0,-1 0-10 0,0 3-10 0,-2-1 4 16,2 0-12-16,-2 1-4 0,0 0-5 0,2 2-5 0,0-1-11 0,1 1 6 15,0 1-26-15,0 0-16 0,2-1-22 0,3 1-46 0,-1-2-33 16,1 5-36-16,2-1-51 0,2 0-25 0,1 0 4 0,2-4 33 0,1 0 86 16,3-1 60-16,3 2 26 0,2-3-54 0</inkml:trace>
  <inkml:trace contextRef="#ctx0" brushRef="#br0" timeOffset="136880.15">10153 17398 268 0,'-5'-1'117'0,"-1"1"14"16,-2 0-57-16,1 1-44 0,0 0-14 0,1 1-11 0,0 2-2 0,1-2 2 15,0 0-3-15,-1 1 7 0,2-2 11 0,-1 1 3 0,0-1 9 16,3 2 0-16,0-1-9 0,2-1-2 0,0 0-10 0,0 2-6 0,2-1 0 15,-1 0-4-15,4 3 2 0,-1-2 1 0,2 3-7 0,0-1 9 0,1 2-9 16,0-2 9-16,1 2 3 0,0 0-5 0,0 0 6 0,0 3 0 16,0 0-6-16,0 1 3 0,0-2-2 0,0 0-5 0,-1-3 5 0,1 3-5 15,0-4-3-15,-2 2-11 0,1-1-20 0,-1 0-35 0,-2-1-26 16,2 0-40-16,0-1-11 0,-1-1 23 0,-1-1 38 0,1-1 37 0,-2-2-78 16</inkml:trace>
  <inkml:trace contextRef="#ctx0" brushRef="#br0" timeOffset="137071.94">10303 17389 417 0,'-4'-1'195'0,"-2"-1"-29"0,-1 2-86 15,1 4-35-15,0-1-4 0,-1 3 0 0,1 0 23 0,-3 0 21 16,0-1 9-16,-1 2 2 0,-1 0 6 0,1 0-2 0,0 1-15 0,-1 0-5 16,1 3-32-16,-2-3-22 0,2 2-9 0,0 4-13 0,-1-1-4 0,1 3 0 15,1-1-1-15,-2-4-8 0,3 1-6 0,0-2 0 0,0 1-30 16,2-2-16-16,-1 0-24 0,4-1-40 0,0 0-14 0,0-2-23 0,2-1-22 15,0-2-2-15,1-1-6 0,2 1 13 0,1-3 55 0,0 0 47 0,2 0 38 16,2-3 17-16,2 2-85 0</inkml:trace>
  <inkml:trace contextRef="#ctx0" brushRef="#br0" timeOffset="137349.37">10391 17422 447 0,'-7'1'220'0,"-1"0"-34"0,-3 2-97 0,2 1-53 15,1 3-8-15,0 1-9 0,0 2 1 0,1 0 23 0,-1 0 0 16,2 0 9-16,0 2 16 0,1 2-1 0,1 0-3 0,2 0-12 0,1-4-18 16,1-1-28-16,1 1-3 0,2-2 0 0,2 0-7 0,1-1 8 0,2 0-5 15,1-4-9-15,1-1 6 0,1-2-3 0,2-2 0 0,-3-1 3 16,3-2-10-16,-2-2 5 0,1-1-3 0,0-1-2 0,-1-1 8 0,-1 0 5 16,-1 0 0-16,-1 1 8 0,-2-4 1 0,0-1 8 0,-3 1 0 0,0 1 4 15,-2 4 3-15,-2 0-5 0,-2-1 18 0,0 4 17 0,-2-2 4 16,0 1 10-16,-2 1-15 0,-1 2-22 0,-1 1 5 0,1 0-10 0,-1 2-6 15,0 0 5-15,1 2-16 0,-1-1-18 0,1 0 4 0,1 0-22 0,0 1-10 16,1 1-11-16,0-2-39 0,2 0-27 0,1 0-36 0,1-1-45 16,2 0-30-16,-1 0-31 0,3 0 14 0,-1-1 64 0,4 0 71 0,1-3 57 15,1 3-80-15</inkml:trace>
  <inkml:trace contextRef="#ctx0" brushRef="#br0" timeOffset="137741.68">10579 17293 401 0,'-5'1'253'0,"-2"3"0"0,0 1-125 15,-1 3-59-15,1 2-36 0,2 1-18 0,1 1 8 0,1-1 7 0,-1 1 21 16,2-1 11-16,1 0 5 0,1-1-11 0,1 0-10 0,0-3-13 16,1 1-14-16,4-3-2 0,0-1-3 0,2-2-9 0,2-1 2 0,1 0-12 15,0-2-3-15,3-2 3 0,0-2-5 0,1-1-7 0,0-2-3 0,-1-1-9 16,1-3 5-16,-3 1 9 0,0-1 7 0,-2-2 10 0,1 2 0 16,-3-3 5-16,-1 0-3 0,-2 1-1 0,-2 0 7 0,-3 3-2 0,-1 0 14 15,-4 3 12-15,0 1-7 0,-3 0 9 0,0 2-1 0,-1-1-2 16,-1 1 17-16,-1 2 1 0,0 3 2 0,-2 0-5 0,-1 1-15 0,-1 3-7 15,-1 0-3-15,2 2-10 0,1 2-5 0,1-1 0 0,0 2-12 0,2 1 13 16,0 1-8-16,1 0-4 0,1 1 7 0,3 2-9 0,-1-2 6 16,1 3-1-16,2-2-12 0,0 0-3 0,3 0-1 0,0 0-8 0,3 0 17 15,0 1-12-15,2-2 9 0,1 0 1 0,1-1-14 0,1 0 15 16,1-2-1-16,1-2-11 0,2 4 10 0,-1-1-4 0,2-1-6 0,0-1 15 16,2-3-11-16,0-3 7 0,0 0 4 0,-2-2 2 0,0 0 3 0,-1-1 8 15,-3-1-12-15,0-1 4 0,-1 0 1 0,-1-1 2 0,-2 1 11 16,-2 1 7-16,-2-4 6 0,-1-1 9 0,-2 0 0 0,-1 0 10 0,-3 4 4 15,0-1-6-15,-2 2 4 0,-1 0-9 0,-1-2-5 0,-1 3-7 0,-1-1-9 16,-1-1-2-16,-1 1-4 0,1 1-2 0,-1 0-6 0,2 0-11 16,-1 1-9-16,1 0-12 0,2 0-8 0,1 1-27 0,0 0-27 0,0 1-45 15,3 1-61-15,-3 0-77 0,5 0-80 0,-2 2-25 0,1 5 105 0,3 1 96 16,0 0 6-16</inkml:trace>
  <inkml:trace contextRef="#ctx0" brushRef="#br0" timeOffset="138854.24">10552 17154 214 0,'-7'3'48'0,"0"-1"3"15,-2 3-11-15,2 0-13 0,0-1-3 0,2 1 7 0,-1-2 11 0,0 1 21 16,1-2 22-16,0-1 16 0,0-1 13 0,-1 0 4 0,2-2-4 15,-1-2 0-15,2 2-12 0,-1-1-10 0,1-2-7 0,-1-1-7 0,3 2-4 16,-1-3-2-16,1 0-2 0,-1 0-11 0,1 0 0 0,0-1-1 16,1-1-14-16,1-1 6 0,-1-1-12 0,1 1-8 0,-1-1 2 0,3 0-2 15,-2 0-8-15,1 0 8 0,2-1-19 0,-1 2 6 0,1-3-3 0,0 3-12 16,1-2 11-16,1 2-8 0,-1-1-4 0,1 1 4 0,1-1-2 16,0-1-3-16,1 2 9 0,1-2 4 0,0 1-2 0,2-2-7 0,-1 0 1 15,2 1-10-15,0-2 10 0,2 1-5 0,0 0 7 0,1 1-2 0,0-1-8 16,1-1 9-16,-1 0-5 0,0 2-4 0,-1 0 6 0,0 1-9 15,1-1-1-15,-2 2 8 0,1-1-10 0,-1 3 14 0,1-2-4 0,-1 2-8 16,-2 0 7-16,2 0-3 0,0 1-9 0,0 0 18 0,0 0-15 0,1 0 10 16,-1 0 2-16,0 0-4 0,1 0-1 0,1 0 4 0,1-1-11 15,2 1 13-15,-2-1-2 0,2 0 1 0,1 0-2 0,-1-1-5 0,1 0 14 16,0-2-14-16,2 1 13 0,1 1-5 0,0-3-5 0,1 3 5 16,0 0 4-16,0 1-10 0,0 1 4 0,0 0-13 0,0-1 10 0,3 1 1 15,-2-1-5-15,0 1 13 0,1 1-14 0,1-1-3 0,-2 0 12 0,-1 0-17 16,-1 3 10-16,1-1 1 0,0 3-8 0,-1-1 13 0,2 1-10 15,-2-1 1-15,2 0 2 0,-1 2-4 0,1-1 3 0,2 1 5 0,0 0-3 16,0-1 1-16,0 0 1 0,0 2 7 0,0-2-4 0,1 1 3 0,0 0-4 16,2-1 0-16,0 1-4 0,0 0 8 0,-2 1-2 0,2 0 4 15,-2 1-3-15,-1-1-5 0,2 1 10 0,-2 1-11 0,1 0 9 0,-3 0-3 16,-1 0-5-16,-2 3 2 0,-1 1 3 0,-1 0-9 0,0 1 8 16,-1 1-7-16,0 0 5 0,0 1 5 0,-2 1-13 0,0 1 10 0,-1 0-7 15,1 1-1-15,0-1 9 0,0 1-4 0,1-2-4 0,-2 3 2 0,1 1-2 16,-1 1 3-16,-1-1 1 0,-1 0 1 0,1-2 1 0,-1 1-1 15,2-1 2-15,-1 1 3 0,0 1-5 0,-1 0 9 0,0 0-6 0,1 1 8 16,-1 0-8-16,-1 2 4 0,2 1-2 0,-1 1-5 0,-1 1 7 0,1 2-1 16,-1 0 2-16,-1 1-5 0,1 0-3 0,-2-1-8 0,2 1 8 15,-2-1-4-15,2-2 14 0,-2-1-8 0,-1-1 2 0,2-2-16 0,-2 1 6 16,-1-3-4-16,1 0 10 0,-1-1 4 0,-1-4-5 0,1 1-2 16,-1-1-6-16,-1 1 10 0,1-2-2 0,-3-3 17 0,1 1-4 0,-2-1 2 15,1-2-7-15,-1 1-1 0,1-1-7 0,-2-1 13 0,0 1-8 0,0-1 8 16,0 0 2-16,-1 0-9 0,0-1 8 0,0-1-2 0,0-1-8 15,1 1 15-15,-2-3-5 0,0 2-2 0,-2-1 2 0,0-1-14 0,1 1 15 16,-2 0-5-16,0-2-7 0,0 1 18 0,-2-2-18 0,1 2-1 0,-2-2 12 16,0 1-23-16,-2-2 13 0,0-1 0 0,0 0 2 0,0 1 1 15,0 1 2-15,0-1-12 0,-2 2 4 0,0 0 0 0,1 1-4 0,-2 0 15 16,1-1-7-16,-2 2-1 0,1 1 3 0,-1 0-3 0,2 2 0 16,0-2 8-16,-1 1 1 0,2 0 2 0,-1-1-8 0,0 1 1 0,2 0-15 15,1-3 11-15,2 3-5 0,-1-2 10 0,1 1 11 0,2 0-25 0,-1-2 8 16,2 1-6-16,0-1-12 0,2 0 12 0,1-1-6 0,0-1-22 15,3-1 7-15,0 1-19 0,1-1 7 0,2-1 5 0,1 2 0 0,0 0 6 16,1-1-13-16,0 1-12 0,1-1-16 0,-1 1-24 0,0 0-17 0,0 0-44 16,0 2-45-16,2 1-55 0,-1-1-52 0,-1 2-30 0,2 1 46 15,-2 0 106-15,-1 3 66 0,-1-1-30 0</inkml:trace>
  <inkml:trace contextRef="#ctx0" brushRef="#br0" timeOffset="139607.38">14148 16861 581 0,'-7'-12'379'15,"-1"-2"-13"-15,-2-1-154 0,-1 2-82 0,3 4-42 0,1 4-19 0,2-1-13 16,-1 4 7-16,1-4 11 0,2 2-5 0,-1 2 8 0,2 0-7 0,-2 2-15 15,2 3 1-15,1 2-23 0,0 1-5 0,1 3-11 0,0 0-5 16,2 3-3-16,-1 3-3 0,2 1-6 0,-1 3 10 0,1 2-10 16,0 2 9-16,0 1-4 0,1 2-1 0,-2-1-7 0,0-1 5 0,1-1-2 15,-1 0 6-15,1-1 3 0,0-2-6 0,-1-1 5 0,-1-1-9 0,-1-2 5 16,0-1-2-16,-1-1 14 0,0-2-9 0,0 2 16 0,-2-3-6 0,0-1-3 16,1-1-3-16,-2-3 2 0,2 1 3 0,-1-1-6 0,1-3 1 15,1 2-6-15,-1-3-2 0,-2-2 2 0,3 1 1 0,-1-2 2 0,1 0 5 16,1-1-9-16,0-3 4 0,0-1-13 0,1-1 3 0,0-1 9 0,2-1-7 15,1-1 16-15,0-3-16 0,3 1 2 0,0 0-1 0,1-1-7 16,2 0 9-16,1 1 0 0,1 0 10 0,0 2-3 0,2-1-8 0,0 3-4 16,0 1-3-16,1-1 2 0,0 6 6 0,2-1 4 0,0 3-4 15,0 3-1-15,0-1-2 0,-2 3-2 0,1 0-8 0,-2-1 13 0,0 3-9 16,-3 1 11-16,-3 0-4 0,-1 1-4 0,-2 1 5 0,-2-2 1 16,-1 1 5-16,-2 0 12 0,0 0 11 0,-2 2-4 0,-2-2 21 0,-1 1-9 15,-2 1 12-15,-2-2-3 0,-2 0 3 0,-1 2-6 0,-2-3-3 0,-1 1-12 16,-1 0-10-16,0-2 6 0,0 0-10 0,-1 0 2 0,2-4 5 0,-1 2-14 15,2-3 2-15,-1-1 2 0,0 1-10 0,2-2 8 0,-2-2-7 16,2 1 1-16,0 0-3 0,1 0-29 0,0-1-11 0,1-3-33 0,0 3-33 16,2-3-18-16,0 1-59 0,-1 0-68 0,4 1-123 0,-1-2-179 0,0-1-107 15,0-1 197-15,-1-1 150 0,1-1 125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47:33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2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39.28572" units="1/cm"/>
          <inkml:channelProperty channel="Y" name="resolution" value="246.68675" units="1/cm"/>
          <inkml:channelProperty channel="T" name="resolution" value="1" units="1/dev"/>
        </inkml:channelProperties>
      </inkml:inkSource>
      <inkml:timestamp xml:id="ts1" timeString="2021-07-12T06:49:43.695"/>
    </inkml:context>
  </inkml:definitions>
  <inkml:trace contextRef="#ctx0" brushRef="#br0">13409 4210 1231 0,'-21'-1'505'0,"-4"1"-284"0,-7 1-109 16,5 4-66-16,4 3-35 0,0 3-5 0,2 4-3 0,-1 4 1 15,-1 1 3-15,0 3 3 0,0 2 8 0,0 3 10 0,1 2 13 0,3 3 16 16,0 2 7-16,4 3-4 0,2 1-1 0,4 1-18 0,3 2-10 0,3 3-7 16,3 0-11-16,3 2-1 0,3 0-4 0,3-3-8 0,3-3 0 15,2 0-3-15,3-5-3 0,3-3 6 0,0-4-10 0,5-4 1 0,0-4 4 16,3-4 0-16,1-4 7 0,1-5-1 0,0-2-4 0,1-4-2 0,2-4-3 16,0-3 1-16,2-4-1 0,0-3 1 0,-2-4-2 0,1-3 4 15,-1-6-7-15,2-1 7 0,-1-3 3 0,-2-3 1 0,-3-2 7 0,-2 0-3 16,-4-1-1-16,-4-1 4 0,-2-2 2 0,-5-1 3 0,-1 1 8 0,-4 0-8 15,-2 2 2-15,-4 2 6 0,-1-2 5 0,-3 3 9 0,-3-2 10 16,-1 2-9-16,-3-1 0 0,-2 3-1 0,-1 0 0 0,-5 2 1 0,0 0-1 16,-4 2-6-16,0 2 2 0,-3 2 0 0,-2 4 0 0,-2 1 6 0,0 5-9 15,1 1-2-15,-1 5-8 0,1 3-7 0,-2 1-2 0,-1 4 3 16,2 3-12-16,-1 2 4 0,1 3-9 0,2 4-3 0,0 2 4 0,2 2 3 16,1 4 3-16,2 3 2 0,0 2-11 0,2 5 2 0,2 3 0 15,2 4 0-15,2 1 10 0,4 5-4 0,3 1-5 0,3 2 3 0,4 0-7 16,2 2-3-16,5-1 8 0,3-2-3 0,1 0 1 0,4-5-4 0,2-5-4 15,3-3-2-15,3-3-2 0,0-2 10 0,2-4 8 0,1-2-4 16,1-4-4-16,1-3-4 0,2-3-6 0,1-3 7 0,0-3 0 0,2-4-3 16,-2-2-2-16,0-5-3 0,1-3-6 0,0-3 11 0,0-4-5 15,-1-5 9-15,-1-2 2 0,-4-3 1 0,-2-5 6 0,-2-1 11 0,-3-3-3 16,-2-1 4-16,-4-5 0 0,-3-2-3 0,-3-2 6 0,-2-1 5 0,-5 1 0 16,-4 0 2-16,-3 2-4 0,-2-1 2 0,-5 0 4 0,0 4 7 15,-3 4 8-15,-2 3-1 0,-2 4-5 0,-2 3-3 0,-3 3-5 0,-2 5-2 16,-5 2-2-16,-1 4 0 0,-2 3-1 0,0 2-6 0,-1 2-3 0,0 6-6 15,-1 1 5-15,0 5-10 0,1 2 7 0,2 4-8 0,0 5-3 16,2 3 3-16,0 2-3 0,2 5 5 0,4 2 2 0,0 4-6 0,3 4-2 16,3 0 9-16,3 2-11 0,3 1 9 0,3-2-5 0,5 0-6 0,4 0-1 15,4-3-2-15,2-3-4 0,5-3 6 0,2-3-5 0,2-5 3 16,2-2-4-16,3-2-4 0,3-3-2 0,1-2 0 0,1-2-14 0,3-4 1 16,0-3-13-16,4-4-8 0,0-2 2 0,0-4-10 0,1-3-12 15,0-4-33-15,0-2-58 0,-1-1-111 0,-2-1-142 0,-1-1-123 0,-3-1 97 16,-1-3 164-16,-6-1 124 0,-4-3 7 0</inkml:trace>
  <inkml:trace contextRef="#ctx0" brushRef="#br0" timeOffset="11967.26">12875 5730 581 0,'-14'-5'226'0,"-2"-1"-86"0,-4 2-40 0,3 4-27 0,4 1-22 16,-1 5-17-16,1-1-15 0,0 4-5 0,2 1 3 0,-1 0 4 15,2 1 10-15,-2 1 8 0,2 1 5 0,1 1 3 0,1 0-5 0,1 0-6 16,1-1-2-16,1 1-14 0,3 0-5 0,1-1-9 0,2-1-7 0,1 1-2 15,2 0-1-15,2-1 2 0,1 0-1 0,1-2-1 0,1 0 0 16,0-2-4-16,1-1 2 0,2-4 0 0,0-1 4 0,-1-1-1 0,1-3-5 16,-1-1 3-16,1-2 1 0,-1-1 0 0,0-1 4 0,-1-1 4 0,-1-1 0 15,-1 0-4-15,0-4 3 0,0 1 1 0,-2-1 2 0,0-1 3 16,-3 1 3-16,0-1 0 0,-2 1 1 0,-2-1 4 0,-2 1 4 0,0 0 3 16,-1 1 5-16,-1-1 4 0,-1 3 5 0,0 0-2 0,0 1-3 0,-1 2 2 15,2 2-6-15,0-1-1 0,-1 4 2 0,2 0-2 0,-1 1-5 16,0 2 1-16,2 1-9 0,0 1 0 0,-1 2-4 0,2 0-4 0,-1 2 3 15,2 2-1-15,1 1-7 0,1 1 3 0,1 2-2 0,1 0-3 0,1-1 1 16,0 1 5-16,2 1-6 0,-1-2 0 0,0 1-3 0,1 0 0 16,2 0 2-16,-1-2 1 0,1-1 0 0,1 2-2 0,1-3-1 0,0 2-1 15,-1-2-10-15,0 0-19 0,1 0-29 0,-2 0-35 0,1 0-40 16,-1 0-50-16,0-1-51 0,1-2-44 0,0-1-16 0,2-2 51 0,-2-2 88 16,0-2 70-16,1-5-89 0</inkml:trace>
  <inkml:trace contextRef="#ctx0" brushRef="#br0" timeOffset="12309.3">13168 5511 799 0,'-3'-10'395'0,"-1"0"-175"0,0-1-120 15,0 6-60-15,2 5-23 0,-1 2-14 0,2 3-3 0,1 2-4 16,-1 1 4-16,-1 3 6 0,1 2 12 0,-2 2 12 0,2 2 15 0,-1 2 13 16,1-1 0-16,-2 3-7 0,2 0-6 0,1 1-9 0,0 1-10 15,1 1-8-15,2 1-7 0,-1 1-3 0,0-1-6 0,2 2 5 0,0-3-5 16,0-1 1-16,1-2-3 0,-1-2 0 0,0-2 0 0,0-2 0 0,0-1 2 15,0-2-4-15,1-3 4 0,-2-1-1 0,1-2-2 0,-1 0 2 16,1-3-4-16,-2-1-7 0,0 0 8 0,1-1-3 0,-1-2 5 0,-2-2 3 16,0 1 3-16,-1-2 1 0,-2 2 1 0,0-2 2 0,-2-1 3 0,0-1-4 15,-2 0 0-15,0 1 1 0,-1-1-3 0,-1 0 4 0,-1 0 1 16,1 1 1-16,-1 0 2 0,-2 2 0 0,2 0-7 0,-1 1 4 0,1 1 1 16,0 1-3-16,-1 1 2 0,2 0 1 0,0 3-1 0,1-1 2 0,1 0-3 15,0 3-1-15,1-1-4 0,0 1-6 0,2-1 4 0,0 1-2 16,2 0 1-16,1 0-2 0,0-1 1 0,1 2-5 0,1-1 0 0,0 0 1 15,3 0-1-15,-1-2 0 0,0 2-1 0,3-3-2 0,-1 1-3 0,2-1-3 16,0 0-8-16,1-2-15 0,0 0-33 0,1-1-42 0,1-1-49 16,2-1-60-16,1-1-60 0,-1-1-52 0,2-1-5 0,0-1 100 0,0-1 94 15,1-2-17-15,0-1 51 0</inkml:trace>
  <inkml:trace contextRef="#ctx0" brushRef="#br0" timeOffset="12557.95">13445 5756 918 0,'-7'-2'313'0,"-1"0"-200"0,-3 1-71 0,2 4-30 16,1 2-12-16,1 0-2 0,0 2 0 0,1 0 6 0,0 1 8 0,0 0 12 15,-1 2 17-15,1 0 22 0,-1-1 11 0,1 0 8 0,2 2-11 16,-1-1-11-16,1 0-14 0,0 3-17 0,2 0-7 0,1 0-7 0,1 2-5 16,1-2 0-16,0 1-5 0,2 1 1 0,1-2 1 0,-1 0 1 0,2-2-1 15,1 1 0-15,0-2 4 0,-1-1-4 0,2-1 2 0,0-1-1 16,0-2-2-16,1-1-4 0,1-1 4 0,1-1-2 0,0-1 2 0,0-1 0 15,2-2-6-15,-2-2-5 0,2 0-6 0,-1-2 4 0,1-1 0 16,-1-1-11-16,1 0-17 0,1-1-30 0,-1 0-36 0,0-2-45 0,2 2-41 16,-3 0-47-16,3-1-40 0,-1 1-21 0,0 1 66 0,0 1 82 0,-2 2 59 15,-2-1-80-15</inkml:trace>
  <inkml:trace contextRef="#ctx0" brushRef="#br0" timeOffset="14484.67">13143 5602 404 0,'-6'-8'119'0,"0"0"-27"0,-1-2-26 0,1 2-14 0,3 3-14 0,0 0-3 15,-1 0-4-15,2 0 3 0,0 0 9 0,0 2 4 0,1-1 7 16,1 2 6-16,-1-1 5 0,1 1 0 0,0 1-2 0,0 1-13 0,1 0-11 16,-1 2-12-16,1 1-6 0,1 2-5 0,0 2-1 0,0 4-1 0,2 0 0 15,-1 4 2-15,2 2-1 0,-2 3 1 0,2 2 1 0,0 2 2 16,1 3-8-16,1-2 2 0,-1 3 0 0,0-1-10 0,1 0 5 0,0-1-3 16,-1 1-3-16,1-3 3 0,0-1 2 0,0-1-2 0,0-1 0 0,-1-2 0 15,1 0-1-15,-1-3 2 0,-2 0 0 0,2-2 3 0,-3 0 0 16,2-4-1-16,-3-1-2 0,2-2 3 0,-2 0-3 0,0-1 0 0,0-1-3 15,0-1 5-15,-1-1-3 0,0-2 3 0,0 0 0 0,0-2 5 16,-1 1 1-16,0-3 2 0,0 1 3 0,-1-1-3 0,-1-3 0 0,1 1 1 16,-3-2 2-16,2 0-3 0,-1 1-1 0,-2-3-3 0,0 1 5 0,1 0-4 15,-2-1 4-15,-1 1-2 0,-1 0-5 0,1 1 1 0,0 0 1 16,-1 1 7-16,0 1 0 0,0 0-2 0,0 2-3 0,0 0 2 0,0 1 0 16,-1 0-3-16,-1 0 3 0,2 1-5 0,0 2-1 0,0 1 3 0,0 0-1 15,0 1-3-15,0 1-3 0,0-1 2 0,1 2-5 0,-1 1 2 16,1-2-4-16,1 2 1 0,0 1-1 0,2 0-1 0,-1 1 2 0,1-1 0 15,0 0-2-15,1-1 0 0,0 0 0 0,1 1-1 0,2-1 0 0,0 0 1 16,1-1 1-16,0-1 0 0,2 1 4 0,-1-2-4 0,1 1-1 16,2-2 0-16,0 0-1 0,0 1 2 0,1-3 5 0,1 1-4 0,0-1-4 15,2-1 1-15,-1-1-1 0,3 0 1 0,-2-2-2 0,1 0-2 0,2 1-2 16,-1-3-6-16,1 2-6 0,1 0-22 0,-1-1-26 0,2 1-44 16,-1-2-50-16,1 0-47 0,-1 0-50 0,0 2-30 0,1-3-11 0,0 0 50 15,0 0 88-15,2-1 69 0,-2 1-52 0</inkml:trace>
  <inkml:trace contextRef="#ctx0" brushRef="#br0" timeOffset="14768.53">13466 5849 467 0,'-10'-3'183'16,"-1"1"-30"-16,-4-2-94 0,3 3-34 0,2 1-21 0,1 1-4 0,1-1-3 15,-1 2 5-15,3-1 11 0,-1 0 20 0,1 1 24 0,-1 2 21 0,1-2 20 16,-1 1 8-16,2 2-8 0,-2-2-6 0,0 2-19 0,1 1-19 16,0 0-10-16,2-1-8 0,-1 2-9 0,1 0-6 0,2 1-3 0,0 3-5 15,0-1 1-15,0 2-1 0,1-2 2 0,1 0 1 0,1 1-3 0,2 0 3 16,-1-2-2-16,1 2-2 0,1-1 0 0,1-2-3 0,0 0 0 16,2-2-4-16,1 0 0 0,0-3-2 0,3 1-1 0,-2-1-1 15,3-2-4-15,-1-1-2 0,2 0-2 0,2-2-3 0,0 0 1 0,0-1-11 16,1-1-22-16,0-1-29 0,0 2-46 0,0-3-53 0,2 0-51 0,-1 1-44 15,1-2-29-15,1 1 67 0,-1-1 79 0,1 0-92 0</inkml:trace>
  <inkml:trace contextRef="#ctx0" brushRef="#br0" timeOffset="15905.91">14646 5949 433 0,'-6'0'163'0,"-1"0"-9"0,0 0-36 16,1-1-25-16,2-2-14 0,1 1-10 0,0-3-5 0,2-1 2 16,0-3 0-16,1-1-1 0,0-1 3 0,1-2 0 0,0-3-5 0,0 0 1 15,2-3-10-15,0 0-8 0,2-3-7 0,1-1-13 0,1 0-4 0,1-2-10 16,0 1 0-16,0-1-4 0,2-1-3 0,-1 1-4 0,2 1 3 15,-2 1-2-15,0 2 6 0,-1 0 1 0,-1 4 1 0,0 1 5 0,0 2-1 16,0 2-4-16,-1 2 4 0,-2 3-3 0,1 1-2 0,-2 3 2 16,2 2-6-16,-2 2 1 0,2 2 1 0,-2 3-2 0,1 1 4 0,1 5 1 15,-1-1-5-15,1 4 5 0,1 1-3 0,-2 3-1 0,2 0-1 16,0 2 1-16,-1 1-3 0,1 2 0 0,-1 0 1 0,-1 2-4 0,1-1 1 16,0 0-2-16,-1-1 0 0,1 0 3 0,-1-2 0 0,-1-2-2 0,0-2 3 15,1-1-5-15,-2-2 4 0,0-1 1 0,1-2-5 0,-2 0-6 16,0-2-15-16,0 0-23 0,-1-2-22 0,0 0-24 0,0-3-28 0,0 0-28 15,-2 0-35-15,-1-3-26 0,0 0-27 0,0-1-19 0,-2 1 41 0,-1-4 68 16,0-1 59-16,-2-2 23 0,0 0-77 0</inkml:trace>
  <inkml:trace contextRef="#ctx0" brushRef="#br0" timeOffset="16056.19">14624 5798 512 0,'-3'-7'214'0,"-3"0"-37"0,1-1-72 15,3 2-40-15,1 3-29 0,2-2-19 0,0 3-5 0,1-3 0 0,3 2 4 16,0-1 12-16,2 0 12 0,0 0 8 0,2 0 12 0,0-1-9 15,1 1-7-15,1 2-14 0,1 0-17 0,1 2-7 0,0 0 0 0,-1 1-12 16,2 0-13-16,0 3-35 0,1-1-47 0,2 1-57 0,1 0-47 16,-2 1-25-16,1-1 13 0,0 0 64 0,2-1 60 0,-1 1 45 0,0-3-112 15</inkml:trace>
  <inkml:trace contextRef="#ctx0" brushRef="#br0" timeOffset="16344.99">15109 5669 660 0,'-11'0'291'0,"-4"2"-126"0,-3 1-94 0,4 3-43 0,2 1-24 16,3 2-8-16,1 1-1 0,1-1-1 0,1 2 5 0,2 0 8 15,0-1 9-15,1 0 5 0,0 1 1 0,3-3 1 0,3 1-5 0,0-2-2 16,3 0-5-16,1-1-8 0,0-2-7 0,3 0-3 0,0-2-4 16,3-1-1-16,1-2-3 0,1-2 4 0,0-2 0 0,0 0 4 0,-1-2 4 15,-2 1 1-15,0-4 4 0,1 1 0 0,-3 0 6 0,0-1 2 0,0 0 2 16,-3 1 4-16,-2 1 6 0,0 0 3 0,-3 0 10 0,1 1 1 15,-3 0 10-15,-2 1 6 0,0 0-5 0,0 1 7 0,-3 0-14 0,-1 2 0 16,0-1-5-16,-3 2-10 0,3 0-4 0,-3 0-4 0,0 1-6 16,1 1-2-16,-1 1-3 0,0 2-2 0,-1 0-8 0,1 1-6 0,1-1-18 15,-1 2-9-15,1-1-18 0,-1 0-23 0,2-1-24 0,2 1-33 0,2-2-29 16,0 0-19-16,3-1-13 0,2-1-6 0,0 0 22 0,1-1 53 0,2-1 48 16,2 0 41-16,1-3 24 0,1-1-139 0</inkml:trace>
  <inkml:trace contextRef="#ctx0" brushRef="#br0" timeOffset="16500.22">15319 5488 579 0,'0'-4'260'0,"0"1"-64"0,0-1-81 0,-1 4-52 16,0 3-34-16,1 1-16 0,-1 2 2 0,1 2 7 0,0 2 12 15,-1 3 13-15,1 2 10 0,-3 2 6 0,2 2 7 0,-1 0-4 0,0 1-1 16,-1 0-8-16,1 0-12 0,0 0-12 0,1 1-12 0,-1-1-11 16,1 1-6-16,1-1-2 0,0 1-8 0,0-2-13 0,3 1-29 0,-1-2-40 15,1 1-52-15,0-3-56 0,0 0-43 0,-2-1-36 0,3-1 8 0,-3-2 72 16,0 0 74-16,0-2-86 0</inkml:trace>
  <inkml:trace contextRef="#ctx0" brushRef="#br0" timeOffset="17028.8">14607 6259 556 0,'-7'-2'210'0,"-2"-1"-85"0,-2 2-56 0,2 3-32 0,2 2-23 15,1 1-11-15,0 1-2 0,1 1 3 0,-1 1 7 0,2 1 9 0,-1 1 5 16,-1-1 11-16,3 1 3 0,-1 2-1 0,2-3-7 0,0 2-8 0,0-1-12 15,2 0-5-15,0 0-4 0,2 0-3 0,0 0 0 0,0 0-5 16,1-1 2-16,-1 0 2 0,0-2 2 0,2-1 2 0,-2-2-2 16,0 1-2-16,1-3 2 0,-1 1 0 0,-1-3 1 0,1 0 1 0,1-2-1 15,-2 0 0-15,1 0 6 0,-1-1 1 0,0 0 3 0,-2 0 0 0,1-2-1 16,-2-1 1-16,1 0 0 0,0-1 2 0,-2 1 2 0,1-3-1 0,0 0 5 16,-1 1 2-16,1-2 0 0,1 1 2 0,0-2-1 0,1 1 1 15,0-2 3-15,0 1 4 0,2-1-2 0,0 1-2 0,1-2-7 0,-1 2 0 16,3-1-2-16,-1-1 1 0,1 1-2 0,1-1-3 0,-1 0 3 15,0 1 2-15,2-1 0 0,1 1-1 0,-1 2 0 0,1 1-3 0,-1 1 0 16,1 2 0-16,-1 0-5 0,0 3-1 0,1 0-3 0,-1 2-1 0,-3 1 4 16,3 3-1-16,-2-2-3 0,2 3-1 0,1 1-2 0,-1 2 2 15,1 2 0-15,1 1 2 0,-1 3-3 0,0 2-1 0,0 1 0 0,-1 2-1 16,2 0 7-16,1 0-6 0,-2 3 2 0,1 0 3 0,-2 1-4 0,1 0 7 16,-1 0-4-16,-1 0-1 0,1-3-2 0,-2 2 2 0,0-4 1 15,-2 1-2-15,1-4 1 0,-1 0-2 0,0-2-1 0,-1-3 0 0,0 0-8 16,-2-2-12-16,0 0-25 0,-2-2-23 0,1-2-28 0,-2-2-37 0,-1 2-41 15,0-2-53-15,-1-1-46 0,-1 0-12 0,-2-1 65 0,0-2 81 16,-4 0 61-16,-2-3-84 0</inkml:trace>
  <inkml:trace contextRef="#ctx0" brushRef="#br0" timeOffset="17173.15">14498 6395 758 0,'-5'-7'325'0,"0"1"-166"0,-1 1-79 15,3 1-48-15,3 2-24 0,1 1-14 0,1-2-2 0,3 2 6 0,0-1 8 16,0 0 11-16,2 0 15 0,1-1 10 0,3-1 1 0,-1 1-6 15,3 0-13-15,1-1-11 0,-1 2-7 0,2 1-7 0,2 1-12 0,-1 0-34 16,1 1-45-16,0 0-56 0,1 1-51 0,0-1-32 0,0 2-10 0,0-2 49 16,0 0 69-16,-1-1 56 0,2-2-99 0</inkml:trace>
  <inkml:trace contextRef="#ctx0" brushRef="#br0" timeOffset="17444.25">14968 6291 562 0,'-11'3'290'0,"0"0"-55"0,-5 3-143 0,3 2-57 16,3 2-25-16,0 2-14 0,3 0-3 0,2 1 7 0,0 0 7 0,0 1 12 16,3-2 11-16,0 2 5 0,2-1-1 0,1-3 5 0,2 1-5 15,2-3-7-15,1-1-4 0,3-2-13 0,0 0-8 0,1-2-2 0,1-1-6 16,2-2 0-16,-1-3 0 0,1-1-3 0,0-2 1 0,-1-1 3 0,1-2 4 16,0-1 0-16,-2 0 8 0,1-1-1 0,-3-1-4 0,0 1 9 15,-2-1-1-15,-1 0 4 0,-1 2 5 0,-2-1 1 0,-2 1-3 0,-1 1 7 16,-2 0 5-16,-2 2 6 0,-1 0 4 0,-1 1-2 0,-2 3-8 0,-1-2 0 15,-1 3-3-15,0 0-5 0,0 0 1 0,-1 2-13 0,0 0-6 16,-1 2-3-16,2 0-2 0,1 0-3 0,-1 1-12 0,1-1-21 0,1 1-28 16,1 0-30-16,1-2-27 0,1 1-41 0,1 0-29 0,2 1-31 15,1-1-20-15,2-1 33 0,0 1 69 0,1 0 57 0,3-1 48 0,1-1-112 16</inkml:trace>
  <inkml:trace contextRef="#ctx0" brushRef="#br0" timeOffset="17710.96">15154 6172 662 0,'2'-4'278'0,"1"2"-130"0,1-1-78 0,0 3-44 0,1 3-13 16,1 0-3-16,0 2-1 0,1-1 2 0,0 3 8 0,0 0 2 0,-1 1 4 16,0 1 8-16,-2 2-1 0,1-2 2 0,-2 1 0 0,0 0-3 15,0 0-10-15,1 0 0 0,-2 1-12 0,-1 0-2 0,-1 2 2 0,-1 0-3 16,0-1 4-16,-3 1-1 0,1-2-2 0,-1 2-1 0,-1-1 6 0,-1-2 2 16,-1 0 1-16,0 1 2 0,-1-2-6 0,0-1-2 0,0 0 4 15,0-2-2-15,1 0 2 0,0-2-3 0,1 0-1 0,0-1 3 0,2 1 7 16,0-2 8-16,0 1 2 0,1 0-1 0,2-2-4 0,0 0-8 0,1 0-4 15,2 0-1-15,0 2-4 0,2-2-4 0,1 0-1 0,1-1 2 16,0 1-1-16,3-1 0 0,0-1-4 0,2 1-5 0,2-1-1 0,0 0 3 16,0 0 0-16,1-1 3 0,0 0-6 0,0 1-8 0,0 0-21 15,-2 0-21-15,1-1-33 0,0 1-32 0,-3 1-26 0,-1 1-36 0,0 1-28 16,-1-1-24-16,-1 0-2 0,-2 0 67 0,1 3 65 0,-2-2 45 0,-3 1-89 16</inkml:trace>
  <inkml:trace contextRef="#ctx0" brushRef="#br0" timeOffset="18251.68">14633 6757 353 0,'-8'-2'118'0,"-2"-1"-4"0,-3 1-52 0,3 1-29 16,2 3-16-16,0 1-10 0,1 0-3 0,0 2 3 0,1 0 9 0,0 1 12 16,2 0 12-16,-2 0 11 0,3 1 10 0,-1 1 2 0,1 1 1 15,0 1-5-15,1 2-8 0,1-1-13 0,1 2-9 0,0 1-9 0,1 0-5 16,1-1-6-16,1 1-2 0,0 0-5 0,3 0 0 0,-2-1 4 0,2-2-4 16,0-2 3-16,-1-1 0 0,0-1-2 0,1-2 4 0,-1 0 2 0,-1-3-1 15,1 0 1-15,-2-1-1 0,0 1 1 0,0-2 0 0,-2-2 5 16,2 1-5-16,-2 0 1 0,0 0-3 0,-1-1 0 0,0 0 3 0,0-1 2 15,-1 1-4-15,1-2-1 0,0 1-3 0,-1-2-1 0,-1-1 3 16,0 2 0-16,1-2 2 0,-1 0-7 0,1 0-1 0,-2-2 1 0,2 0 1 16,0 0 3-16,0 0 0 0,0-1-3 0,-1 1-2 0,1-1 0 15,1-1 4-15,-1-1 1 0,1 1 2 0,0-2 1 0,0-1 1 0,0 1 6 16,1-1 2-16,0-1 6 0,1 0 3 0,0-1-2 0,-1 0-3 0,3-1 1 16,-2 0-5-16,0 3-1 0,2 1-3 0,-2 0-4 0,0 3-5 15,1 0 4-15,-1 1 0 0,1 1-5 0,1 1 3 0,-2 0-6 0,3 2-3 16,-2 0 4-16,2 0 1 0,-1 1-1 0,2 0 3 0,0 2-5 0,0-2-2 15,-1 2 2-15,2 1 1 0,1 1 1 0,0 0 2 0,1 3 2 16,0-1-1-16,-1 4 2 0,2 0 5 0,-1 2-1 0,1 3 6 0,0-1-5 16,-1 2 2-16,2 1 2 0,0 0-4 0,0 1 1 0,-1 2 0 15,0 0-8-15,0 1 0 0,0-2 3 0,-1-1-3 0,-1 0 1 0,0 0-3 16,0-1-2-16,-1-3 0 0,-1 0 2 0,0-2 2 0,-3-1-1 0,0 0-6 16,-1-1-6-16,-1-1-13 0,-1-2-14 0,-1 0-20 0,0-2-20 15,-2 0-28-15,0-1-32 0,-1 1-33 0,0-2-32 0,0 0-31 0,0-2-16 16,-3 1 48-16,1-1 66 0,-2 0 60 0,-2-2-61 0</inkml:trace>
  <inkml:trace contextRef="#ctx0" brushRef="#br0" timeOffset="18409.99">14614 6869 334 0,'-5'-5'302'0,"-1"-2"-58"0,-1-1-111 0,2 1-59 0,2 3-35 16,2-1-22-16,2 3-14 0,1-2-2 0,1 1 7 0,0-2 7 0,2 1 9 15,1 0 13-15,1-2 9 0,2 2 1 0,0-2-2 0,2 1-13 16,1 0-12-16,1 1-11 0,1 1-12 0,0 2-14 0,-1 1-32 0,0 0-41 15,1 1-43-15,0 1-39 0,0-1-28 0,2 0-7 0,-1 0 35 16,0 1 60-16,1-2 48 0,-1 1 36 0,-1-2-115 0</inkml:trace>
  <inkml:trace contextRef="#ctx0" brushRef="#br0" timeOffset="18659.82">14948 6804 371 0,'-7'4'217'0,"0"4"-17"0,-2 2-115 0,1 1-55 0,3 0-24 16,2 2-12-16,2 1-4 0,1-1 5 0,2 1 3 0,0 0 6 0,1 0 9 15,1-1 9-15,1-3 11 0,-1-2 8 0,2-3 2 0,1-1-1 16,0-3-4-16,1-1-3 0,0-1-4 0,1-2-6 0,2-1-9 0,-2-1-4 16,0-4-1-16,1 1-1 0,-2-1 5 0,0 0-1 0,-1-1 5 15,-1 0 9-15,-1 1 11 0,0 0 15 0,-2 1 9 0,-1 0 3 0,0-1-6 16,-2 0-8-16,-2 0-4 0,0 1-4 0,-1 0-2 0,-2 1 1 0,0 0-5 16,0 3-4-16,-2-1-2 0,0 0-5 0,0 2-3 0,-2 0-9 15,1-1-8-15,-2 2-1 0,4-1-6 0,-1 2 4 0,0 1-5 0,0 0-6 16,1 0-16-16,0 0-18 0,2 1-20 0,0 1-22 0,2-2-28 15,1 1-33-15,0-1-35 0,1 1-35 0,2-2-25 0,0 1-14 0,2-1 32 16,0-1 73-16,2 0 61 0,1 0 51 0,1-2-10 0,0 1-74 0</inkml:trace>
  <inkml:trace contextRef="#ctx0" brushRef="#br0" timeOffset="19009.41">15236 6676 506 0,'4'-2'204'15,"0"2"-65"-15,3-1-64 0,-1 1-31 0,0 1-19 0,0 1-13 0,1 2-2 16,-1-1-1-16,1 1-1 0,-1 0-2 0,0 1 6 0,-2-1 1 0,0 2 6 15,-1 0 1-15,0 0 1 0,-2 0-1 0,0-1-1 0,-1 1 3 16,-1 1-3-16,0 0-3 0,-2 1-1 0,0 0-3 0,-1 0-1 0,0-1-2 16,-2 0-5-16,-1-1-2 0,1-3-2 0,0 2 4 0,0-3-1 0,0 2 1 15,0-2 1-15,2-1-5 0,0-1-2 0,2 1 4 0,0-1-3 16,-1 0 5-16,2 0 4 0,1 0-1 0,0 1 0 0,1-1 2 0,0-1-2 16,2 1 0-16,0 0 1 0,-1 0-4 0,3 1 2 0,1-1 1 0,0 1 1 15,2 1-2-15,0 0-2 0,1 1-4 0,1 1 0 0,1 0 3 16,-1 1 4-16,2 0 1 0,-2-1 0 0,0 2 4 0,1 1 4 0,-2-1 7 15,-1 1 10-15,-1 0 5 0,-2-1 9 0,-1 3 7 0,-2-3 10 16,0 1 11-16,-4 0 7 0,1 1 4 0,-1-1-7 0,-3 1-6 0,0 0-4 16,-2-1-4-16,-1 1-9 0,0-2-3 0,-2 1-11 0,0-1-5 0,-2 1-3 15,1-3-3-15,1 2-3 0,-3-1-6 0,-1-1-8 0,1 0-3 0,1-1-5 16,-1 0 5-16,3-1-3 0,-2 0-2 0,2-1-7 0,-1-1 2 16,1 0-4-16,1-1 3 0,0-1-6 0,-1 0-15 0,3-2-18 0,-1 0-20 15,4 0-19-15,-2-1-28 0,2 1-29 0,1-1-37 0,0 1-37 16,1-1-52-16,0-1-50 0,2 0-41 0,1 1 48 0,0-3 107 0,2-2 86 15,-1 1-64-15</inkml:trace>
  <inkml:trace contextRef="#ctx0" brushRef="#br0" timeOffset="19521.78">15910 6637 2593 0,'-22'-10'491'0,"-6"0"-428"0,-3 0-65 0,11 7-52 16,10 4-58-16,6 2-66 0,8 2-46 0,3-2-11 0,4-2 8 0,2 1 22 15,1-5 43-15,1 0 43 0,-2-2 49 0,-1-1 34 0,1 0 19 16,-2-1-3-16,2 1-36 0,1-1-64 0,-1 2-79 0,2 1-79 15,-2 0 0-15,1 3 81 0,2 1 78 0,-1 0 27 0,-1 1-33 0</inkml:trace>
  <inkml:trace contextRef="#ctx0" brushRef="#br0" timeOffset="19633.46">16182 6660 980 0,'-4'-2'479'0,"1"1"-257"0,-2 1-117 0,2 1-53 0,2 1-36 16,1 0-18-16,1 0-10 0,2-2-6 0,2 0-7 0,1 0 0 0,-1-3-4 15,1 1-7-15,1-1-22 0,-1-1-39 0,1 1-45 0,0-1-48 0,1 1-37 16,0-1-35-16,1 0 22 0,-1 0 73 0,1 1 65 0,0-2-79 0</inkml:trace>
  <inkml:trace contextRef="#ctx0" brushRef="#br0" timeOffset="19764.36">16485 6722 1410 0,'-7'-1'638'0,"0"0"-544"0,0 1-120 0,4 4-78 0,4-1-67 0,2 2-58 15,4-2-29-15,0 1 4 0,0-3 3 0,0 0 31 0,0-1 48 16,-1 0 50-16,-1-2 46 0,3-1 34 0,-1 0 20 0,1-2 10 0,3-1 5 15,-1 1-29-15,1-3-82 0</inkml:trace>
  <inkml:trace contextRef="#ctx0" brushRef="#br0" timeOffset="19867.11">16756 6688 1445 0,'-6'-1'563'0,"-1"1"-393"0,-1 1-102 0,2 0-40 0,4 1-26 0,0 1-20 16,2 0-22-16,1-1-22 0,0 1-28 0,0-1-29 0,-1 0-35 15,1 1-45-15,-2 0-65 0,1-1-70 0,0 2-13 0,0-1 94 0,0 0-32 16</inkml:trace>
  <inkml:trace contextRef="#ctx0" brushRef="#br0" timeOffset="25723.57">4860 3872 230 0,'-6'-4'67'0,"-4"-2"4"0,-1 1-7 0,3 2-3 16,2 0 2-16,-1 1-1 0,1 0 5 0,1 0 8 0,-1 0 5 0,0-1 1 15,0 2 7-15,2 0 1 0,-2 0-8 0,2 0 3 0,1-1-9 16,0 1-7-16,0 1-6 0,2-1-10 0,1 0-13 0,1 0-12 0,2 0-6 16,-1 0-6-16,2-1-2 0,4 0 2 0,1 1-2 0,1-1 5 0,1-2-5 15,1 1-4-15,1-1 6 0,1-2-4 0,0 2 2 0,3-3 2 16,0 1 0-16,-1-1-5 0,3 0 4 0,-1 2-1 0,2-2 0 0,0 1-2 16,0 1 1-16,1 1-3 0,2-1 1 0,-1 3 1 0,0 1-5 15,-2-1-3-15,1 2-4 0,0 2-1 0,2-1 4 0,0 2 9 0,0 2-5 16,0-1 0-16,-1 2 2 0,1 0-5 0,0 0 2 0,-1 1 1 0,2 0-1 15,-2-1-1-15,1 0-2 0,2 0 2 0,-1 0-4 0,1-2 1 16,-1 1 1-16,-2-2 5 0,1 0-3 0,-1-1-3 0,-1-1 7 0,-1 0-8 16,1 1 5-16,1-2 4 0,-1 0-9 0,0 0 6 0,-1 0 2 0,0-2-5 15,0 1 7-15,-1 0-5 0,2 0 1 0,-1 0 1 0,-2 0-8 16,0-1 6-16,0 1-5 0,-2 0-3 0,2 0 10 0,0 1-7 0,-2 0 6 16,1 1 4-16,-1 1-3 0,1 1-1 0,1-1-5 0,-1 3 1 0,0-1-2 15,-1 1 2-15,-1 1 4 0,2-2-3 0,-1 2 1 0,1 0 1 16,0-2-4-16,1 1-1 0,-1 0 0 0,3-2 4 0,-2-1-4 0,2 0 3 15,-3-1 1-15,0-1-2 0,0 0-2 0,1-3 10 0,0 1-10 0,-1 0 0 16,1-2 6-16,-1 2-8 0,0 0 4 0,1-2 3 0,-1 2-5 16,1 0 2-16,-1-1 2 0,-1 1-1 0,0 0 0 0,-1 1 0 0,2-1 1 15,-1 2-5-15,-1 0 2 0,0-1 3 0,-1 1-4 0,-1 0 2 16,2 1-5-16,-1 1-1 0,1-1 1 0,0 0 3 0,-1 1 4 0,1 2 2 16,3-2-2-16,-3 0-5 0,2-1 1 0,0-1-3 0,-1 2 0 0,2-2 9 15,-1-2-9-15,-1 2 1 0,2-1 1 0,0-1 2 0,-1 1-1 16,2-2 3-16,-1 1 3 0,2 0-9 0,0 0 5 0,1-2-1 0,1 2-4 15,-1-2 8-15,-2 1-7 0,2-1 4 0,0 1 0 0,0 0-4 0,0-1 6 16,-1 3 2-16,1-1-8 0,2 2 4 0,-1 0-2 0,0 1-3 16,1 0 6-16,0 1 1 0,1 2-7 0,0-1-3 0,2 3 5 0,-2-1-3 15,0 0 2-15,3 2 8 0,-1 0-8 0,2 2 0 0,1-1-1 16,-2 0 3-16,0-2-2 0,1 0 4 0,0-1 1 0,0-2-9 0,1-1 3 16,0 0 7-16,-3-2-10 0,0 0 6 0,-3 0 2 0,-1-2-1 15,-3 0 4-15,1 0-1 0,-1 1 0 0,-1-2 1 0,-1 2-2 0,0-1-2 16,1 1 5-16,-2-2-3 0,0 1-2 0,0 1 8 0,-1 0-7 0,0 0-1 15,0-1 14-15,1 2-8 0,-2-1 5 0,1 1 5 0,-1-1-5 0,-2 1-1 16,1-1 2-16,-1 1-2 0,0 1-4 0,1-1 2 0,-2 0 2 16,1 1-7-16,-2-1 1 0,0 1-2 0,-1 1-2 0,-1-1-2 0,0 0 1 15,0-1 3-15,-1 0-6 0,0 0 4 0,0 0 1 0,-1-1-13 16,-1 0-5-16,0-1-23 0,0 0-35 0,-1 1-41 0,-2-1-69 0,1-1-83 16,-2 2-143-16,-1-1-42 0,-2 1 135 0,-2-3 38 0,-3 1 123 0</inkml:trace>
  <inkml:trace contextRef="#ctx0" brushRef="#br0" timeOffset="27151.36">7881 2480 207 0,'0'1'19'0,"-2"1"3"0,1 2 8 0,-1-2 4 0,1 2 5 16,1-2 8-16,-1-1 12 0,1 1 10 0,0-1 16 0,0 1 16 0,0-2 8 15,0-2 8-15,0 0-3 0,-1 0-7 0,1-2-5 0,0 1-6 0,0-3-6 16,0 0-1-16,0-1-3 0,-1-2-9 0,1 0 1 0,0-3-2 16,-1 0-9-16,1-3 0 0,0-1 5 0,-2-3-12 0,2 1 5 0,-1-3-6 15,0-2-13-15,0-1-5 0,1-3-5 0,0 0-7 0,-1-2 9 16,1 0 1-16,-1 0-6 0,1 1-2 0,0 0-9 0,1 0-9 0,0 1 3 15,-2 0-2-15,1 1-1 0,0 2 6 0,0 1-9 0,0 2 4 0,0 1-11 16,-1 1 1-16,1 1 7 0,-1-1-5 0,1 2-4 0,0 2 6 16,0 0-11-16,0 1 3 0,0 0 6 0,0 1-2 0,1 1 1 15,-1 0 1-15,0 0-4 0,1-1-4 0,-1 2-1 0,0 0 0 0,-1 2-1 16,1 1 3-16,-1 1 6 0,1 0-5 0,-2 2 0 0,1 2 0 0,0 0 0 16,0 0-2-16,-1 1 7 0,-1 2-7 0,1 0 2 0,0 0 2 0,-1 2-5 15,1 1-2-15,-2 0 5 0,-1 2-4 0,0 2 3 0,-2-1 6 16,3 4-4-16,-4-1-6 0,1 1 4 0,-1 2-1 0,-2-1-3 0,1 1 9 15,0-1-8-15,0 1-1 0,1-2-1 0,-1 0-2 0,0-1 5 0,1-1 3 16,-1-1 0-16,2 0 5 0,-1 0-5 0,1-2 0 0,0 0-2 16,-1 0-3-16,1-1 2 0,3 0 3 0,-1-1-5 0,1 1 5 0,1-2-2 15,1 0-4-15,1-1 3 0,1 0-4 0,0 1-1 0,1-1 2 0,0-1-2 16,3 1-2-16,1-1 9 0,2-1-10 0,0 1 6 0,3 0 0 16,1-1 0-16,2 1-3 0,0-2 5 0,0 1-6 0,2 1 4 0,1-1 5 15,3 1-3-15,-1-1 1 0,2 1-1 0,-2-1-2 0,2 1 2 16,-1 0 5-16,1-1-5 0,0 0 9 0,-4-2-8 0,1 2 4 0,-3 0-4 15,0-1-7-15,-2 0 9 0,-2 0 0 0,-4 0-2 0,1 0 9 0,0-2-6 16,-1 2-2-16,-1-2 7 0,-3 2-6 0,0-1 5 0,1-2-1 16,-3 1 1-16,-2 1 0 0,-1-2 3 0,1 1-10 0,-3-2 5 0,2 0 5 15,-3 1-6-15,1-1 9 0,-2-1 3 0,2 1-14 0,-2-1 13 16,-1 1-3-16,-1-2 4 0,1 1 5 0,-1 0-9 0,-1 1 5 0,1-1-12 16,-1-1 2-16,1 2 0 0,1-1-5 0,-1 1 5 0,1 0-2 0,0 1 0 15,0 0-5-15,1-1-2 0,0 2 0 0,1-1-7 0,1 0 9 16,0 2-11-16,1-2-11 0,1 3-16 0,0-1-33 0,0 1-30 0,2 2-48 15,-1-1-59-15,2 2-74 0,0 2-89 0,2-1-54 0,1 3 57 0,3-1 129 16,0 2-51-16</inkml:trace>
  <inkml:trace contextRef="#ctx0" brushRef="#br0" timeOffset="36784.03">4677 4354 122 0,'-3'-1'2'0,"-1"0"-2"0,1 1 1 0,-2 0-1 15,3 0 0-15,-2 0 0 0,1 1 0 0,1-1 1 0,-2 1 0 16,2 2-2-16,0-2 1 0,-2 1 1 0,2-1 1 0,0-1 0 0,-1 1 1 16,2-1 0-16,0 2 3 0,0-2 2 0,1 0 1 0,-1 1 1 0,-1-1-2 15,2 0 0-15,-1 1 0 0,2 0 0 0,-1 0 3 0,2 0 2 16,-2-1 5-16,0 0 6 0,0 0 4 0,1 0 3 0,-1 0 1 0,0 0-1 15,1 0 0-15,-1-1 1 0,1 0-4 0,-1 0 0 0,0 1-2 0,1 0 0 16,-1 0-2-16,0 0 1 0,3 1-3 0,-3-1-2 0,1 1 0 16,0 0-3-16,0 1-1 0,0-2-2 0,1 1-1 0,-2 0 0 0,2 0 1 15,0 0-2-15,-1-1 2 0,0 1 0 0,2-1 1 0,-1 1-2 16,0 1 0-16,2-2 0 0,-2 1-8 0,3-1 1 0,-2 1 0 0,0 0-1 16,2 0-1-16,0 0 1 0,-1 1-2 0,2-2-2 0,0 1 4 0,-2-1 1 15,2 1-4-15,-1 0 3 0,-1-1 2 0,1 1-1 0,0 0 0 0,-1-1 1 16,0 1-2-16,0-1 2 0,1 2 0 0,-3-1 2 0,3 0-2 15,-2 1 0-15,0-1 3 0,0 2 2 0,1-2-3 0,-1 1 4 0,0 0-4 16,1 1 0-16,-1 0 1 0,1-1-6 0,0 2 2 0,0-2-5 16,0 1-1-16,1 0 4 0,0 0 0 0,-1 0-3 0,1-1 3 0,0-1-1 15,-1 2-3-15,1-2 3 0,-1 1-2 0,1-1 5 0,-2 1 0 0,1 0 0 16,-1-1 6-16,1 0 0 0,-1 0-3 0,2 0 3 0,-1-1-4 16,1 1-1-16,0-1 2 0,-2 0 1 0,2 0 0 0,-1 2-2 0,0-2-2 15,0 0 6-15,1 0-5 0,0 1 4 0,-1-1-2 0,1 0-4 16,0 1-2-16,-1-1 2 0,2 0 0 0,0 0-1 0,-1 0 2 0,0 0 0 15,2 0-1-15,-2 0 0 0,0 0 2 0,1 0-4 0,-1 0 5 0,2-1-4 16,-2 1 1-16,1 0 0 0,1 0-2 0,-1 0 2 0,0-1 0 16,-1 1-2-16,0 0 4 0,1-2-1 0,0 2-6 0,-1 0 4 0,1-1-2 15,2 1-1-15,-2-1 4 0,1 1-1 0,1-1 0 0,-1 1 1 16,0 0-4-16,1 0 4 0,-1-1-5 0,1 1 2 0,-2 0 3 0,-1-1-3 16,0 1-2-16,1-2 3 0,-1 2-9 0,1-1 5 0,1 1 5 0,0 0-2 15,0-1 3-15,0 0 0 0,-1 0-3 0,-1 1 6 0,2-1-4 0,1 0 5 16,-2-1-1-16,1 0-5 0,1 0 10 0,-2 1-7 0,1-2 0 15,0 1-1-15,-2 1 0 0,2 0-3 0,0 0 3 0,0-1 4 0,2 1-9 16,-2 1 2-16,3-1 3 0,-2 1-8 0,-1-1 7 0,1 1 0 16,-1-1-3-16,-1 1 1 0,1 0-2 0,0 0 4 0,0-1-3 0,1 1 1 15,-1 0 3-15,0 0-2 0,0-2-2 0,-1 2 5 0,1-1-5 16,0 0 0-16,0 1 2 0,-2-1-3 0,2 0 2 0,-1 1 1 0,1 0-2 16,0-1 0-16,0 1 0 0,1 0 3 0,0 1-1 0,0-2-3 0,1 1 1 15,0-1 0-15,0 1-1 0,-1 0 1 0,0 0 4 0,1 0-5 16,0 0 0-16,-1 1 1 0,1-1 2 0,-2 0-4 0,1 1 2 0,2-1-2 15,-2 0 1-15,0 0-2 0,-1 0 5 0,0 0-4 0,-1 0-1 0,1 0 5 16,0 0-3-16,0-1 1 0,-1 1 2 0,1 0 1 0,-1 0-4 16,1 0 3-16,-2 0 2 0,1 0-5 0,0 0 1 0,0 0 3 0,1 0-5 15,-2 0 4-15,1 1-3 0,1 0 4 0,0-1-3 0,0 1-1 0,0 0 0 16,-1 2 1-16,0-2-1 0,1 0 0 0,0 1 4 0,0-1-8 16,1 2 4-16,0-1 3 0,0-1-6 0,-1 0 5 0,1 0-2 0,0 1-4 15,1-1 4-15,-1 0-2 0,1 0 4 0,-1 0-2 0,0-1 1 0,0 0-3 16,-1-1 2-16,0 0-3 0,-1 1 1 0,-1-1 1 0,2 0-3 15,-1 1 3-15,1-2 6 0,0 2-4 0,0-1 4 0,0 1 0 0,-1-1 0 16,-2 1 0-16,2 0-7 0,1 0 5 0,0-1-6 0,1 1 5 16,-1 0-1-16,-2 0 0 0,2 1 0 0,0-1-1 0,-1 0 2 0,2 1-6 15,-1-1 4-15,1 3 1 0,0-2-2 0,0 0 3 0,-1 1 1 0,0-1-4 16,0 1 1-16,0-1-3 0,1 0 6 0,-1 0-3 0,0-1 0 16,-1 0 5-16,1 1-7 0,-2-1 1 0,2 0 5 0,0-1-8 0,0 1 7 15,-1 0-1-15,0-1 1 0,0 1 0 0,0 0-3 0,1 0-1 16,-1 0 0-16,0 0 0 0,-1 0 4 0,1 0-3 0,0 0 2 0,0 0 0 15,0 0-3-15,-1 0 2 0,2 0-3 0,-1 1 4 0,0-1-2 0,1 0 1 16,-2 0 4-16,2 0-10 0,-1 1 4 0,0-1 9 0,-2 1-12 16,1-1 9-16,1 0-1 0,-2 0-9 0,2 0 6 0,-1 0-1 0,-1 0 1 15,1-1 6-15,0 1-6 0,-1 0 3 0,0-1-4 0,-1 1-3 0,2 0 6 16,-2-1-3-16,1 1 0 0,-1-1 3 0,1 0 0 0,-1 1-3 16,1-2 2-16,-1 1-2 0,0 1-1 0,1 0 2 0,-1 0 3 0,1 0-5 15,0 0 1-15,0 0 0 0,-1 1-1 0,1-1 1 0,0 2 1 0,1-1 3 16,0 0-6-16,-1-1 1 0,1 2 2 0,0-2-4 0,-1 1 0 15,0 0 6-15,0 1-3 0,0-2 2 0,0 0-2 0,1 1 1 0,-1-1-4 16,1 0 4-16,0 0-1 0,-1 0 0 0,1 0 1 0,-2 0-3 0,1 0 4 16,-1-1-4-16,1 1 0 0,-1 0 5 0,1-2-4 0,-1 2 1 15,2-1 3-15,-2 1-5 0,2-1 3 0,-2 0 3 0,1 0-4 0,0 1-1 16,0 0 1-16,0 0-2 0,1 0 5 0,0-1 0 0,0 0-1 16,1 1-3-16,-1 0 1 0,-1-2-1 0,2 2 3 0,-1 0-1 0,1 0-1 15,-2 0 4-15,2 0-8 0,1 0 3 0,-3 0 1 0,2 0 0 0,1-1-1 16,-1 1-2-16,0 0 1 0,1-1 2 0,-2 0-3 0,2 0 3 15,-1 0 4-15,0-1-8 0,-2 1 4 0,3 0 5 0,0 0-11 0,0 0 7 16,0 0 4-16,-1 0-6 0,0-1 4 0,-1 1-3 0,1 1-2 16,1-1 5-16,-1 0-2 0,0 1 2 0,-1 0-2 0,1-1-4 0,0 1 8 15,1 0-7-15,-1 0 1 0,-1 0 3 0,1 1-1 0,0-1 1 0,0 1-1 16,-1-1 0-16,2 1-5 0,-1 0 6 0,1 1-2 0,-1-2-2 16,1 1 5-16,-2-1-3 0,1 1 4 0,0-1-3 0,0 0-5 0,-1 0 7 15,1 0-4-15,0 0-1 0,0-1 4 0,0 0-2 0,-1-1-2 0,1 1 5 16,0-1 1-16,1 1-4 0,-2-2 2 0,2 2 2 0,-1-1-1 15,1 0 2-15,0 1-4 0,-1-1 2 0,1 1 0 0,-2 0-1 0,2-1 4 16,0 1-7-16,0 1 2 0,0-2 4 0,0 2-5 0,-1-1 3 0,1 1 1 16,0 0-5-16,1-1 2 0,0 1 0 0,-1-1 0 0,-2 1-1 15,1 0 3-15,-1 0 0 0,2 0-5 0,-1 0 2 0,-1 1-2 0,1-1 0 16,0 0 2-16,-2 1 0 0,1-1 6 0,1 0-8 0,0 0 4 16,-1 0-4-16,2 0 0 0,-1 0 3 0,1 0-2 0,-1-1 2 0,1 1-4 15,-2 0 3-15,2 0 2 0,0-1-2 0,0 1-2 0,0 0 2 0,0-1 3 16,-1 1-3-16,2 0 1 0,0 0 3 0,0 0-6 0,1 0 2 15,0 0 1-15,-1 0-2 0,1 0 3 0,-1 0-1 0,0 0 1 0,1 1-4 16,-1-1 1-16,0 0-1 0,1 1 5 0,-1-1-1 0,0 0-2 16,2 0 2-16,-3 1-8 0,1 0 5 0,0 1-1 0,-1-2-2 0,1 1 4 15,0 0 0-15,0-1 0 0,0 0-2 0,0 0-1 0,-1 1 2 0,1-1-2 16,-1-1 1-16,0 1 2 0,2-2 0 0,0 0-2 0,0 0 5 0,1 1 0 16,-1 0-3-16,0 0 4 0,0 0-4 0,2-2 0 0,-1 2 0 15,0 0-2-15,1 0 7 0,-1 1-7 0,-1 0 3 0,2 0 4 0,0 0-6 16,1 0 4-16,-1 0-5 0,1 0 2 0,-2 1-2 0,0 0 3 15,1 1 3-15,-2 0-5 0,3-1-2 0,-2 0 4 0,1 0-6 0,-1 0 8 16,0 0-3-16,2 0 0 0,-1 1 1 0,1-1-5 0,1 0 5 16,0-1-3-16,1-1 1 0,-1 0 1 0,0 1 2 0,-2-2-2 0,1 2 3 15,0-1-1-15,0 0-7 0,-1 0 6 0,2 0 2 0,-3 0-2 0,2 0 2 16,-2 1-3-16,1-2 2 0,-1 1 0 0,0 1-2 0,1-1 4 16,-1 1-6-16,1 0 1 0,-1 0 5 0,-1 0-7 0,2 0 2 0,-1 0 2 15,-1 0-2-15,0 1 4 0,1 0-2 0,-1 1 3 0,-1 0-8 0,1-1 3 16,-2 0-1-16,1 0 4 0,0-1-2 0,-1 1 2 0,0 1 5 15,0-1-11-15,0 0 3 0,-1-1 6 0,-1 1-10 0,1-1 7 0,0 0 5 16,-1-1-10-16,-2 1 6 0,2 0 2 0,-3 0-5 0,1-1 4 0,1 1 0 16,-2-1-2-16,0 1 5 0,1-2-3 0,-1 2 1 0,0 0-1 15,1 0 1-15,-2 0 2 0,0 0-2 0,0 2-1 0,0-2 0 0,0 1 0 16,2-1-1-16,-2 1 1 0,1-1 1 0,-1 0-6 0,1 0 2 16,-1 0-1-16,0 1-1 0,0-1 4 0,1 0-5 0,-1 1 6 0,2-1-4 15,-2 0-1-15,0 0 4 0,1 0-6 0,-1 1-1 0,1-1 4 0,0-1 0 16,-1 1-3-16,3 0 3 0,-2-1 2 0,0 1-10 0,2 0-4 15,-2-1-12-15,0 0-25 0,1 1-20 0,0-1-40 0,-1-1-59 0,1 2-74 16,-1-1-82-16,-1 1 35 0,-1 0 91 0,0-1-68 0</inkml:trace>
  <inkml:trace contextRef="#ctx0" brushRef="#br0" timeOffset="41930.24">9103 1206 159 0,'0'0'12'0,"-1"0"-6"0,1 0-2 0,-1 0 2 0,-2 1 2 16,3-1 5-16,-2 1 13 0,1-1 11 0,-1 1 9 0,-2-1 7 0,1 0-3 16,-1 2-1-16,1-2 3 0,-2 0-1 0,1 0 2 0,-1-2 1 15,0 2 1-15,0 0 0 0,-1 0 2 0,0 0 6 0,0-1 0 0,1 0 3 16,-2 0 1-16,0 1-2 0,-1-1-1 0,-2 0 1 0,0-1-6 0,0 1-3 16,-1 1-3-16,0-1-5 0,-1 1-3 0,1-1 0 0,-1 0 0 0,0 0-3 15,0 0-1-15,-1-1-3 0,-1 1-9 0,1-1 3 0,-1 1-6 16,0-2-3-16,0 1 0 0,0 0-2 0,0 1-6 0,1-2 2 0,-2 1-1 15,0 0 0-15,1 1-1 0,-1-2-1 0,1 1-1 0,-1 0-6 0,0-1 3 16,1 1-6-16,-1 0 3 0,0 1 0 0,1-1-4 0,-1 1 0 16,2 0 4-16,-1 0-7 0,0 1 1 0,-1-1 5 0,2 0-9 0,-1 1 3 15,3 0 2-15,-1-1-7 0,1 1 5 0,2-2 2 0,-1 2-4 16,1 0 4-16,1-1 3 0,0 1-7 0,1-1 2 0,0 1 2 16,-1 0-7-16,2 0 3 0,2-1 7 0,-1 1-8 0,0 0 4 0,1 0 3 15,0 0-9-15,1 0 5 0,0 0 0 0,-1 0-5 0,2 1 4 0,-2-1 0 16,2 0-9-16,0 0 0 0,1 1-3 0,-2-1-11 0,2 1-3 0,0-1-3 15,0 2-7-15,1-1-3 0,0-1 0 0,0 1-10 0,0-1-5 0,1 0-7 16,-1 1-15-16,1-2-25 0,1 1-21 0,1 0-32 0,0 0-31 16,1 0-26-16,-1 0-22 0,2-1 44 0,-1 1 66 0,2-1 54 0,0-2-76 15</inkml:trace>
  <inkml:trace contextRef="#ctx0" brushRef="#br0" timeOffset="42493.05">8505 1025 157 0,'-3'-1'9'0,"0"0"1"0,-2-2 3 0,1 1 4 16,-1 0 5-16,2 1 3 0,-1-2 5 0,0 1 2 0,-1 0 5 0,0 0 7 15,1 1 3-15,-2 0 5 0,1 0 4 0,1-1 4 0,-1 1 6 16,-1-1 6-16,2 1 1 0,-1 1 1 0,1 0-2 0,0 0-8 0,1 1-6 16,-2-1-4-16,2 3-5 0,-2-2-4 0,1 1 0 0,0-1-7 0,-1 2-4 15,1 0-2-15,-2 1-14 0,1-1 1 0,1 0-6 0,-1 1-7 16,0 1 0-16,0-1 1 0,0 1-5 0,-1 0 5 0,1 1-1 0,0 0-7 16,-1 1 5-16,0-1-3 0,2-1-1 0,-2 2 6 0,0-1-1 15,1 1-4-15,0 0 3 0,0 0-4 0,0 0 4 0,0-1-2 0,0 1-1 16,2-2 2-16,-2 0-1 0,2 1 1 0,-1-2 5 0,1 2-7 0,1-1-1 15,-2-1 5-15,2 0-8 0,-1 0 4 0,1 1 3 0,0 0-6 16,1-2 2-16,0 2 3 0,-1-2-10 0,2 2 2 0,0-2 3 0,0 2-6 16,3-2 5-16,-1 2 3 0,1-1-7 0,1 0 3 0,-1 0 2 0,3 2-6 15,0-1 2-15,2-1-2 0,0 1-6 0,0 0 1 0,1-1 2 16,1 1 1-16,-2 0 1 0,1-1 4 0,-1 0-3 0,-1 0 2 0,0 0 8 16,0-1-2-16,-3 1 2 0,0-2 1 0,-1 0-3 0,0 1 0 0,0-1 4 15,-1 0-2-15,1-1 1 0,-2 0 0 0,0-1-1 0,-1 2 1 16,1-2 3-16,-1 0-2 0,0-2 2 0,0 2 3 0,0-2 0 0,1 0-3 15,0 0 0-15,1-2 0 0,-1 1-4 0,0-1 4 0,0 0 2 0,0-2-1 16,1 0 1-16,-2 0 4 0,2-1-3 0,-2-1-1 0,0 0 5 16,1-1-6-16,-1-1 0 0,1 0 3 0,0-1-5 0,1 0-2 0,-1 0 4 15,1-2-6-15,-2 2 2 0,1-2-1 0,-1 2-3 0,0-2-2 16,0 2 3-16,-1 0-2 0,1-1-4 0,-2 3 5 0,1 0-4 0,0 0-6 16,-1 1-9-16,1 0-23 0,1 1-26 0,0 1-25 0,0 0-34 0,0 2-36 15,0 0-36-15,1 2-30 0,1-1 28 0,-1 2 68 0,2 1 52 16,-1 0-70-16</inkml:trace>
  <inkml:trace contextRef="#ctx0" brushRef="#br0" timeOffset="48656.14">14605 7121 228 0,'-6'-2'71'0,"-1"-1"25"0,-2-1 8 16,2 2 0-16,0 2-8 0,1 0-3 0,0 1-6 0,1 0 0 16,0 0 2-16,0 0 2 0,3 1 2 0,0 0-2 0,-1-1-4 0,2 1 1 15,0 1-6-15,2-2-2 0,0 0-7 0,3-1-7 0,0 0-6 16,3 0 0-16,3-1-6 0,1-2-2 0,4 1-8 0,4-1-5 0,2-1-9 15,4 0-7-15,2-1 0 0,2 0-2 0,2 0-8 0,3 0 1 0,0 0-3 16,5 2-5-16,1-1 3 0,0 2-6 0,0 1-3 0,1 2 0 16,-1 0 2-16,2 2 1 0,-2 0-2 0,0 1-1 0,-4 1 0 0,-3 0 0 15,0 0 2-15,-2-1 2 0,-2 1-1 0,0-2-3 0,-2 1-1 0,-1-1 1 16,-3 1 4-16,-3-2 1 0,0 0-4 0,-2-1 1 0,0 0 1 16,0 1 0-16,-3-2 9 0,0 0-8 0,-2-2-1 0,-3 1 0 0,-1 1 2 15,1-2 2-15,-2 1-1 0,-3-1-1 0,1-1-7 0,-1 1 4 16,-2 0-7-16,1-2-7 0,-3 2-12 0,0-2-19 0,-1 1-19 0,-1 0-22 15,0-1-31-15,-3 1-33 0,2-1-50 0,-3 1-69 0,2-1-47 0,-2 2-41 16,1-2 80-16,-2 2 107 0,0-2-61 0</inkml:trace>
  <inkml:trace contextRef="#ctx0" brushRef="#br0" timeOffset="72043.73">21529 5193 345 0,'-8'-5'152'0,"-2"0"23"0,0 0-62 15,2 0-37-15,1 3-29 0,1 2-10 0,2 0-9 0,-1 1-5 0,2-1-1 16,0 1 2-16,1 1 5 0,2-1 11 0,0 2 10 0,1-2 9 0,1 0 6 16,2 0 2-16,2 0-1 0,-1 0-7 0,5 1 0 0,0-2-14 15,3 0-10-15,4 0-6 0,3-2-3 0,1 1-5 0,5-1 3 0,0-1-9 16,5-1-3-16,4 1-4 0,3-1-3 0,1 1 2 0,4 0-3 0,-2 1-3 15,4 0-1-15,2 1 0 0,3 1 0 0,1-2 3 0,4 4-6 16,3-2 2-16,2 1-1 0,3 0 2 0,4 0 2 0,2 3-2 0,3-1-6 16,0 0 5-16,3 2-6 0,0 0 2 0,0 0 5 0,1 0 0 0,3-3-1 15,0 1 2-15,5-2-2 0,-1 0 0 0,-1-1 5 0,0-1-6 16,-2 1 2-16,-3-1 0 0,-2 0 0 0,-1-2 2 0,-4 1 3 0,-2-2-5 16,0 2 2-16,-2-1 0 0,-3-1 2 0,-2 2 4 0,-4-2-2 15,-3 1 3-15,-2 1-3 0,-3-1 4 0,-1 2 5 0,-4 0 0 0,-3 1 1 16,-2 0-2-16,-1 1-3 0,-3 2 7 0,-2-1 5 0,-3 0 2 15,-1 0 0-15,-2 1-2 0,-1 0-6 0,1 0 1 0,-4 0 2 0,-1 0 0 16,-2 0 0-16,0 0 3 0,-2 0 0 0,2-1-2 0,-2 0 0 0,0 0-4 16,-1 1-5-16,0-1 0 0,2-1-4 0,-2 2 3 0,0-2-2 15,1 0-7-15,-2 0 4 0,2 0 2 0,-2-1 1 0,0 1 1 0,2-1-4 16,-3-1-4-16,-1 1 2 0,-1 0-1 0,0-1 11 0,0 0-2 0,1 0-5 16,-1 0-1-16,0-1 2 0,0 0-1 0,-2 2 4 0,1-1-4 15,-2 0-2-15,1 0-2 0,-1-1 2 0,0 1 1 0,0-1-3 0,-1 1-5 16,0 0 4-16,-1-2-1 0,0 2 4 0,-2 0 2 0,0 0-8 0,-2 0-5 15,0 0-9-15,-1-1-14 0,1 2-19 0,-2-1-34 0,1 0-48 16,-1 1-60-16,-1-1-72 0,0 0-73 0,-2 1-59 0,0 0 44 0,-2 0 126 16,-1-1 68-16,-3-3 4 0</inkml:trace>
  <inkml:trace contextRef="#ctx0" brushRef="#br0" timeOffset="84582.76">21653 3214 392 0,'-6'-15'150'0,"-1"-3"11"0,1-5-31 16,-1 3-18-16,1 5-7 0,1 1 4 0,2 2 1 0,-2 1 5 0,2 1-2 15,-2 2-4-15,2 1-6 0,-2 2-6 0,0 3-7 0,1 2-11 16,-1 1-15-16,2 4-13 0,-2 2-11 0,-1 3-3 0,2 4-7 0,0 3-9 15,1 4-2-15,1 3-4 0,0 6-3 0,4 2 3 0,-1 4-5 0,1 1-8 16,1 0 1-16,2 0 4 0,0 0-2 0,0 1 4 0,1-1-9 16,1-1-3-16,1 0 1 0,1-1 1 0,2-2 2 0,0 0-2 0,2-4 2 15,-1 1-4-15,0-2 2 0,2-4-2 0,-1-1 0 0,1-4 1 0,1-2 1 16,-2-3-5-16,2-4 1 0,-1-2 4 0,0-2-7 0,-1-2 10 16,1-4-7-16,-2-3 4 0,1-1-1 0,0-5-1 0,-1-2 3 0,1-3 3 15,-1-2 5-15,-2-2 5 0,-1-2 1 0,0-2-1 0,-2-1 4 0,0-2 5 16,-1-1 1-16,0-1 8 0,-2 0-2 0,0 2-10 0,-2-2 6 15,-1 2-7-15,0 1 1 0,-1 1-2 0,-1 1-9 0,0 2-1 0,-1 2-6 16,-1 0 4-16,0 2 1 0,-2 1 1 0,1 2-4 0,-1-1-10 0,-1 2-7 16,2 2-11-16,-1 1-8 0,1 0-21 0,0 3-23 0,1 0-28 15,0 0-34-15,1 1-43 0,1 2-49 0,0 0-54 0,1 0-51 0,1 2-3 16,0 0 80-16,1 1 99 0,1 1 74 0,0 1-99 0</inkml:trace>
  <inkml:trace contextRef="#ctx0" brushRef="#br0" timeOffset="84788.7">22174 2997 755 0,'-1'-10'401'0,"-1"-1"-144"0,0-3-130 0,0 6-72 0,2 3-33 15,0 4-6-15,0 0-3 0,2 2 14 0,-2 1 16 0,0 3 17 0,0 2 14 16,0 2 15-16,0 5 3 0,0 3-7 0,0 5-5 0,0 2-17 16,0 5-13-16,1 4-14 0,0 4-10 0,0 5-10 0,1 3-5 0,2 2-3 15,-2 3-5-15,0-3 6 0,1 1-3 0,0-2 0 0,-1-1-3 0,2-2-4 16,0-4-2-16,0-3 3 0,-1-4-5 0,2-2-1 0,-2-4-17 15,1-3-21-15,-1-3-24 0,2-2-40 0,0-3-38 0,0-3-62 0,1-2-63 16,1-3-53-16,0-3-40 0,0-3 58 0,1-3 105 0,1-5 87 0,0-6-77 16</inkml:trace>
  <inkml:trace contextRef="#ctx0" brushRef="#br0" timeOffset="85039.65">22494 3114 1074 0,'-7'-4'495'0,"-3"2"-305"0,-2 3-125 0,1 5-52 16,1 3-20-16,3 5-5 0,0 2 7 0,0 4 9 0,2 3 8 15,-1 3 9-15,1 4 9 0,-1 3 12 0,2 0 8 0,-2 2 7 0,1-1-7 16,2 1-14-16,-1 1-9 0,3-2-15 0,1 1-2 0,4-4-6 16,2-1-4-16,0-5-4 0,3-1 2 0,1-3-6 0,1-2 2 0,3-4-1 15,0-5-2-15,1-2-4 0,0-4 4 0,-1-3 4 0,-1-2 0 0,-2-4 7 16,0-2 1-16,-3-2-1 0,0-2 6 0,-1-1 2 0,-3-1 4 16,0-1 9-16,-3 2 9 0,-1-2 10 0,-1 1 7 0,-2-1 6 0,1 2-9 15,-1 0-3-15,-2 0-9 0,0 3-6 0,0 0-5 0,-1 1-2 0,0 0-14 16,0 0 1-16,1 1-4 0,-1 1-9 0,1 3-2 0,1-1-19 15,-1 2-15-15,1 0-24 0,2 0-32 0,1 2-48 0,1 0-62 0,1 0-68 16,0 2-65-16,3 1-52 0,2 2 49 0,-1 0 117 0,2 2 87 0,1 1-57 16</inkml:trace>
  <inkml:trace contextRef="#ctx0" brushRef="#br0" timeOffset="85187.56">22777 3691 1297 0,'-7'0'693'0,"-1"2"-470"0,0 0-160 0,5 1-51 0,3 3-12 15,2 0-6-15,4 0 1 0,3-2-4 0,1 0 5 0,3-1 4 0,2-2 0 16,0 1 0-16,0-4-9 0,1 1-2 0,3-1-14 0,0 0-35 0,4-2-61 16,1 0-83-16,3 0-91 0,1-2-86 0,2-1-32 0,0-1 123 15,1-2 109-15,0-2-46 0</inkml:trace>
  <inkml:trace contextRef="#ctx0" brushRef="#br0" timeOffset="85498.84">23478 3030 935 0,'-9'-6'506'0,"-5"0"-191"0,-3 2-196 0,2 2-72 0,1 4-22 0,1 1-11 15,1 2 4-15,0 0-4 0,1 2-2 0,0 0 5 0,0 2 3 0,0 2 5 16,1 0 3-16,0 2-8 0,0 0-5 0,2-1-3 0,2 1-5 16,2 0-5-16,2 1-7 0,3-2-6 0,1 0-9 0,3-1-9 0,0-1-8 15,3-1-5-15,2 0 1 0,0-2 5 0,2 0 6 0,0-1 10 0,1-2 4 16,0 1 5-16,3-2 4 0,0 2 6 0,0-2-3 0,0 2 0 15,0-2 1-15,-2 1 2 0,0-1 4 0,-2 1 2 0,-2 0 0 0,-2 0 5 16,-1 1 13-16,-2-1 12 0,-2 1 17 0,-1 1 8 0,-2-2 7 0,-1 3 4 16,-1-1 2-16,-3 2-3 0,-1 0-2 0,-2 1-11 0,-1 0-6 15,0 2-4-15,-3-2-12 0,1 0-7 0,-2 0-5 0,1 1-12 0,-1-1 3 16,-1-1-3-16,0-1-3 0,1 0 1 0,1 0-8 0,0 0-4 0,2-2-8 16,1 0-15-16,2 0-24 0,-1-2-24 0,3 1-42 0,0-2-41 15,3-2-68-15,1 0-79 0,3 0-72 0,2-2-49 0,0-1 82 0,3-1 129 16,1-1 96-16,2-2-63 0</inkml:trace>
  <inkml:trace contextRef="#ctx0" brushRef="#br0" timeOffset="85788.26">23664 3245 1295 0,'-3'-1'435'0,"1"1"-288"16,0 0-102-16,1 2-31 0,2 1-10 0,2 0-3 0,1 0 2 16,2-2 0-16,-2-1 1 0,1 0 6 0,-1-3 2 0,1 1 5 0,-2 0 1 15,2-3-2-15,1 2-2 0,1-3-4 0,0 0-3 0,1-1 0 0,0-1-3 16,0 0-4-16,0 0-4 0,-2 0-2 0,-1 0 2 0,-1 0 2 15,-2 0 5-15,-1 0 0 0,-2 0 3 0,0 1-2 0,-2 2 2 0,-2 0 5 16,-1 2 5-16,-1 0 0 0,0 1 8 0,-2 1 2 0,1 2 2 0,-2 1 7 16,-1 1 1-16,1 2-2 0,-2-1-2 0,1 3-2 0,1 0 0 15,-1 2 1-15,1 2-2 0,-1-1 2 0,2 2-3 0,1 0-2 0,0 3 0 16,2 0 0-16,2 1-9 0,1 1 1 0,2-2-5 0,0 0 1 0,1-1-1 16,1 1-5-16,0-1 3 0,2-1-9 0,0-1-4 0,2-1 4 15,1-2-2-15,0 1 0 0,3-4 2 0,-3 1-6 0,3-2-2 0,-1 0-10 16,1-2-11-16,0 0-13 0,3 0-28 0,-2-2-21 0,1 0-24 15,0 0-28-15,2-2-35 0,-1 1-36 0,2-1-42 0,0-1-27 0,1-1-13 16,-1 1 3-16,0-1 65 0,1-2 83 0,-2-1 63 0,3-1 49 0,-2-2-119 16</inkml:trace>
  <inkml:trace contextRef="#ctx0" brushRef="#br0" timeOffset="89058.57">24030 3204 322 0,'-3'-1'121'0,"1"1"21"0,-3 0-30 0,2 2-52 0,-1 4-31 16,2 0-8-16,-1 2-5 0,1 1 2 0,1 2 8 0,1 2 9 0,-1 1 7 15,2 1 13-15,-1 0 2 0,0 1 0 0,0-1-4 0,0 1-12 0,0 0-9 16,1-1-10-16,1 0-7 0,0-1-6 0,0-1-2 0,0-1 2 15,-1 0-3-15,2-3 2 0,-1-1 5 0,0-2-2 0,1-1 4 0,-2-3-2 16,0-1 2-16,0 0-4 0,-1-2 3 0,1-1 2 0,-1-2-6 0,-1-1 0 16,1-4-4-16,-1 0 0 0,1-2-4 0,-1-3 3 0,-2-1 2 15,2 0-2-15,-1 0 1 0,1-1 3 0,0 0-4 0,0-1 7 16,1 1 5-16,0 3-1 0,0-2 8 0,1 1 3 0,0 1 0 0,1 0 2 16,0 3-2-16,2 1 3 0,1 1 0 0,-2 1-3 0,2 3 2 0,-2 1-9 15,1 3-1-15,0 1-5 0,1 2-2 0,-1 2 2 0,2 1-3 0,0 2 1 16,-1 1-3-16,0 3-2 0,1-1 3 0,-1 2-7 0,0 0-2 15,0-2 0-15,0 1-1 0,-1-1 0 0,1 2-1 0,-2-2 1 0,2 1-17 16,-2-2-18-16,1 1-21 0,0-1-43 0,1-1-34 0,-1 0-40 0,0 1-41 16,0-2-35-16,0-1-19 0,1-3 56 0,-1 0 68 0,2-2 65 15,0-1 29-15,0-3-101 0</inkml:trace>
  <inkml:trace contextRef="#ctx0" brushRef="#br0" timeOffset="89381.64">24448 3042 380 0,'-4'-2'146'0,"-1"1"17"0,-4 0-71 0,3 3-48 0,-1 2-16 16,0 1-10-16,0 1 5 0,0 0 11 0,0 1 14 0,0 1 20 15,-1-1 10-15,0 1 7 0,1 0-4 0,-1 0-14 0,1 0-9 0,0 0-22 16,2-1-15-16,1 1-5 0,2 0-15 0,0-1 4 0,2 0-3 16,2-1-5-16,-1-2 0 0,2 0 1 0,1-1-4 0,0 0 2 0,2 0 4 15,1-1-1-15,1 1 3 0,-1 0 0 0,2-1-4 0,-1 2 2 0,1-1-2 16,3 1 3-16,-2-1-2 0,2 2-3 0,-1 1 7 0,0-1-7 15,0 2 3-15,0 0 6 0,-2 1-2 0,-1 2 6 0,0 0 9 0,-2 0 3 16,-2 0 7-16,0 0 9 0,-3-1 1 0,0 1 0 0,-1 0 13 16,-1 0 10-16,-2 2 19 0,-1-2 13 0,-2 0-6 0,-2 0-8 0,0 0-16 15,-2-1-12-15,-1 0-6 0,0 1-12 0,-1-2-8 0,0-1-4 0,0 0-8 16,-1-2 2-16,2 0-3 0,-1-2-1 0,0 0-4 0,1-2 0 16,0 0-18-16,0-2-3 0,2 0-13 0,2-2-22 0,0 0-11 0,2-1-25 15,0 1-46-15,2-2-39 0,1 2-63 0,4-3-52 0,0 0-36 0,2-1-9 16,2 1 87-16,1-2 89 0,2-2 74 0,2 0 36 0,1-2-100 15</inkml:trace>
  <inkml:trace contextRef="#ctx0" brushRef="#br0" timeOffset="89638.75">24643 3172 294 0,'-6'3'273'0,"0"3"-76"0,-2 2-93 0,2 2-63 16,2 3-24-16,0 3-10 0,1 0 2 0,0 3 7 0,1-2 10 0,0 0 22 15,1-1 20-15,-1 0 18 0,2-2 8 0,2 0-13 0,-1-1-17 0,2-3-14 16,1 1-19-16,1-4-6 0,2-1-6 0,1-1-4 0,2-3-5 15,1-1 4-15,2-1-8 0,0-2 6 0,-1-2-3 0,1-2-1 0,-2-2 1 16,0-1-1-16,-2-2 0 0,-1 0 1 0,0-3 2 0,-2 0-2 0,0-1 5 16,-3 0-5-16,1 0 4 0,-4-2 6 0,-2 1 12 0,-1-1 15 15,-2 2 17-15,-2 3 3 0,1-1-2 0,-4 3-2 0,-1 0-12 0,-1 2-4 16,0 3 1-16,-2 0-16 0,-1 2 0 0,0 0-7 0,1 3-14 16,0 1-4-16,3 1-9 0,-2 1-3 0,4 0-1 0,-2 2-19 0,3-1-15 15,2-2-22-15,1 1-39 0,1 1-31 0,2-1-41 0,1 1-38 0,3 0-26 16,0 2-15-16,4-1-10 0,1 0 21 0,2 1 75 0,2-1 63 15,0-2 53-15,3 0 27 0,0-5-130 0</inkml:trace>
  <inkml:trace contextRef="#ctx0" brushRef="#br0" timeOffset="89958.46">24908 3139 128 0,'-1'-6'120'0,"-2"1"-69"0,1-3 8 0,-1 1 2 15,0 1-9-15,1 0-8 0,1 2 7 0,0-1 10 0,-1 0 12 0,1 3 13 16,0 1 14-16,0 0 10 0,0 1 1 0,0 1-8 0,0 1-13 0,-2 2-20 16,2 0-16-16,0 2-8 0,0 2-11 0,1 1-9 0,-1 3 1 15,-1 1-9-15,1 0 0 0,0 2-1 0,0 0 1 0,-1 3-6 16,2 1 1-16,-1 1 2 0,-1-1-6 0,1 0 3 0,-1-3 1 0,1-1-5 0,0-1 1 16,1-3 0-16,0 0-4 0,0-3 3 0,0-2 1 0,1-3-5 15,0-1 2-15,-1 0 5 0,1-2-6 0,0 0 8 0,-1-3 6 0,0 0-7 16,0-3 5-16,0-1-1 0,1-1-6 0,-1-1 3 0,2-2-2 15,-2 0-3-15,1-1 0 0,-1 0 8 0,1 0-6 0,0-1 7 0,0 1-3 16,1 0-6-16,1 0 0 0,0 2-3 0,2 0-4 0,-2 1 0 0,2 1-2 16,1 0-2-16,-1 2-1 0,2 1-17 0,-1 1-17 0,1 0-27 15,0 1-35-15,2 0-36 0,0 2-30 0,2 1-41 0,0 0-35 0,2 1-24 16,0 2 30-16,0-1 76 0,4 1 67 0,-4-1 32 0,4-2-86 16</inkml:trace>
  <inkml:trace contextRef="#ctx0" brushRef="#br0" timeOffset="91289.12">25552 2928 399 0,'-4'-2'178'0,"-5"-1"37"0,1-1-74 0,-1 3-52 15,1 0-17-15,1 0-11 0,-1 1 0 0,0 0 3 0,0 1 0 16,-1 1 12-16,0 0 3 0,-1 2 8 0,0-1-1 0,-2 2-10 0,1 1-14 16,-1-1-12-16,2 2-18 0,1 1-15 0,1 2-6 0,2 0-7 15,1 0-4-15,2 1 0 0,2-1-3 0,1 2-4 0,1 0 4 0,1 0-8 16,2-1-1-16,0 2 1 0,2-1-8 0,1-2 6 0,1 0 0 0,2 2-6 15,1-3 6-15,-1 3-5 0,3-3 0 0,-3 0 2 0,2 0 7 16,-1 1-1-16,1-2 2 0,-2-1 8 0,1-1-1 0,-2 1-1 0,-1-1 0 16,-1 1 2-16,0-1-3 0,-3 1 7 0,0 0 8 0,-3 0 5 0,0 1 9 15,-1-1 4-15,-2 1-4 0,-1 0 3 0,-1 0 14 0,-2 0 18 16,-1 0 11-16,-2 0 8 0,-1 0-7 0,-1 0-15 0,-2 1-7 0,0-1-3 16,-1 2-13-16,-1-2 3 0,-1 0-5 0,0-2-2 0,-2 0-3 15,2-1-6-15,1 0-2 0,0-3-7 0,1 0-5 0,2 1 1 0,0-2-5 16,2-1-6-16,-1-1 5 0,3-2-15 0,1 2-12 0,2-1-14 0,0 1-26 15,0-2-23-15,3 1-32 0,1-1-56 0,1-2-58 0,3-1-66 0,2 0-66 16,3-3-26-16,1-2 102 0,4-2 109 0,2-2 76 0,1-3-58 16</inkml:trace>
  <inkml:trace contextRef="#ctx0" brushRef="#br0" timeOffset="91453.97">25694 2995 1296 0,'-6'0'289'0,"3"2"-219"0,-2 1-62 0,5 1-17 15,1 1-10-15,4 0 8 0,1-2-1 0,1-1 6 0,0 0 2 16,-1-1 7-16,2-1-2 0,1-1 4 0,-1-1-1 0,2 1-4 0,-1-1-13 16,3 0-33-16,-2 0-48 0,1 0-59 0,-1-1-52 0,0 2-33 15,2-2-6-15,-2 2 47 0,-2 0 71 0,-1 0 56 0,-3 1 44 0,-2-1 19 16,-2 1-6-16,-2 1-130 0</inkml:trace>
  <inkml:trace contextRef="#ctx0" brushRef="#br0" timeOffset="91687.93">25689 3022 245 0,'-4'0'69'0,"-1"1"17"0,-1 1 5 15,1 2-25-15,0-2-27 0,2 1-8 0,0 3 2 0,0 0 2 16,-1 1 17-16,1 1 19 0,-1 0 15 0,1 1 19 0,-2 0 9 0,1 2 0 16,-1 0-4-16,-1 2-12 0,1 0-15 0,-1 0-11 0,1 2-18 15,1 0-8-15,-1 0-7 0,2 0-10 0,-1 2-1 0,2-1-8 0,-1 0 2 16,2-2 2-16,0 0-1 0,0-2 2 0,2 0 2 0,-1-1-2 0,1 1 2 16,2-2 1-16,-1-1-7 0,1-1 1 0,2 1-2 0,0-3-5 0,0 0 3 15,3 0-8-15,1-1 2 0,-1-2 2 0,2 1-8 0,0-2 3 16,1-1-1-16,1-2-2 0,1 0-1 0,1-4-2 0,1 2-11 0,0-3-5 15,0-1-19-15,0 0-15 0,0-1-21 0,-2 0-26 0,-2-1-24 16,1-1-26-16,-2 1-29 0,-1 0-20 0,-2 1-13 0,-2 0-8 0,-3 0 10 16,-1 1 23-16,-3 1 41 0,-3 0 54 0,-1 2 37 0,-4-1 28 0,-1 2 15 15,-2-1-1-15,-1 2-33 0,-2 1-78 0</inkml:trace>
  <inkml:trace contextRef="#ctx0" brushRef="#br0" timeOffset="91810.23">25637 3234 196 0,'-6'0'85'0,"-2"-3"18"0,-2 2 33 0,2-1 9 15,2 0-31-15,2 2-32 0,2-1-18 0,0-1-12 0,2 1-11 0,0 0-5 16,2 1 4-16,0-1 1 0,1 0 8 0,2 1 7 0,1-1-1 0,1 0-8 15,1-1-7-15,1 1-17 0,2-1-7 0,2 0-7 0,0-1-8 16,3 1 0-16,1-1-7 0,0 0-10 0,3 2-25 0,0-1-43 0,-3 1-51 16,1 2-47-16,0 0-48 0,-2 0 5 0,2 1 64 0,0 0 60 0,-1-1 51 15,-1-1-104-15</inkml:trace>
  <inkml:trace contextRef="#ctx0" brushRef="#br0" timeOffset="92138.1">26139 2999 465 0,'-2'-8'183'0,"-2"-2"-35"0,0 0-70 0,0 2-31 0,2 2-8 16,0 0 1-16,0 3 2 0,0 1 12 0,-1-1 18 0,-1 3 10 0,0 1 12 15,-1 3 1-15,-1 0-11 0,-1 2-10 0,0 2-11 0,-1 3-22 16,0-1-9-16,1 3-12 0,-1-1-10 0,1 5 0 0,-1 0 3 0,1 1-2 16,0 2 4-16,0 1 2 0,2-1 3 0,-1 2 0 0,1 1 3 0,1 2 3 15,0-1-8-15,1 1 0 0,2 1-4 0,1-2-7 0,2-2 0 16,1 0-2-16,2-4-2 0,1-1 0 0,1-3 8 0,0-1-5 0,0-4 5 15,-1-1 1-15,4-1-3 0,-1-4-2 0,4 0 1 0,-2-2 1 0,3-1 1 16,0-2 1-16,0-3 1 0,2 0-6 0,-1-2-2 0,1-2 4 16,-1-1 0-16,-2 0 2 0,-2-4-2 0,-1 0 5 0,0-1-1 0,-1-1 1 15,-2 0 5-15,0-3-6 0,-1 1 2 0,-1-3 1 0,0 0-3 16,0 0-2-16,-3 1-1 0,0-1-1 0,-1 1-2 0,0 2-2 0,-2-1 5 16,-1 1-9-16,-1 1-9 0,-2-2-6 0,-2 2-15 0,0 0-14 15,-2 2-13-15,1 1-19 0,-1 2-29 0,-1 2-25 0,1 1-35 0,-1 3-40 16,0 2-31-16,0 2-38 0,-1 3-2 0,-1 2 51 0,-1 2 79 0,2 3 66 15,-2 3 14-15,0 2-65 0</inkml:trace>
  <inkml:trace contextRef="#ctx0" brushRef="#br0" timeOffset="92270.29">26095 3198 644 0,'-1'4'290'0,"2"0"-98"0,1 4-93 16,2 1-41-16,2 1-15 0,1-1 0 0,1 1-4 0,1-2-2 0,1 0-7 15,2-2-4-15,-1 0-7 0,2-1 1 0,0-1-4 0,1 0-4 16,1-1-9-16,0 1-20 0,2-1-46 0,1-1-84 0,2 2-113 0,-1-1-95 15,3 1 79-15,0-2 88 0,1-1-36 0</inkml:trace>
  <inkml:trace contextRef="#ctx0" brushRef="#br0" timeOffset="92898.83">26430 2961 546 0,'-9'-3'218'0,"1"1"-76"16,-1-2-57-16,5 3-29 0,1 1-18 0,3 0-14 0,0 0-4 0,1 0-5 16,3 0-1-16,-1 0 4 0,1-1 4 0,2 1-1 0,-1 0 0 0,2 0-6 15,1-1-4-15,1 1-7 0,2-1 1 0,0 0-2 0,2-2-4 16,1 1-11-16,0 1-24 0,0-1-34 0,-1 1-29 0,1-1-28 0,0 1-21 15,-1 1-2-15,-3 0 6 0,-1 1 20 0,-2-1 40 0,-2 2 36 0,0-1 22 16,-4 0 17-16,-1 1 6 0,-3 0-1 0,-1 1 1 0,-2-1 2 16,0 0 0-16,0 2-1 0,-2-2 3 0,1 0 0 0,-2 1 0 0,1-2 2 15,0 0 1-15,-1 1 5 0,1-1 13 0,0 1 14 0,-1-1 17 16,-1 0 16-16,1 0 2 0,1-1 2 0,0 1 3 0,1 0 4 0,1 1 8 16,2-1 0-16,-1 1 1 0,2 0-8 0,-1 1-4 0,1-1-2 15,0 1-5-15,1 1 1 0,1-1 1 0,-1 2-1 0,0 1-6 0,1 1-3 16,-1 0-4-16,0 3-12 0,1 0 2 0,-2 3-8 0,0 1-4 0,0 0 2 15,0 1-2-15,1 1-3 0,-2 2 2 0,0 1-3 0,0 0-4 0,1 1 4 16,-1 1-3-16,1 0-4 0,-1 0-3 0,2-1-2 0,0-1-5 16,-1 0-4-16,1-1 1 0,2-2-3 0,-1 1-2 0,2-5 5 0,0 1-2 15,0-4-2-15,1 0-1 0,0-2 2 0,0-1-3 0,2 0 1 0,0-2 2 16,1 0-4-16,1-1-2 0,-1-1 4 0,3-1-2 0,1-1-2 16,0 0 3-16,1 0-11 0,0-1 7 0,2-1-4 0,1 1 2 0,-2 0-1 15,2 0-10-15,0 0-8 0,-1 0-18 0,1-2-22 0,1 1-17 16,1 0-33-16,-1-2-40 0,1 1-38 0,1-1-59 0,-1 1-38 0,1-2-32 15,-1 0 35-15,1-1 97 0,-1 0 78 0,0-1-23 0,-2-2 33 0</inkml:trace>
  <inkml:trace contextRef="#ctx0" brushRef="#br0" timeOffset="93194.2">26836 3117 706 0,'-10'-3'290'0,"-1"1"-158"0,-6-1-71 0,5 4-31 0,1 2 3 0,2-1 15 16,2 2 17-16,-1-1 16 0,1 0 12 0,0 4-4 0,2 0-6 15,-2 2-5-15,1 2-13 0,0 0-12 0,0 2-7 0,2 1-13 0,0 1-5 16,3 2-10-16,0 0 2 0,2 2-15 0,3-2-2 0,-1-2 3 16,3-1-7-16,2 1-1 0,0-3 5 0,1-1-9 0,2-3 1 0,-1-1 3 15,1-3-5-15,1-2 7 0,1-1-3 0,1-1-1 0,-1-1 3 0,0-3-4 16,0 0 0-16,-2-1 5 0,1-2-6 0,-1-1 2 0,0 0 5 16,-2-1-2-16,0-2 1 0,-2 1 7 0,-1 0-3 0,-3-2 3 0,0 2 0 15,-3-3 6-15,-2 0 6 0,0 1 2 0,-3-1 12 0,-1 4-6 16,-3 0 1-16,-1 1 6 0,-1 0-5 0,-1 1 0 0,-1 1 2 0,1 0-11 15,-2 0-2-15,0 2 1 0,-1-1-11 0,1 3 0 0,0 1 1 0,2-1-11 16,0 2-1-16,1 2 5 0,1-1-20 0,1-1-10 0,2 2-21 16,0-1-29-16,3 0-29 0,0 2-42 0,3-2-51 0,1 0-62 0,2 1-48 15,2-1-32-15,1 1 41 0,3-1 105 0,1-4 85 0,2 1-70 0</inkml:trace>
  <inkml:trace contextRef="#ctx0" brushRef="#br0" timeOffset="93590.21">26999 2952 1015 0,'-8'-3'410'0,"-1"1"-270"0,0-1-101 0,3 3-26 16,3 0-13-16,2-1 3 0,2 1 5 0,3-1-7 0,-1 0 4 0,3 0 6 15,0 0-3-15,2 0 2 0,1-1 3 0,2 0-7 0,0 0-1 0,2-1 2 16,2 1-3-16,0-1-7 0,1-1 4 0,0 2-6 0,2 1 0 16,0 1-3-16,-2 0 5 0,0 1-5 0,-1 1 3 0,-2 1 2 0,-2-2-6 15,-2 1 4-15,0 0 5 0,-4 1-1 0,0-1 3 0,-2 0 6 16,0 1-10-16,-3 0 8 0,0-1 11 0,-3 2-1 0,1-1 15 0,-1 2 11 15,-1-1-4-15,1 2 8 0,-2 0 4 0,0 1-8 0,1 0 2 0,-1 1-2 16,2 0-13-16,0 1 1 0,1 0-6 0,1 3-8 0,0-1-2 0,1 1-2 16,0 2-9-16,1 0-1 0,1 2 4 0,2 0-7 0,-1 1 4 15,2 2-3-15,1-1-5 0,-1 3 4 0,1-2 2 0,1 3-5 16,1 1 4-16,0-1-1 0,-1-1-1 0,0-3-1 0,-1 1 5 0,1-2-11 16,0-1-3-16,0 1 4 0,-2-4-5 0,1 0 9 0,-1 0 9 0,-1-1-6 15,0 0 4-15,-2 1 0 0,0-1-11 0,1-1 16 0,-3-1-8 16,0 0 0-16,0 0 5 0,-1 0 1 0,-2-2 1 0,0 0 11 0,-1-1 3 15,0-1 12-15,-1 0 9 0,-1-2 0 0,-1 0 11 0,0-2-14 0,-2 0 0 16,-1-1 1-16,-2 1-14 0,0-2 4 0,-1 0-10 0,-2 0-7 16,1-2-2-16,-2 1 2 0,0 0-6 0,0-1-2 0,-2-2-2 0,2 2-12 15,1-3-4-15,0 2-12 0,0-3-24 0,2 2-23 0,0-2-32 0,1-1-54 16,2 0-64-16,1 0-94 0,2-1-102 0,1 0-34 0,4-1 141 16,1 0 108-16,1-3-1 0</inkml:trace>
  <inkml:trace contextRef="#ctx0" brushRef="#br0" timeOffset="94195.77">28266 2902 485 0,'-9'-12'226'0,"-2"-3"-61"0,0-1-36 0,3 2-18 0,1 6-15 15,3 1-9-15,0 2 4 0,0 0 1 0,1 1 0 0,-1 3-8 16,0 2-9-16,-1 3-12 0,1 2-13 0,-3 2-9 0,1 4-7 0,1 3-8 16,1 3-5-16,-1 4-6 0,1 0-4 0,0 3-7 0,1-1 3 15,1 0-4-15,1 1 6 0,0-4-4 0,0 1-1 0,-1 0 3 0,-1-2-5 16,1 1-1-16,1-3 3 0,0 0-4 0,1-1-1 0,0-2 1 16,0-3-3-16,1 0 5 0,0-2-2 0,0-2 0 0,0-1 1 0,2 0-5 15,-1-1 1-15,0-3 4 0,1 1-5 0,-2-3 7 0,2 1 1 0,1-2-4 16,0 1 2-16,2-1-7 0,1-1 1 0,0 1 0 0,2-2-3 15,1 0 3-15,2-3 2 0,2-1-6 0,-1-1 5 0,0-2-1 16,2 1-10-16,0-1 2 0,0-2-15 0,0 3-11 0,0 0-7 0,-1 0-14 0,1 2-10 16,-1 1-14-16,1 0-24 0,0 2-23 0,-1-1-23 0,0 0-27 15,-2 0-22-15,2 2-21 0,0-1 1 0,0 2 70 0,0 0 57 0,-3-2-62 16</inkml:trace>
  <inkml:trace contextRef="#ctx0" brushRef="#br0" timeOffset="94785.54">28514 2932 473 0,'-7'-4'166'0,"0"2"-53"0,-2 1-47 0,4 1-21 16,3 1-18-16,2 0 1 0,0 0 4 0,2-1 5 0,1 0 6 0,1 0 7 16,1-1-3-16,1-1 0 0,2-2-5 0,0 0-15 0,2-2-4 15,2 0-12-15,0-1-8 0,3 0 0 0,0 2-6 0,0 0 0 0,1 0-4 16,-3 1-13-16,1 1-14 0,-1 0-16 0,-2 2-19 0,2 1-13 16,-4-1-10-16,0 2-14 0,-1 1-9 0,-2 2-7 0,0-1 3 0,-3 1 17 15,-2 0 18-15,-3 1 22 0,-1 1 21 0,-2 0 12 0,-2 0 14 0,-1 1 9 16,-1-1 3-16,-2-1 4 0,1-1 0 0,-1 0 0 0,-1-1 2 0,0-1 0 15,1 0 2-15,-1-2 5 0,1 0 4 0,-2 0 8 0,2-2 8 16,-1 0 6-16,3 1 8 0,0 0 6 0,1 0 10 0,1-1 6 16,1 1 5-16,1 1 5 0,2 0-4 0,1 1-4 0,-1 2-7 0,1 0-10 15,2 2 0-15,0 2-9 0,1 1-5 0,0 2 1 0,2 3-7 0,-1 3 2 16,0 1-2-16,-1 3-6 0,1-1-1 0,0 1-9 0,-1 1-4 16,-1-2 0-16,0 3-4 0,0-1 4 0,0 1 0 0,0 0-2 0,1 1 3 15,-1-1-4-15,0-1 1 0,1-2 0 0,0-3-6 0,2-1 4 0,-2 0-3 16,2-2 1-16,0-1 1 0,0-2-5 0,-1-2-6 0,2-1-14 15,-1-2-20-15,1-1-22 0,0-2-32 0,0 1-25 0,-1-3-31 0,3 0-33 16,-1-3-12-16,-1 1 41 0,1-1 52 0,-3-3 48 0,1-2-71 0</inkml:trace>
  <inkml:trace contextRef="#ctx0" brushRef="#br0" timeOffset="94935.96">28493 3150 389 0,'-6'-5'144'0,"1"0"-42"15,-1 1-42-15,2 3-22 0,4-1-12 0,3 2 0 0,0-1 16 0,3 0 18 16,0-1 17-16,2 0 8 0,1 0-4 0,1 0-10 0,2 0-20 15,1 0-13-15,0-1-15 0,4 2-15 0,-1 1-3 0,2 0-8 0,1 0-4 16,-1 1 1-16,2 2-6 0,-2-1-9 0,2 1-29 0,-2 0-30 0,1 0-34 16,-2-1-42-16,1 2-22 0,2-1-18 0,-1 2 16 0,2-1 63 15,-2 1 49-15,-2 0-53 0</inkml:trace>
  <inkml:trace contextRef="#ctx0" brushRef="#br0" timeOffset="95272.6">29067 2962 337 0,'-14'-5'179'16,"-5"0"-45"-16,-4 1-52 0,2 4-28 0,3 2-13 0,0 0 1 15,1 2-1-15,1-1 1 0,1 2 6 0,1 1-8 0,1 0-2 0,2-1-7 16,0 2-9-16,1 1-3 0,2 0-6 0,0 2-3 0,2-2-4 0,3 1-4 16,0-1 2-16,3 0-5 0,2 0 3 0,1 0-1 0,3-1-1 15,2-1-2-15,1 0-5 0,1-1-2 0,2 1-2 0,1-1-4 0,2-1 5 16,1 2-1-16,2-1-2 0,1 1 7 0,0 0-4 0,1 1 4 15,1 1-1-15,-1 3-2 0,1-2 3 0,1 1 0 0,0 2 3 0,0-1-1 16,-3 2-2-16,-1 0 4 0,-3 2-3 0,-3-1 3 0,-1-1 0 0,-4 1-1 16,-2-2 6-16,-2 1 0 0,-3-2 6 0,-3 1 8 0,0-2 14 15,-3 0 26-15,-2 0 15 0,-1-1 14 0,-3 0-2 0,-3-1-16 0,-1 0-8 16,-2-1-13-16,-2-1 10 0,1 0 2 0,-1-1 0 0,0-1-2 0,0 0-13 16,0-1-9-16,1-1-8 0,0-1-6 0,1-1-1 0,-1-1-3 15,2 0-2-15,1-3-4 0,2 1-8 0,0-2-4 0,1 0-23 16,1-2-17-16,-1-1-31 0,3-2-29 0,0 0-35 0,1 0-38 0,2-2-26 0,3 3-34 15,0 1-27-15,3 1-2 0,2 1 72 0,2 0 76 0,0 1-42 16</inkml:trace>
  <inkml:trace contextRef="#ctx1" brushRef="#br0">13175 428 0,'-25'33'16,"16"-19"0,1-1-1,8-3 1,0-6-1,-8 1 1,8-5 0,-8 9-16,8-9 15,-9 10 1,9-1 0,-8-4-1,8-1 1,0-4-16,-8 10 15,8-6 1,0 1 0,-8 4-16,8-4 15,0 0 1,-9-1 0,9 1-1,0-1 1,0 1-1,-8 0 1,8-5-16,0 0 0,0 4 16,0-4-1,25 0 1,0 0 0,41 5-1,0 0 1,25-15-1,41 1 1,1 0-16,7-5 16,34-5-1,8 15 1,-17-6 0,50 6-1,-33-1-15,-25 5 16,25-5-1,-8-4 1,-42 4 0,1-4-1,15 0 1,-24 4 0,-16 0-16,-25 1 15,-1-5 1,-7 9-1,-9-5 1,-8 5 0,-17-5-1,1 1-15,-18-1 16,-7-4 0,-17 9 15</inkml:trace>
  <inkml:trace contextRef="#ctx1" brushRef="#br0" timeOffset="660.24">13654 381 0,'0'0'16,"0"0"-16,0 0 15,0 0 1,0 0-1,0 0 1,0 0 0,0 0-1,0 0 1,0 0-16,0 0 16,0 0-1,-16 33 1,16-28-1,16-1 1,-8-4 0,17 0-16,25 0 15,8 0 1,8 0 0,33 0-1,34-9 1,-9 9-1,8-5 1,50-4-16,-25 4 16,0-4-1,25 4 1,-8-4 0,-17 9-1,0-4-15,-25-1 16,-132 5 15</inkml:trace>
  <inkml:trace contextRef="#ctx0" brushRef="#br0" timeOffset="131124.22">8602 3365 1698 0,'-14'3'927'0,"-1"0"-771"0,-3 2-116 0,6-2-58 0,4-1-42 0,3 1-29 16,3-3-41-16,1 0-30 0,2-1-23 0,0-1-4 0,4 0 9 15,0 0 3-15,2-2-17 0,1 0-38 0,2-2-59 0,0 0-21 0,1-2 88 16,1 1 79-16,-1 0-66 0</inkml:trace>
  <inkml:trace contextRef="#ctx0" brushRef="#br0" timeOffset="132859.48">8588 3440 598 0,'-5'4'293'0,"-2"0"-82"16,-2 2-132-16,1 0-52 0,2-2-24 0,2 2-8 0,-1-1 1 0,3-1 2 15,-1 1 3-15,1 0 2 0,1-2 3 0,1 0 1 0,0 0 5 16,2-2 1-16,0 0 3 0,2-1-2 0,-1 0 1 0,3 0 2 0,0-1 1 16,2 0 2-16,0 0 7 0,0-2 1 0,1 2 3 0,2-2 5 0,-1 0-5 15,2 0-3-15,0-2-6 0,1 2-7 0,1-2 0 0,1 1-6 16,-1-2-3-16,1 1-2 0,0 0-4 0,0-1 1 0,1 0 0 0,0 0 0 16,1-1 2-16,-2 0-2 0,1 0-3 0,0 1 4 0,1-1-2 0,0 0 1 15,1-1 3-15,0 0 1 0,1 0 0 0,0 1 3 0,0-1-1 16,2 1-4-16,1 0 8 0,0 0 2 0,0 1 2 0,2-1 2 0,0 1-2 15,1 1 2-15,3-2 0 0,0 1 0 0,1 0-2 0,-2-1 0 0,1 1-3 16,-1-2 2-16,0 1 0 0,1-1-4 0,0 0 3 0,1 1-4 16,3 0 1-16,-1 1 1 0,0-1 1 0,0 0-3 0,0 1 1 0,0-1-9 15,0 1 8-15,3 2-1 0,-2-2 0 0,0 1 2 0,1 1-5 16,-2-1-3-16,1 2 3 0,0-1-4 0,2 1 2 0,-1-1 6 0,1 2-4 16,-3-2 8-16,0 3-6 0,-1-1 4 0,0 1 4 0,1 0 8 0,-1 1 1 15,2 0 0-15,-2 0-2 0,1-1-2 0,0 1-4 0,1-2-3 16,-2 1 1-16,1 0 1 0,1 0-3 0,0 0 1 0,1 1-7 0,-1-1-2 15,0-1 2-15,2 1-1 0,-1 0 0 0,2 0 1 0,1 0-1 16,0 1-1-16,-1-1-1 0,-3 0-1 0,0-1 2 0,-1 1-2 0,2 0 5 16,-1 1-8-16,0-1 4 0,-1 0-2 0,2 0 4 0,-2-2 1 0,0 2 3 15,0-1-2-15,0 1 4 0,1-2-2 0,2 1 1 0,-2 0-5 16,2 0 1-16,-2 0 6 0,3 0-9 0,-2 0 5 0,3-1-5 0,-2 1-2 16,1 0 1-16,-1 0 2 0,0-1-1 0,-3 1 3 0,2 1 0 0,-1-2-6 15,0 1 0-15,1 1 2 0,1-1-4 0,-3 1 9 0,1-2-4 16,-2 2 0-16,1-1 3 0,1-1-3 0,0 1 5 0,0 0 2 0,-1 1 0 15,0-3 5-15,1 2-5 0,0-2-4 0,0 1 3 0,1 0-4 16,0-1-1-16,0 0 1 0,-1 0-2 0,-1 1 2 0,1-1 0 0,-1 1-7 16,1 0 5-16,-1 0-4 0,1 1 2 0,1-1 1 0,-1 1-2 0,-1 0 0 15,0-1 3-15,0 1 0 0,-1 0-1 0,1 1 2 0,1-1-1 16,0 1 4-16,-2 0-3 0,0 1 1 0,0-1 0 0,0 0 4 0,2 0-5 16,0 0 5-16,1 1-4 0,-2-2 0 0,-3 1 1 0,1 0-4 15,0 0 2-15,1 0 4 0,0 1 0 0,1-1 2 0,0-1 0 0,0 1-7 16,2 0 5-16,-2 0-3 0,0-1-1 0,1 1 3 0,-1-2-1 0,3 2 2 15,-1 0-1-15,0 0-2 0,-1 0-4 0,1-1-1 0,0 2 0 16,1-1 4-16,1 0 2 0,-2 0-4 0,2 0 3 0,-2 0-5 0,-2 1 3 16,3-1 0-16,-2 1 2 0,-1-2-2 0,1 1-1 0,1 0-2 0,-1 0 1 15,-1 0 3-15,1 0-3 0,0-1 4 0,-1 2-3 0,1-1 3 0,0 0-7 16,-1 0 4-16,2 1-2 0,-1 0 6 0,-1 0 1 0,1 0-2 16,3 0 0-16,-1 0-5 0,1 1 1 0,0 0 3 0,-4 0-3 0,1 2 3 15,0-2 4-15,2 0-8 0,-1 1 8 0,-1 1-5 0,2-1 1 16,-1 0 4-16,0 1-3 0,-1-2 2 0,0 2 1 0,0 0-3 0,2-1 3 15,-2 0 0-15,0 0 2 0,1 1 2 0,-1-1-5 0,-1 0-2 0,1 1 0 16,3-1 0-16,0 0-2 0,-2 1 4 0,-1 0 0 0,-2-1-1 16,0 2 3-16,1-1-6 0,-1 1-1 0,1-1 0 0,2 2 1 0,-2-1 0 15,-1 1 4-15,1-1 3 0,0-1-5 0,0 2 6 0,-1-2-6 16,1 2 3-16,0-1 1 0,1 2-1 0,-1-1 1 0,0-1-4 0,-1 1 2 16,1-2 2-16,0 2-6 0,1 0 0 0,-1-1 6 0,2 0-6 0,-3 0 6 15,-1 0-4-15,1 0-5 0,-2 1 5 0,2-2-1 0,-1 2-1 16,0 0 3-16,1-1-6 0,-1 0 5 0,0 1-7 0,1 0 4 0,-2 0 1 15,1 0 1-15,0 1-4 0,1 0 5 0,-1 0-5 0,1-1 3 0,0 0 3 16,-1 2-10-16,-1-1 8 0,2 0-3 0,2 0 5 0,-1 1-3 16,-1 0-1-16,-2 0-4 0,1 0 7 0,-1 1-5 0,0 0 7 0,-1 0-5 15,0 0 2-15,-1 0 1 0,1-1 0 0,-1 1 0 0,1-1 1 0,-1 1 2 16,1-1-4-16,-2 0 5 0,2 0-4 0,-2 0-3 0,2 0-1 16,-1 1 6-16,2 0-3 0,-2-1 7 0,2 1-3 0,0-1-9 0,-2 1 2 15,2 0 1-15,0 0 0 0,-1 0 5 0,3 0-7 0,-1 2 4 0,0-2-4 16,-3 1-2-16,1 0 5 0,-3 0-1 0,1 1 0 0,0-1 5 15,-1-1-10-15,1 0 1 0,-1 0 2 0,1 0 0 0,-1 0 0 0,0 0 3 16,0 1-3-16,-1 0 2 0,0 0 2 0,0-1-10 0,1 0 10 16,-1 1-4-16,0 0 7 0,0-1 4 0,1 2-6 0,-2-1-1 0,2 0 3 15,-2 0-9-15,1 2 9 0,0-1 2 0,0 2-4 0,0 0 3 16,1 0-7-16,1-1 3 0,-1 1 1 0,-1-1 1 0,-1 0-6 0,0 0 9 16,-2 0-9-16,2 0 5 0,-2 0-3 0,1-1-6 0,-1 0 4 0,1 0 4 15,1 0-2-15,0-1-2 0,-1 0-2 0,-1 1-3 0,1 0 6 16,0-1-1-16,-1 2 0 0,-1-2 4 0,1 1-4 0,-1 1 2 0,1-1 5 15,0 0-11-15,-1 2 4 0,2-2 2 0,0 2-5 0,-2 0 10 16,1 0-2-16,1 2-1 0,-2-2-1 0,1 1-3 0,-2-1 2 16,2 0 6-16,1 0-3 0,-2-1-1 0,3 2 1 0,0-1-5 15,-1 0 7-15,1 0-3 0,-3-2-4 0,0 1 4 0,0-1 1 0,0 0-5 0,-1 1 4 0,1 0-4 16,-3 0-8-16,1-1 19 0,0-1-12 0,1 2 2 0,0-1 3 16,-1-1-6-16,1 3 2 0,-1-1 6 0,0 1-6 0,1-1 1 0,0 1-1 15,-2-1 0-15,1 2 8 0,0-1-5 0,-1-1-4 0,0 1 1 0,2-1 0 16,-2 1 3-16,2-1 8 0,-1 1-7 0,-1 0-4 0,0 0 4 15,2-1-6-15,-3 1 5 0,2 0 3 0,-1-1-4 0,0-1 1 0,0 1 1 16,-2-1-4-16,2 1 2 0,-1-1-2 0,-1 0 4 0,0 1-1 16,0-2-3-16,0 0 0 0,1 2 4 0,-2-2-11 0,1 1 12 0,0-1-1 15,-1 2-4-15,-2-1 5 0,2 0-6 0,0 2-5 0,-2-2 10 16,2 1-4-16,-2 0 3 0,2 1-1 0,0-1-4 0,-1 2 2 0,1-1 2 16,0 0-7-16,1 0 8 0,-2 0 1 0,2-1-8 0,-1-1 15 0,0-1-14 15,-2 1 1-15,1-2 4 0,0 0 0 0,0 0 1 0,-2 0 3 16,2 0-2-16,-1-1-3 0,1 0 1 0,-1 0-2 0,1 0 0 0,-2 0 0 15,-1 1 0-15,2-1 0 0,-2 2 0 0,1-1 0 0,1 0 0 0,-2 0-3 16,0 0-1-16,2 0 11 0,-1 0-10 0,-1-1 4 0,2 1 1 16,-3 0-9-16,1 0 14 0,-1-1-7 0,1 0 0 0,-1 1-2 0,1-1-1 15,0 0 1-15,-1 0 4 0,0 0-4 0,-1-1 2 0,1-1 0 0,-1 1 4 16,-1-1-3-16,0 1 7 0,0-2-8 0,0 1 5 0,0-1 5 16,-1 1-9-16,0-2 9 0,1 2-12 0,-2-1 2 0,1-1 2 0,0 0 0 15,-1 1 1-15,1-1 9 0,-2 2-16 0,2-2 6 0,-2 1 0 16,1 1-10-16,-2-3 10 0,1 2-2 0,0-1 0 0,-1 0 6 0,2 1-10 15,-2-2 2-15,1 0 0 0,0-1-2 0,-1 2 4 0,0-1-3 0,1-1 1 16,-1 0 2-16,0 0 0 0,0 1-6 0,0-1 4 0,0-1-1 0,-1 1 1 16,0-1 0-16,0 0-6 0,1 0-8 0,-2 0 1 0,0 0-13 15,0-1-5-15,-2 1-3 0,0-1-22 0,0-1-3 0,-3 0-24 0,-1 0-27 16,-2-3-22-16,-2 1-26 0,-4-3-36 0,-1-2-44 0,-3-1-78 16,-5-2-99-16,-4-2-104 0,-5-5 73 0,-9-1 162 0,-3-5 132 0,-3 2 98 15,-3 0 16-15,-1 2-24 0</inkml:trace>
  <inkml:trace contextRef="#ctx1" brushRef="#br0" timeOffset="4011.99">13861 377 0,'0'0'15,"0"0"-15,0 0 16,0 0 0,0 0-1,0 0 1,0 0 0,0 0-1,0 0 1,0 0-16,-50 9 15,42-9 1,8 0 0,8 9-1,-8-9 1,0 0 0,-8 0-1,8 0 1,0 0-16,0 0 15,17 0 1,-1 0 0,-16 0-16,33 0 15,25 0 1,50-9 0,16 4-16,0 5 15,58-4 1,0-1-1,0 5 1,41 0 0,-33 0-1,25 0-15,0 0 16,-8 0 0,33 5-1,-50-5 1,8 4-1,17 1-15,-41-5 16,33 9 0,-17-4-1,-33-5 1,33 5 0,-16-5-1,-25 4-15,0 1 16,16 0-1,-24-5 1,-17 9 0,8-4-1,17-5 1,-25 0-16,0 9 16,-8-4-1,16 4 1,-16 0-1,-8 10 1,-17-15 0,-9 6-16,1-6 15,-17 1 1,-8-5 0,-8 5-1,-50-5 1</inkml:trace>
  <inkml:trace contextRef="#ctx1" brushRef="#br0" timeOffset="6423.38">12703 293 0,'0'0'16,"0"0"0,0 0-1,0 0 1,0 0-1,0 0 1,0 0 0,0 0-1,0 0-15,0 0 16,0 0 0,0 0-1,0 0 1,0 0-1,0 0 1,0 0-16,0 0 16</inkml:trace>
  <inkml:trace contextRef="#ctx1" brushRef="#br0" timeOffset="7304.7">14663 535 0,'0'0'0,"-25"23"16,17-9-1,8-9 1,-8-5 0,8 5-1,0-5 1,-8 0 0,8 0-1,0-10-15,0 10 16,0-9-1,0 4 1,0 5 0</inkml:trace>
  <inkml:trace contextRef="#ctx0" brushRef="#br0" timeOffset="138548.26">9380 3902 318 0,'-4'0'138'0,"1"-1"34"0,-2 0 22 0,3 0-28 15,1 0-30-15,1 0-29 0,0-2-18 0,1 2-12 0,1-1-16 0,3 1-7 16,2 1-5-16,1 0-4 0,2 1 1 0,2 0-3 0,0 1-5 15,3 0-4-15,0-1-3 0,3 0-1 0,-1 0-4 0,1 0-3 0,1 0-5 16,-2-1-3-16,2 1 0 0,-1-2 1 0,0 1 4 0,1-1-2 16,-2 0-1-16,1 0 5 0,-2-1 2 0,0 0-1 0,0 0-1 0,0 1 0 15,0 0-2-15,2 1-1 0,-2 0 1 0,1 0-4 0,1 1-1 0,1 0-6 16,0 1 4-16,2 0-1 0,1 0-1 0,0 1 1 0,2 0-6 16,-1 1 0-16,0 1 2 0,0-1 2 0,0 1 1 0,2 0-2 0,-2 0 1 15,1 1-2-15,0 1 1 0,0-1-2 0,2 1 1 0,-2 0 5 0,-1-2-5 16,0 1 4-16,0 0-1 0,-2-1-5 0,-3-2 6 0,1 1 2 15,-3-3 0-15,-1 0 5 0,0-2-5 0,-1 0 1 0,-2-1 2 0,0 0 0 16,-2 0 2-16,-1-2-3 0,0 1-10 0,-1-1 6 0,0 0-5 16,1 0-2-16,-1 0 10 0,0-1-14 0,1 2 2 0,0-2 2 0,1 0-10 15,0 2 7-15,0-2-4 0,2 2 2 0,0-1 2 0,1 1-2 0,1 0 2 16,0 0-9-16,1 1 6 0,1 1 2 0,0 0 1 0,0 1-1 16,2 0-1-16,-3 0-3 0,0 1 3 0,-1 0 2 0,-1 0 1 0,0 0-1 15,0 2-1-15,-2-2 1 0,0 0-2 0,0 0 6 0,-2 0-9 0,1 0 8 16,-2-1-2-16,0 0 0 0,0-1 2 0,-1 0 0 0,0 0-4 15,0 0 3-15,-1 0-1 0,3-1-2 0,-4 1 1 0,2 0 1 0,0 0-1 16,-1 1 1-16,1-1-3 0,-1 1-3 0,1-1 4 0,-1 1-1 0,1-2 0 16,1 2 2-16,-1 2-5 0,1-2-4 0,2 1 6 0,-2 0-6 15,2 0 11-15,-1 0-3 0,1 0-4 0,0 2 5 0,-1-2-2 0,0 1 0 16,-1-1 0-16,-1 0-4 0,0 1 4 0,-1-2 2 0,0 0 0 0,1 0 1 16,-3 0-6-16,1-2 3 0,0 2 4 0,-3-1-2 0,1-1 0 15,0 1 4-15,-2-1-4 0,0-2 4 0,0 2 1 0,0-2-6 0,-1 1 2 16,1-2 5-16,-1-1-4 0,0 1 1 0,0-1-5 0,2 0-9 15,-2 0 11-15,1-1-4 0,0 1 2 0,0-3 2 0,0 3-8 0,1-2 4 16,1-2 2-16,0 2-2 0,1-1-1 0,-1 1-8 0,1-2 4 16,-1 0-2-16,2 1 1 0,-2 0-3 0,2 1-2 0,-2-1 5 0,2 1 3 15,-2-1 5-15,1 0-2 0,-2 1-4 0,0-1 8 0,1 1-4 0,-2-1 2 16,0-1 10-16,0 1-14 0,-2-1 9 0,1-2-5 0,-1 2-1 16,1-3 1-16,-1 2-7 0,-2-3 4 0,2 1-2 0,0-1 4 0,-1 2 9 15,-1-2-8-15,1 1 3 0,0 2-3 0,-1 0 3 0,2 2-5 16,0 2 4-16,0 0 1 0,0 3-4 0,0-1 5 0,0 2 1 0,1 1-3 15,-2 1 4-15,2 1 4 0,-1 0-4 0,0 1 7 0,1 1-8 0,-1 0 3 16,-1 0 3-16,1 0 0 0,-2 1 4 0,1-1-2 0,0 0 2 16,-2 2-1-16,0-1 1 0,0 1 7 0,-1-1-8 0,1 1 8 0,-3-2-1 15,0 1 1-15,-1 1 5 0,-1-1-9 0,-1 0 6 0,0-1-2 0,-3 0 3 16,1 1 1-16,-4-2-7 0,-2 0 2 0,-1 0-4 0,-1-1-3 16,-1 1 3-16,-2 0-12 0,0 0 7 0,-1 2-3 0,-1-1-2 0,-2 0 7 15,1 1-9-15,-2 0 2 0,-1 1 0 0,-1 0-3 0,-1 0 5 0,0-1-6 16,0 1-3-16,1-1 0 0,2-2 4 0,-2 0 3 0,3-1-4 15,-2-1 2-15,-1-1-8 0,0-2 5 0,0 0 1 0,0-1 1 0,-1-1 5 16,0 0-6-16,-2-1 1 0,2-1-1 0,-1-1-8 0,0 1 10 0,2-1-1 16,0 1-1-16,1-1 3 0,1-1-5 0,0 0-4 0,2 1-2 15,-2 1 5-15,2 1-2 0,-1-1 5 0,3 1-3 0,1 0 0 0,2 1-5 16,2 1 1-16,-2 0 3 0,2 2 1 0,1 0-4 0,0 0 4 0,-1-1-3 16,2 2-1-16,-1-1 1 0,1 0-5 0,0 1 5 0,0-1 1 15,-1-1 9-15,2-1-7 0,-1 2 2 0,0-2-4 0,-2 2 2 16,0-3 7-16,0 2 4 0,0-2-8 0,-2 0 3 0,0 0-8 0,0 0 4 15,1 2 0-15,0-1-2 0,0 1-4 0,3 0 4 0,1 2-4 0,1 1 6 16,2 1-2-16,2 1-7 0,0 0 5 0,2 1-3 0,1 2 2 0,2-2 3 16,0 3-6-16,2-1-3 0,0 1 6 0,1 2-9 0,1 0 6 15,-1 2-2-15,3 0 1 0,1 3-2 0,2-1-2 0,0 2 6 0,2 1 3 16,-1 2-3-16,2 2 7 0,0 2 0 0,1 1-1 0,0-1 3 0,0 2-8 16,0 1 1-16,0 3 6 0,0-2 3 0,1 3-3 0,-2-1 4 15,1 1-9-15,0 1 1 0,0-1 2 0,0 1-1 0,-1-1 4 0,1-1-8 16,0 0-4-16,0-1-1 0,1 0-10 0,0-2-4 0,-1 0-18 0,1-2-18 15,-1-1-13-15,0 0-23 0,0-2-17 0,-1-2-29 0,1-1-40 16,0-2-55-16,0-2-73 0,0-3-82 0,0-1-60 0,0-3 97 0,0-2 124 16,-4 0 87-16,-1-5 34 0,-5-2-18 0</inkml:trace>
  <inkml:trace contextRef="#ctx0" brushRef="#br0" timeOffset="145387.64">2148 7916 300 0,'-8'-4'16'0,"-1"2"1"15,-3-2 3-15,5 2 5 0,2 0 5 0,1 1 2 0,0-2 5 0,2 1 7 16,0 0 8-16,2-1 7 0,0 0 11 0,0-1 5 0,2 1 4 16,-1 0 4-16,4-2-2 0,-1 0-2 0,3 2-7 0,1-1-11 0,1 2-12 15,1 0-7-15,-2-1-8 0,2 2-7 0,2-1-7 0,1 1-3 0,2-1-6 16,0-1-2-16,2 0 11 0,0-1-6 0,0 1 0 0,3-2 7 16,0 2-6-16,3-3-4 0,0 1 5 0,-3-1-3 0,4-1-1 0,-1 1 8 15,0-1-5-15,2 0-5 0,0 1 7 0,2 0-7 0,1 1-1 16,-3 0 5-16,0-1-8 0,-1 2-1 0,1-1 6 0,-1-1-7 0,0 2 5 15,0-1 4-15,1 1-10 0,-1 0 3 0,1 2 1 0,0-1-4 0,1 2 0 16,-1 1 7-16,1 0-12 0,-3 1 0 0,1 1 5 0,-1-1-3 16,1 0 4-16,0 0 6 0,-1 1-7 0,3 1-2 0,-2-2 7 0,1 0-3 15,-1-1-1-15,2 1 7 0,-1-1-8 0,2 0-3 0,-1 0 6 0,3-1-3 16,-2 1 2-16,0-1 5 0,-1 0-6 0,-2 0-3 0,1-2 6 16,-1 1-2-16,1-2 0 0,-1 2 3 0,0-1-5 0,0 0-6 15,0 0 7-15,1 1-4 0,0 0-1 0,-2 0 8 0,1 2-7 0,1-1-6 16,-1 2 10-16,0-1-2 0,0 1-4 0,2 0 8 0,-1 2-6 0,0-1-3 15,2 0 2-15,-2 0 2 0,-1 0-5 0,1 0 7 0,0 0 2 0,-1 1-6 16,3-1 6-16,-3 0-1 0,0 1-6 0,-1-2 6 0,-2 0-2 16,1 0-3-16,-1-1 4 0,-1 0 2 0,0-1-2 0,-1 0 2 0,2-1 1 15,-1 0-9-15,1 0 6 0,-1 1 2 0,0-1-6 0,1 0 5 0,-2 1-1 16,1 0-7-16,-1 1 2 0,-1 0 5 0,0 0-4 0,-1 0 2 16,1 0 3-16,-2 0-8 0,0 1 1 0,-1 0 6 0,0-1-3 0,1 3-1 15,-1-2-1-15,0 0 1 0,0 1-2 0,1 1 4 0,0-1-1 0,-1-1 2 16,0 1-2-16,2 0 3 0,-2-1-1 0,1 0 1 0,0 0 1 15,-1 0 0-15,2 0-2 0,2-1 0 0,-2 2 0 0,2-2 2 0,0 0 0 16,-3 0 1-16,2-2-3 0,-1 1-1 0,0 0-1 0,1 0-1 0,0 0 4 16,-1 0-6-16,0-2 1 0,-1 2 0 0,2 0 0 0,-2 1 1 15,0-1 2-15,0 0-3 0,-2 1 0 0,0 0 1 0,0 0-3 0,-1 0 4 16,1 0 0-16,1 0-3 0,-2 1 3 0,1-1-1 0,-3 1-5 16,2-1 8-16,1 1-2 0,1 0 0 0,-3-1 0 0,3 0 0 0,-1 1 1 15,0-1 2-15,0 0-3 0,1 0-2 0,0 0 0 0,1 0 0 0,0-1 4 16,0 1-1-16,2-1-2 0,-3 0-2 0,2 0 0 0,0 0 0 15,0 0 2-15,1-1 1 0,0 0-4 0,2 1 2 0,-1 0 2 0,1 0-4 16,0-2 3-16,-3 2-3 0,0-1 4 0,-1 1 1 0,0-2-1 0,-1 2 0 16,-1-1-5-16,0 1 3 0,0 0 2 0,1-1 2 0,-2 1-1 15,-1 0-2-15,1 1-3 0,1-1 4 0,-1 2-2 0,0-1 4 0,1 1-2 16,-1 0-3-16,1 2 3 0,0-1-3 0,-1 0 5 0,2 1-1 16,2-2-4-16,-2 2 1 0,-1 0 0 0,0-2 1 0,1 1-2 0,0-2 6 15,1 1-4-15,1-1-1 0,-1-1 5 0,1 1-2 0,0-1 2 0,1-1-2 16,-1-1-1-16,1 1 0 0,0 0 0 0,-1-1 6 0,-1 1-5 15,-1 0-1-15,1 1 0 0,-1 1-4 0,1 0 4 0,0 0-1 0,-1 0-1 16,2 0 0-16,-1 1 0 0,1 0 2 0,-1 2 0 0,1 1-1 0,-2 0 1 16,0 1 0-16,0-1 3 0,0 0-1 0,0 1-4 0,0-1 2 15,0 1-2-15,0 0 2 0,0-1 0 0,0 0-2 0,1-1-1 0,1-1 0 16,-2 0-2-16,1-2 1 0,-1 0-2 0,1-2 2 0,1 1 4 16,-1 0-2-16,0 0-1 0,1-1-1 0,-2 0 1 0,0 1 3 0,-2-1-1 15,2 1 2-15,0 0-5 0,0 0 2 0,0-1 2 0,0 2 0 0,1 0 4 16,-1-1-4-16,0 1 1 0,2 0 0 0,-2 1 1 0,0-1 0 15,0 2-2-15,-2-1-1 0,0 0 2 0,0 0-3 0,1 1 4 0,-2 1-6 16,1-2 3-16,1 1 1 0,-2-1 1 0,2 2 1 0,1-2-1 0,0-1-1 16,0 0 1-16,0-1 2 0,-1-1-2 0,1 1 3 0,0-1-4 15,-1 0 2-15,0-1 0 0,0 0 1 0,-2-1 0 0,2 2-1 0,-1-1 0 16,-1 0 0-16,0 1 3 0,-1-1-1 0,0 0-3 0,0 1 0 16,0 0-1-16,-1 1 0 0,1-2-2 0,-2 1-1 0,0 1 4 0,0 0-2 15,0-1 1-15,1 1 3 0,-2 1-7 0,0-1 1 0,-1 1 3 0,0 0-2 16,0 1 2-16,1-1-1 0,-1 1-2 0,-1-1 3 0,2 2 2 15,1-1-1-15,-1 0-2 0,-3 0-5 0,2 1 6 0,-1 0-1 0,0-1 4 16,2 0 1-16,-1-1-3 0,0 1 0 0,1 0 1 0,-2 0-4 0,0 0 2 16,0-1 0-16,0 2-1 0,1-2 4 0,-1 1-3 0,-2-1 5 15,1 0-5-15,-2 0-1 0,1 0 2 0,-1 0-5 0,0 0 6 16,-2 0-4-16,0 0 1 0,0 0 1 0,-2 0 0 0,1 0 4 0,0 0-5 16,1 0-8-16,-1 0-5 0,0 0-10 0,0 0-8 0,0 0-9 15,-1 1-16-15,1 0-11 0,0 1-16 0,-1 1-24 0,2-1-13 0,-1 1-28 0,0 2-17 16,-1 0-24-16,1 0-10 0,-1 1 15 0,-1 1 55 0,-1 1 53 15,-2 0 22-15,-2 0-76 0</inkml:trace>
  <inkml:trace contextRef="#ctx0" brushRef="#br0" timeOffset="152282.67">5978 7697 163 0,'1'-2'19'16,"1"0"-14"-16,2 0-3 0,-3 1 1 0,0 1 0 0,1-2-1 0,-2 2 0 15,1 0 2-15,-1 0 2 0,1 2 1 0,1-2 3 0,-2 1 5 16,1 0 3-16,-1 0 4 0,0 1 3 0,1 0 4 0,-1 0 0 0,0 0 0 16,1 2 2-16,-1-2-7 0,1 1-5 0,0 1-2 0,1-1-4 0,0 1 1 15,0-2-4-15,2 2-1 0,-1-2-1 0,1 1 1 0,-1 0 0 16,0 0 0-16,2 1-1 0,0 0 4 0,-1 2 1 0,2 1 2 0,0 1 6 16,-2 2 5-16,2 2 9 0,0 2 8 0,-1 2 3 0,0 3-4 0,0 3-4 15,0 2-2-15,-1 5-5 0,0 1-7 0,0 5-7 0,1 2-5 16,1 1-3-16,-1 2 1 0,1-1 3 0,1 2 1 0,1-1-2 0,0 0-4 15,1 2-1-15,1 1 1 0,1 0-1 0,1 0 1 0,2 0 0 16,-1-4-1-16,3-2-1 0,1-2-2 0,-1-1-2 0,0-2 2 0,0-1-3 16,0-2 1-16,0 1 0 0,0-2 4 0,1-1 11 0,-1 0 9 0,0 1 7 15,1 0 1-15,-1 2-7 0,2 0-6 0,-1 2-4 0,-1-1-2 16,1 0-3-16,-1 0-5 0,3 0 0 0,-2 2-1 0,1 1-4 0,-1-2 1 16,0-1-4-16,2-2 0 0,-2-2 2 0,2-1-1 0,0 0 6 15,0-2-4-15,0 1 5 0,1-1 2 0,-1 1 4 0,0-2 6 0,0 1 2 16,0 0 4-16,-2-1 5 0,1 1-1 0,-2 1 1 0,1-2-6 0,0 0-8 15,-1 0-1-15,0 0-4 0,0-1-1 0,2-2-1 0,-2 0-7 0,-1-2 6 16,-1 0 1-16,-3-4 5 0,0-3 5 0,-3 1 6 0,0-4 7 16,-1 0 3-16,-3-2 6 0,1-3-9 0,-2-1-1 0,1-1-3 0,-2-1-4 15,0 0-1-15,-1-1-5 0,1 0-6 0,-1 0 5 0,0 0-4 16,0-3-1-16,0 1 0 0,0-1-10 0,1 0 3 0,-2 0-3 0,1 1 0 16,-1-1-2-16,0 1-2 0,0 0 0 0,0-1 0 0,0 1-2 15,0-1-9-15,-3 2-12 0,2-2-12 0,1 1-17 0,-1 1-9 0,0-2-13 16,0 2-12-16,-2-2-6 0,1 2-7 0,-1-1-11 0,-1 0-15 0,1 0-9 15,-2-1-5-15,2-1-7 0,-2 1-6 0,0-2-7 0,1 3 21 16,-1 0 43-16,0-2 40 0,0 0 30 0,0 2-116 0</inkml:trace>
  <inkml:trace contextRef="#ctx0" brushRef="#br0" timeOffset="152804.69">6724 9635 112 0,'-5'0'60'0,"-1"1"-57"0,-1 1-2 16,1 0 1-16,3-1-2 0,1 2 0 0,-2 0 0 0,3 1 0 16,0-1 1-16,-1 1-1 0,0-1 1 0,1 0 0 0,-1 2 0 0,1-1 3 15,-1 0 2-15,-1 1 4 0,1-1 3 0,0 0 4 0,-1 0 1 16,2 1-1-16,0 0-1 0,1-2 0 0,-1 1-4 0,2-1-1 0,0 1-2 15,-1-2-3-15,2 0-1 0,0 2 1 0,0-3-2 0,0 1 0 0,1-1 1 16,-1-1 2-16,0 0 2 0,-1 0 6 0,2 0 0 0,-2-2 4 16,0 1 0-16,0-2-2 0,0 1-2 0,-1 1-4 0,0-1-3 0,0-1 0 15,0 2 1-15,1 1 7 0,-1-1 0 0,2 1 3 0,-2 0 2 16,0 1-6-16,1 2 2 0,0-1-2 0,1 2 5 0,0 1 2 0,2 2 4 16,1 1 3-16,-1-1-2 0,0 3-1 0,0 0 0 0,2 0-3 0,0 1 0 15,2 0-6-15,1 0-6 0,0 0-2 0,3-2-3 0,-2-1 0 16,3 0-5-16,-2-1 1 0,2-2 3 0,-1-2 2 0,0-1 3 0,1-2-1 15,0-2 0-15,-1-1 3 0,1-1 0 0,0 0 3 0,-1-3-2 0,0 0-2 16,1-1 0-16,0 0 0 0,2 0 0 0,-1-2-5 0,0 1-2 16,-1 0 0-16,-1 0-1 0,0-1 2 0,1 2-1 0,-2 0-3 0,1 0 3 15,-2 0 1-15,-1 0 4 0,-1 1-2 0,-1 0 2 0,-1 1 4 16,0 1 4-16,-3-1 6 0,1 0 4 0,-3 3 2 0,0-2 9 0,-2 2 4 16,-1 0 5-16,-2 0-1 0,1-1-5 0,-3 2 0 0,-1-1-2 0,0 1-3 15,-2 0-3-15,-3 2-7 0,1-1-1 0,-2 1-1 0,-1 0-2 16,0 0-4-16,-1 1-7 0,-3 0 4 0,1 2-6 0,-2-1 2 0,1 0-4 15,1 2-6-15,-1-2 2 0,2 1-3 0,0 2 3 0,1 0-3 0,0-1-8 16,2 2-12-16,-1 0-21 0,1 0-33 0,-1-1-36 0,0 2-49 16,0 0-46-16,1 1-52 0,0 0-21 0,0 2 68 0,0 0 76 0,-1 1-75 15</inkml:trace>
  <inkml:trace contextRef="#ctx1" brushRef="#br0" timeOffset="32448">13985 8806 0</inkml:trace>
  <inkml:trace contextRef="#ctx0" brushRef="#br0" timeOffset="177187.37">8285 7051 300 0,'-5'-9'73'0,"0"-2"-13"0,0-1-28 0,2 4-20 0,2 1-6 16,0 1-2-16,0 0-1 0,1 0 6 0,-1 1 14 0,1-1 15 0,-3 0 24 15,1 0 20-15,-1 1 15 0,-2 0 6 0,-1 0 4 0,0 0 1 0,-1 1-2 16,2 1-1-16,-3 0-5 0,1 2-13 0,-1 1-9 0,-2 3-14 0,0 1-6 15,0 2-11-15,-3 1-7 0,-1 2-8 0,-1 1-11 0,0 3 1 16,-1 1-6-16,1 2-7 0,0 1 1 0,-1 2-4 0,-1 2-1 0,1-1 0 16,-2 3 0-16,2 2-1 0,0 0-4 0,0 1 1 0,1 1 0 15,1 1 1-15,0 0-1 0,0 0-2 0,4 1 2 0,1 1 2 0,1 0 0 16,0 2 0-16,2 0-3 0,0 2-5 0,1-2 1 0,3 2 3 0,1-1-2 16,0-1 3-16,3 3-3 0,0-3-5 0,1-1 7 0,2-1-1 15,0-2 1-15,1-2 0 0,0-1-3 0,-1 0-3 0,2-2 3 0,0 0-2 16,-1 0 2-16,1-1-3 0,-1-2 0 0,-1-1 5 0,0 1-2 15,0-3 4-15,-2-1-2 0,-1 0-2 0,-2-1 0 0,0-1 3 0,-2 1 2 16,-1-1 5-16,-2 0-4 0,-2 0-2 0,-2 0 2 0,0 1 0 0,-2 0 2 16,0 0 3-16,-1 0-3 0,0 0 2 0,-1-2 2 0,0 1 3 15,-1-2 3-15,2-2 8 0,-1 1-6 0,0-2 4 0,1 0 1 0,0-1-2 16,-1-1 1-16,0 0 2 0,0-3-7 0,0 0 5 0,2-2-1 16,1 1-2-16,0-3 2 0,3 0-6 0,0-2-1 0,2 1 1 0,-1-1-3 15,2 0 4-15,1-2-2 0,2 1-7 0,0-1 0 0,1 1-5 0,2-1 1 16,0 1-1-16,2 1-1 0,1-2-5 0,2 2 3 0,0 1 0 15,2-2 5-15,2 2-2 0,0 1-5 0,2 1 1 0,2 1-1 0,-2 0 4 16,1 0 1-16,-3 2-2 0,-1-1-2 0,1 2-1 0,-3 0 4 0,-1 0 0 16,0 0 1-16,-2 0 0 0,0-1-3 0,-3 0 4 0,1 1 1 15,-2-1 0-15,-1 0 3 0,0 0-5 0,0 0-2 0,-2 1 7 0,-1 1-2 16,0-1 1-16,-2 0 2 0,1 2-4 0,-2-1 2 0,1 1 3 0,-2 1 2 16,1 1-1-16,-2-1 1 0,0 1-3 0,0-1 4 0,-2 1 1 15,1 2 2-15,-2-1-1 0,1 2-6 0,0 0 2 0,-1 3-1 0,0-1 4 16,1 4 3-16,0-1-4 0,1 2-2 0,-2 3-1 0,1 1 4 15,-1 2 0-15,0 1 0 0,0 3 0 0,-1 0-7 0,2 2 5 0,-2 0 1 16,0 1-1-16,0 2 2 0,0 1-6 0,2 3-1 0,0-1 4 0,0 0 0 16,4 2 6-16,0 2-6 0,1 1 1 0,4 0-4 0,2 1 1 15,3-4-6-15,1 1 7 0,1-1-6 0,1 2-2 0,2 0 4 0,1 0-5 16,0-1 5-16,3 1 4 0,-2 0-4 0,3-2-3 0,-1-1 6 16,0 0-7-16,0-2 4 0,1-2 0 0,1 1-8 0,0-2 5 0,-1 2 2 15,1-3-4-15,-1-2 4 0,1-3-2 0,-2-2-3 0,1-1 4 0,-2-3-2 16,-2-1 5-16,2-2-2 0,-4-1-5 0,1-2 1 0,0-1 2 15,-2-3-4-15,1-2 2 0,0-1-3 0,-1-2-6 0,1-2-5 0,-1 0-4 16,0-3-13-16,0-2-6 0,0 0-16 0,0-3-16 0,0 0-22 0,1-1-25 16,0-2-41-16,1-1-63 0,0-1-70 0,2-3-78 0,-2-2-18 15,1-3 117-15,1-3 107 0,-2-3-43 0</inkml:trace>
  <inkml:trace contextRef="#ctx0" brushRef="#br0" timeOffset="182118.78">9132 11012 73 0,'0'1'49'0,"-1"1"-45"15,0 0-2-15,-1 0-3 0,1 0-5 0,1 1-16 0,0-2-19 0,0 1-7 16</inkml:trace>
  <inkml:trace contextRef="#ctx0" brushRef="#br0" timeOffset="184185.12">10134 12317 979 0,'-10'-7'408'0,"0"0"-220"0,-3 0-83 0,4 4-43 16,5 2-30-16,0 1-10 0,2 1-12 0,1-1-2 0,1 1 6 15,1 1 16-15,0 1 18 0,-1 0 22 0,1 3 11 0,-1 1 10 0,0 3 0 16,0 3-2-16,-1 3-13 0,0 4-9 0,0 3-22 0,1 3 0 0,-1 4-11 16,-1 3-5-16,1 2-4 0,1 2-14 0,-1 2 4 0,0 2-2 0,0 0 2 15,-3 2 1-15,1 0 2 0,-1-1-2 0,1 2 2 0,-1-2 2 16,1-1-8-16,0-3-6 0,-1-1-7 0,1 0-1 0,0-4 2 0,2 1 3 15,-1-3-8-15,2-1-5 0,-1-5-13 0,1-1-15 0,1-3-7 16,0-4-27-16,0-2-20 0,1-2-31 0,1-5-38 0,-1-3-50 0,3-3-51 16,-1-3-60-16,3-5-36 0,1-4-5 0,2-5 84 0,1-7 109 0,1-7 81 15,-1-7-54-15</inkml:trace>
  <inkml:trace contextRef="#ctx0" brushRef="#br0" timeOffset="184487.14">10410 12283 965 0,'-5'-3'556'0,"-2"2"-243"0,-1 0-196 0,0 5-64 0,2 2-36 0,0 5-20 16,3 0-3-16,0 3 1 0,0 1 9 0,-1 2 7 0,0 3 15 16,-2 2 12-16,0 3 17 0,-1 1 4 0,-1 1 5 0,-1 3-3 0,0 1-11 15,1 2-10-15,1 0 0 0,1 2-15 0,1-2 3 0,0 3-14 16,2-1-8-16,1-1-1 0,2 1-2 0,2-4 0 0,1-1 4 0,0-4-4 16,3-3-3-16,-1-3 3 0,-1-4-5 0,3-2 1 0,0-3-6 0,2-2 0 15,0-4 2-15,1-1-3 0,1-3-3 0,1-2 2 0,0-2-12 16,2-2 9-16,-1-3-4 0,1-2 1 0,-2-2 6 0,1-1-2 0,0-2 5 15,-3 0 7-15,-1-1-1 0,-1 0 8 0,-3 1-2 0,0 0 0 0,-3 0 5 16,-1 1 5-16,-2 1 4 0,-1 2 8 0,-3 2 0 0,0-1-3 16,-1 3 7-16,-1 0-5 0,-3 2 4 0,1 0-13 0,-2 0 9 0,-1 2-14 15,1 1 7-15,-3 1-7 0,0-1-3 0,-1 2-1 0,1 0-9 16,0 0 0-16,2 0 0 0,-1 2-18 0,2-2-5 0,2 0-16 0,0 0-41 16,2-2-29-16,-1 2-64 0,1-1-80 0,1 0-112 0,2 0-113 0,-1-2-13 15,3-1 167-15,-2-1 126 0,1 0 13 0</inkml:trace>
  <inkml:trace contextRef="#ctx0" brushRef="#br0" timeOffset="190818.98">2205 16613 615 0,'-6'-4'202'0,"-6"1"-114"0,2 1-34 0,3 2-22 15,1 3-14-15,5 1 1 0,-2-1-8 0,2 2-1 0,0-1 0 16,1 1 3-16,-2-1 6 0,2 1 10 0,0-1 4 0,1-2 6 0,0 1-1 16,1-2 2-16,1 1-3 0,-2-1-7 0,2-2-5 0,0 1-5 15,1 0-3-15,3-3 5 0,0 1-2 0,1 0 0 0,1-3 0 0,1 0-3 16,1 0 3-16,1 0-2 0,2-1 0 0,-1 2-3 0,2-2 2 0,0 0-1 15,0 2 4-15,1-1-8 0,1 3 6 0,0-1-6 0,0 2 4 16,2 1 2-16,-2 1-11 0,3 0 9 0,-1 2-7 0,1-1 4 0,2 3 1 16,0 0-2-16,-2 1-4 0,0 1-3 0,-2-2-3 0,2 2 2 15,-2 0-2-15,2 0 2 0,-2-1 0 0,1 1 4 0,-2-1-1 0,3-1 0 16,-3-1-3-16,2-1 2 0,-1-2-4 0,-1 0 10 0,2-2-4 0,-2 0-4 16,-1-1 4-16,1-1-4 0,1 1 4 0,-2-2-1 0,-1 2-9 15,1-2-2-15,-1 2 3 0,1-1-3 0,0 0 8 0,0 2 3 0,-1 0-5 16,0 0 0-16,2 1 0 0,-1 1-7 0,1-1 9 0,-1 1-3 0,1 2 1 15,0-1-1-15,-1 0-1 0,-1 0 6 0,1 2 0 0,0-2 1 16,0 2 4-16,0-1-13 0,2 1 0 0,0-1 6 0,0 1-6 0,0-1 12 16,-2 0-8-16,0 1-4 0,-2-1 1 0,1 0 1 0,0-2 7 15,-1 1 4-15,-1-1-5 0,1 0-9 0,-1 2 1 0,1-2 11 0,0 0-13 16,-2-1 10-16,2 0-10 0,1 0-7 0,-2 2 15 0,-1 0-4 16,2-1 2-16,0 0-4 0,0-1-3 0,1 2-1 0,-1-1 4 0,1 2 0 0,-1-2 1 15,1 1-5-15,0 0 8 0,-2 1-8 0,2 0 10 0,-1-1-2 16,0 2 0-16,2 0-2 0,-2 0-1 0,0 1 0 0,1-2 1 0,0 0 7 15,0 2 1-15,1-1-3 0,0-1-2 0,-1 0-3 0,0 0-4 16,0-1 7-16,0 0-5 0,0 0 13 0,0-1-9 0,0-1-4 0,0-1 8 16,-1-1-9-16,1 1 7 0,0-1 7 0,0 0-9 0,1 0-4 0,-2 0 1 15,1 0 0-15,-1 0 2 0,-2 0 6 0,3 0-6 0,-1 1-10 16,0 0 6-16,1 0-4 0,-2-1 7 0,-1 4 4 0,1-2-9 16,0 1 2-16,-1 0 1 0,2 0 2 0,-1 1 0 0,1 1-2 0,-2-1 3 0,2-1-5 15,0 1 9-15,1 1-6 0,-1-1-2 0,1 0 5 0,0 2-1 16,0-3-2-16,1 4 2 0,-1-2 2 0,0 1-3 0,0 0 8 0,0 0-4 15,0-2-11-15,1 0 6 0,0 1 2 0,-1-2-6 0,1 0 20 16,-1 0-18-16,0-1-5 0,1 0 9 0,-1 0-1 0,-1-1 2 0,0 0 7 16,-1 0-10-16,-1-1-6 0,2 2 9 0,0-1 0 0,0 0-6 0,0 0 11 15,1 1-10-15,0-1-4 0,-1 1 7 0,3 0-2 0,-1 1 2 16,0 0 4-16,0-1-1 0,-1 1-9 0,0 0 7 0,0 2-1 0,0 0 6 16,0-1-1-16,0 2 0 0,0-2-8 0,-2 2 6 0,2-2-2 0,-1 3 6 15,1-2-6-15,1-1 2 0,-1 2-8 0,1-1 2 0,-1 0 7 16,1-1-8-16,0 0 14 0,0-1-12 0,1-1-5 0,0 0 4 0,0-1-1 15,-2 0 4-15,1-1 10 0,0-1-13 0,-2 0-2 0,4 1 3 0,-2-2 6 16,-1 2 3-16,0 0 5 0,0-1-12 0,0 1-10 0,-2 0 13 16,2 1-2-16,0-2 9 0,-1 2-6 0,0 0-1 0,0 1-9 0,0-2 8 15,0 0 2-15,1 2-3 0,0 0 2 0,0 0 1 0,0 0-8 16,0 0 0-16,1 0 4 0,-1 2 1 0,1-2 6 0,0 1 0 0,-1-2-12 16,0 1-1-16,-1 0 5 0,-2 0-2 0,2-2 10 0,-1 1-7 15,1-1-3-15,-3 1-1 0,1-1 4 0,-1-1 0 0,-1 0 4 0,0-2-5 16,0 3 2-16,0-3-1 0,-3 1 10 0,1 0-10 0,-3-2 10 0,1 3-9 15,0-1-2-15,0-1 5 0,-1 0 2 0,0 0 1 0,0 1 1 0,-2-1-1 16,2 1-4-16,-2-1 0 0,2 0 3 0,-1 1 1 0,-1 0-1 16,1 0 5-16,0 0-12 0,-2 0 8 0,2-1-4 0,-3-1 2 0,0 2 3 15,0-3 0-15,1 1-15 0,1-1 7 0,-2-2 1 0,1 1-6 16,-1-4 10-16,0 2-6 0,2-2-8 0,-1-1 5 0,0 0 0 0,1-2-5 16,-1-2 6-16,0-1-2 0,0-1 2 0,1-1-2 0,-1 0 4 0,2 2-5 15,-1 0 3-15,-1-1-4 0,3 2 3 0,-2 1 4 0,1 0 4 16,-1 2-4-16,1-1 5 0,-1 0-10 0,2 1 0 0,-3 1 9 0,2 2 6 15,-2 1-4-15,0 0 2 0,1 2-1 0,-1-1-12 0,-1 0 9 0,0 1-6 16,-1-1 4-16,0 3-5 0,1 0 3 0,-1 0-4 0,0 0 5 16,1 0-4-16,-1 1 6 0,2 0 0 0,-2 0 3 0,0 2-6 0,-2 0-2 15,2 0 4-15,0 0-7 0,0-1 8 0,-1 2-1 0,0 1-4 16,0 0 2-16,-1-2 15 0,-1 1-11 0,0 0 13 0,-1-2-7 0,-1 2-2 16,0 0 6-16,-2-1-1 0,1 2-1 0,-2-1 4 0,-1 0-4 15,0 1 1-15,-2 1 3 0,0-2-2 0,-2 2-1 0,-1 2 5 0,1-2 2 16,-1 0-7-16,-2 1 4 0,-2-1-11 0,1 1 0 0,-1 0-2 0,0-1 3 15,0 1 0-15,-2-1 1 0,0 0 1 0,0 0-3 0,-2 0-1 0,-2 0 7 16,-2-1 2-16,0 1-3 0,1 0-4 0,-2-2-2 0,2 2-2 16,-2-1 8-16,1-1 1 0,-1 1-2 0,-1 0 4 0,2 1-11 0,-1-1 3 15,0 1 2-15,1 1-3 0,1 0 4 0,-3 2-1 0,2-1-2 16,-2 0-3-16,-1 2-3 0,3 0 8 0,-1 1-5 0,1-2 4 0,0 2 2 16,1 0-2-16,-1-1-9 0,-1 1 8 0,2-1-9 0,-2 1 0 0,1-2 5 15,-1 2 2-15,1-2 6 0,-1 1-4 0,1-1 1 0,1 1-10 16,1-2 1-16,-1 2 7 0,-1-2-4 0,1 0-9 0,-1-1 8 0,1 1-4 15,0 0 5-15,0-1 1 0,0 0-5 0,1 0-5 0,0 2 14 0,-1 0-4 16,-1-1 6-16,1 1-7 0,0-1-6 0,-1 0 5 0,3 2-1 16,-2-1 2-16,1 1-1 0,-2 0 5 0,2 0-2 0,-1 0 9 0,2 1-6 15,-3 0-4-15,0-1-4 0,-1 2 5 0,2-1-4 0,1-2 12 16,1 0-11-16,-1 0 3 0,3 0 0 0,-1 2-1 0,1-4 3 0,0 4-4 16,3-5-6-16,-1 0 4 0,1 1 1 0,1-2 0 0,-1-1 1 0,2 1-2 15,0-2-1-15,1 2-3 0,0-2 7 0,0 1-8 0,-1 1-1 0,1-3 6 16,-1 3 2-16,2 0-6 0,-1 1 10 0,0 0-16 0,1 0 16 15,-1-1-5-15,2 1 3 0,2-1 2 0,-2 0-5 0,2 0 0 0,-1-2 0 16,1 1 1-16,0 0 6 0,1-2-1 0,0 2-3 0,0 0 7 16,0-1-7-16,0 0 2 0,-1-2-5 0,1 2 2 0,-2-1-5 0,2 0 12 15,-1-1-1-15,1 0-8 0,-1 1 0 0,-1-1 0 0,-1 2-6 16,2-1 9-16,-2 1-11 0,2 1 5 0,-1-2 1 0,-1 1-6 0,2 0 11 16,-1 1-14-16,2-1 8 0,-2 0 0 0,1-1 3 0,-1 1 4 0,1 0-7 15,-1-1-2-15,1 2 2 0,-1 0-3 0,1-1 12 0,-1 1-14 16,0 0 7-16,-2-2-3 0,2 2 3 0,0-1 4 0,0 0-5 0,0 1 4 15,0 0-2-15,0 1 10 0,1-2-9 0,-1 2 6 0,1-1-15 16,-1 0 11-16,1-1-2 0,-1 1 6 0,1 0-1 0,-1-1-4 0,-1 1-1 16,2 1 6-16,-2-1-7 0,2-1 0 0,-1 2 2 0,1-1-6 0,-1 1 6 15,0-1-5-15,1 1 1 0,1 0-3 0,0 0 2 0,1 0 1 0,1 1 7 16,0-1-11-16,0 0 6 0,-1-1-5 0,2 1 2 0,-1 1 3 16,1-1 0-16,1 1 1 0,0-1 3 0,-1 0-8 0,2 0 8 0,-1-2-4 15,0 2-2-15,0 1 4 0,1 0-2 0,-1 1 1 0,0 0 4 0,0-1-2 16,0 0-1-16,1 0 4 0,0 0-11 0,0 2 7 0,1-1-5 15,0 1 1-15,1 0-3 0,-2 1 10 0,2-1-8 0,1 0 1 0,-2 1-1 16,2-1-2-16,0 0 2 0,-3 1 0 0,3 0 1 0,-2-2-2 16,2 0 8-16,0 2-13 0,-1-2 12 0,1 0-6 0,-2 0-5 0,1-1 3 15,1 0 5-15,-1 0-2 0,0 0 6 0,1 0-1 0,-1 0 0 16,0-1 0-16,-1 2-4 0,1-1 4 0,-1 1-2 0,1 0-5 0,0 1 8 16,-3-1-4-16,1 0 0 0,1 0 0 0,-1-1 0 0,2 1-1 0,-1-1-2 15,-1 1-1-15,0 0 3 0,-1 1 2 0,-1-2-2 0,2 0 2 16,0 0-7-16,0 1 3 0,-2 0-7 0,1-1 13 0,1 0-12 0,-4 0 2 15,3-1-4-15,-1 1 2 0,0-1-1 0,0 1 1 0,0-2 2 0,-1 1 1 16,0 1-2-16,1-1 2 0,-1-1 3 0,2 1-8 0,-2-2 12 16,-1 1-8-16,2-1 7 0,-4-1-8 0,3 1-3 0,0 0 2 0,0 0 6 15,1-1-4-15,-1 1 12 0,1 0-8 0,2 0-3 0,-2 1-1 0,0 0-3 16,2 0 7-16,-1 1-4 0,2 1 3 0,0 3-1 0,0-1-1 16,0 1-2-16,1 0-1 0,0 0 1 0,0 3-2 0,1 1-4 0,-1 0 6 15,1 2-5-15,0-1 5 0,-1 2 4 0,2 1-4 0,-1 0-1 16,0 0 5-16,1 0 1 0,-1 1 6 0,0 2-5 0,2-2-2 0,0 2-7 15,2 0 11-15,1 0 3 0,-2 3-1 0,2-1 2 0,0 2-5 0,0-1 2 16,1 2-2-16,1 2 5 0,0 1-4 0,-2 3 2 0,4 3-13 16,-2 0-19-16,-1 1-44 0,3-2-51 0,0 0-66 0,1-1-70 0,3 1-90 15,1-2-67-15,1 2 104 0,1-2 106 0,-1-2 17 0,-1-3 67 16</inkml:trace>
  <inkml:trace contextRef="#ctx0" brushRef="#br0" timeOffset="193084.28">10339 16102 196 0,'-4'-7'38'0,"0"-1"5"16,-2 0-4-16,0 2-17 0,1 3-10 0,0 2-6 0,0 1-4 16,1 0 2-16,0 1 1 0,1 0 2 0,-1 1 6 0,2 1 9 0,0-1 6 15,-1 0 12-15,1 1-1 0,0-1 1 0,1 0-5 0,1-1-8 0,0 0-2 16,1 2-3-16,1-1 2 0,0 0 4 0,1 2 4 0,0-2 4 15,2 0 10-15,-1 0 0 0,3-1 10 0,0 0-1 0,1-1-4 0,2-1-3 0,-1 1-11 16,2-3-8-16,0 2-1 0,1-1-12 0,1 1 1 0,1-1-4 16,0-1-11-16,0 1 4 0,2-2-11 0,0 1-19 0,0 0-21 0,0-1-41 15,0 1-36-15,-1-1-28 0,0 2-21 0,-1-2 3 0,-1 1 30 16,-2 1 50-16,-2-1 39 0,-2 2 31 0,-2 1 6 0,-2 0-114 0</inkml:trace>
  <inkml:trace contextRef="#ctx0" brushRef="#br0" timeOffset="193244.66">10490 16092 311 0,'-10'1'162'0,"-4"0"40"0,-1 1-45 0,1 0-48 0,4 0-25 0,0 2-19 16,2 1-3-16,1 1 2 0,2 1 14 0,-1 0 6 0,2 2 11 16,0 0-4-16,0 1-6 0,2 1-3 0,0 2-16 0,2-1-6 0,1 3-8 15,0 0-18-15,2 1-6 0,1 2-16 0,0-1-11 0,0 0 5 16,1 0-10-16,-1 0 4 0,3-2-7 0,-1 0-11 0,1-3-23 0,0 1-30 16,-2-2-43-16,4-1-41 0,-3-2-42 0,1-2-30 0,0-4-23 15,1 0-7-15,-1-3 36 0,0-1 75 0,-1-3 62 0,0-2 45 0,-3-2-89 16</inkml:trace>
  <inkml:trace contextRef="#ctx0" brushRef="#br0" timeOffset="193507.94">10570 16152 526 0,'-2'-4'240'0,"0"2"-78"0,0 0-72 15,1 3-46-15,-1 2-20 0,2 2-7 0,-1 3 9 0,0 0 18 16,0 2 18-16,0 0 11 0,0 0 5 0,-2 0-14 0,3 1-14 0,-1 0-16 16,1 0-16-16,1-1-5 0,1 2-12 0,-1-1-13 0,1-1-11 0,-1 2-22 15,0-2-24-15,-1 2-14 0,-1-1-21 0,-1 2-6 0,-2-1-9 16,0 0-7-16,-2-1-4 0,0 0 4 0,-2 0 4 0,0 0 18 0,-1 1 17 15,-2-2 26-15,0 2 23 0,-1-2 16 0,1-1 15 0,-3-1 7 0,0-1 7 16,0-2 14-16,2 0 21 0,-2-2 23 0,2-1 32 0,-1 2 18 16,1-3 18-16,0 1 3 0,2-1 2 0,2-1-6 0,1 1-12 0,2-1-13 15,1-1-8-15,0 2-16 0,3-1-8 0,1 0-12 0,1-1-19 0,3 0-4 16,2-1-8-16,1-1-3 0,3 1 5 0,1 0-8 0,3-2-5 16,1-1-4-16,4 0-3 0,0-1-5 0,2-2-2 0,2 1-7 0,0-2-5 15,0-1-18-15,0 2-32 0,0-2-33 0,2 2-69 0,-1 1-43 16,0-1-60-16,1 2-48 0,0-2 23 0,-1-1 93 0,-3-1 77 0,-3-4-51 15</inkml:trace>
  <inkml:trace contextRef="#ctx0" brushRef="#br0" timeOffset="193877.77">10742 16044 941 0,'-9'-1'496'16,"-1"0"-295"-16,-1 1-139 0,6 5-45 0,1 2-16 0,3 1-11 15,1 2 9-15,1 1-5 0,0 0 12 0,1 2 8 0,0 1 3 0,0-2 1 16,2 1 2-16,-1-2-10 0,3 2-6 0,1-1-8 0,1 0-32 0,0 2-23 15,1 1-47-15,-1 1-49 0,1 2-40 0,-1 0-35 0,1 0-13 16,-4 1 18-16,1 1 49 0,-1-1 67 0,-3-2 49 0,-1 2 37 0,-2-2 16 16,0-1 2-16,-3 0 1 0,0 1 1 0,-2-1 1 0,0 0 1 0,-2-2 0 15,1 1 2-15,0 0 2 0,0-3-1 0,0 1 9 0,-1-4 20 16,3-2 27-16,-2 0 34 0,1-2 23 0,0-3 0 0,2 0-9 0,0-1-21 16,2 1-7-16,0-2-16 0,2-2-10 0,1 1-8 0,1-1-12 0,3-1-7 15,0-1 1-15,3-2-11 0,3-1 1 0,-1-1-4 0,3-1-8 16,1-2 5-16,1 0-9 0,1 2-1 0,-1 1 3 0,1 2-3 0,-2 2 1 15,-2 0 3-15,-1 4-9 0,-4 2 5 0,-1 3-5 0,-3 3 3 0,-2 1 13 16,-1 4 9-16,-2 1 18 0,0 1 21 0,-3 1 16 0,-2 0 18 16,-1 1 12-16,0 1-6 0,0-1 3 0,-1 0-11 0,1 1-12 0,-2-1 5 15,2-1-12-15,0-1-3 0,2-1-3 0,3-2-12 0,-2 0-10 16,3-3-10-16,1 0-7 0,1-2-8 0,1-1 0 0,1-1-6 0,2-3 2 16,2-2-13-16,0-1-2 0,4-3-20 0,1-1-11 0,2-2-30 0,1-4-44 15,1 0-40-15,2-2-63 0,1-3-70 0,2-1-60 0,1-2-53 16,0 0 68-16,-1-2 123 0,-2-2 58 0,0 0 18 0</inkml:trace>
  <inkml:trace contextRef="#ctx0" brushRef="#br0" timeOffset="194151.71">11212 16109 673 0,'-6'-8'649'0,"0"-1"-379"0,-1 0-199 0,3 4-53 0,2 3-13 15,2 2-20-15,2-2 4 0,0 1-8 0,0 0 4 0,2-1 10 16,-1 0 4-16,1-1 5 0,-1 1 1 0,2 1-6 0,-1-2-1 0,1 2-5 15,-1 1-7-15,1 3 6 0,0-1-8 0,-3 3 4 0,0-1-2 0,-2 2 3 16,0 2 4-16,-2 1 6 0,-3 2 7 0,1 1 8 0,-3 0 6 16,0 3 9-16,0-1-1 0,-1 1 8 0,0 2 3 0,-1-1 5 15,-1 1 13-15,2 2-2 0,0-1-2 0,1 1 1 0,2-1-7 0,0 1-2 16,2-1 4-16,0 0-13 0,3-1-1 0,0-2-13 0,3-2-6 0,0-1-6 16,2-1-4-16,2-2-2 0,1-3 2 0,1 0-7 0,1-2 4 0,2-2-11 15,0-2 3-15,2-3-10 0,0-1 3 0,0-3-20 0,1-1-10 0,0-1-30 16,0-2-26-16,-1 0-22 0,1-1-35 0,-3 1-31 0,0-1-41 15,-3 1-31-15,-1 0-25 0,-3 1 28 0,-2 3 80 0,-3 0 77 0,-3 1 51 16,-3 3-83-16</inkml:trace>
  <inkml:trace contextRef="#ctx0" brushRef="#br0" timeOffset="194290.14">11117 16353 750 0,'-6'-2'338'0,"1"-1"-181"0,-1 0-93 0,2 3-39 0,6-1-17 0,0 1-4 15,1-1-1-15,1 1 10 0,2-1 10 0,-1-1 20 0,2-3 15 16,1 0-1-16,1-3-6 0,3 1-19 0,1-2-13 0,2-2-10 0,1 0-9 15,0 1-32-15,1 0-25 0,-1-1-63 0,1 2-56 0,-1 0-46 0,0 2-51 16,-1 0 9-16,-1 1 79 0,-3-1 72 0,1 0-31 0</inkml:trace>
  <inkml:trace contextRef="#ctx0" brushRef="#br0" timeOffset="194406.58">11350 16229 681 0,'-5'-2'336'15,"3"-2"-155"-15,-1 2-122 0,1 0-44 0,5 2-27 0,0-3 5 0,1 0-10 16,0-1 9-16,2-3 2 0,1 0-2 0,2-1 2 0,2-2-16 0,0-1-31 15,1-2-45-15,0 1-59 0,0 0-60 0,1 1 1 0,-2 1 59 0,1 0 65 16,-2-2 35-16,-1 2-58 0</inkml:trace>
  <inkml:trace contextRef="#ctx0" brushRef="#br0" timeOffset="194559.61">11516 15988 644 0,'-5'1'337'0,"-2"0"-96"0,-1 3-115 0,3 3-47 0,0 1-24 0,2 0-1 0,0 2 4 15,1 1 19-15,0 0 4 0,1 2 9 0,-1 1-4 0,2 2-2 16,3 2-16-16,-1 1-9 0,3 1-20 0,-1 1-11 0,2 1-7 0,1 2-11 15,-1 2 5-15,1-1 0 0,-1 1-5 0,1 2-5 0,0 0-4 0,0-1-11 16,1 0 1-16,0 0-16 0,2-2-21 0,0 0-38 0,-1 1-48 16,2-3-48-16,-2-1-48 0,0-4-47 0,-1-3-37 0,0-2-27 0,0-2 88 15,-1-2 93-15,0-2-43 0</inkml:trace>
  <inkml:trace contextRef="#ctx0" brushRef="#br0" timeOffset="195068.75">11858 16190 584 0,'-1'-9'269'0,"-1"-3"-125"0,1-2-86 0,3 1-37 16,2 5-14-16,1-1-8 0,2 2 5 0,1-1-4 0,2 0-1 15,0-1 4-15,1-1 2 0,3 0 1 0,-1 1 8 0,2 1-5 0,-2 2-2 16,0 2 1-16,0 0-3 0,0 3-2 0,0 2-1 0,-2 1 1 16,-1 4-4-16,-2 1 4 0,-1 2 1 0,-1 4 6 0,-2 0 3 0,-2 2 14 15,-1 1-3-15,-2 2 11 0,0 1 4 0,-2-1-1 0,0-1 5 16,1 2-2-16,-2-2-2 0,1-1 8 0,-1 2 4 0,0-2 1 0,-1-2 6 15,2-1-10-15,-1 1-9 0,3-3-10 0,0-1-6 0,1-1-9 0,0-1 1 16,2-2-10-16,0 0 1 0,3-2-9 0,0 0-2 0,0-3-22 0,2 0-30 16,1-2-41-16,2-1-54 0,0-1-40 0,3-1-41 0,1-3-54 15,1-1 12-15,0-4 83 0,1-3 71 0,-2-3 29 0,1-4-13 16</inkml:trace>
  <inkml:trace contextRef="#ctx0" brushRef="#br0" timeOffset="195223.28">12265 15912 753 0,'-4'-4'428'15,"-2"0"-140"-15,-1-1-162 0,1 4-63 0,3 3-45 0,1 2-16 0,-1 3 5 16,2 0 6-16,1 1 15 0,0 2 13 0,-1 0 1 0,2 3-5 16,-1 0 0-16,2 1-2 0,2 0-7 0,0 0-8 0,2 1-10 0,0 2-17 15,1 0-1-15,0 0-12 0,0 2-26 0,2 0-32 0,-1 1-47 0,2-1-74 16,0 2-52-16,0-1-59 0,0 1-19 0,0-1 100 0,-2 2 86 16,-1-1 36-16,-3-1-3 0</inkml:trace>
  <inkml:trace contextRef="#ctx0" brushRef="#br0" timeOffset="195443.12">12267 16558 843 0,'-12'3'521'0,"-1"2"-181"16,-2 3-218-16,4 0-87 0,4 1-23 0,2 2-17 0,3 1 8 0,1 0 3 16,2-2-6-16,1-1 6 0,3-2 2 0,1-1 7 0,2-3 11 15,3-2-4-15,2-1-4 0,3-3-11 0,4-2-9 0,2-2 5 0,1-1-7 16,3-2 3-16,1-4 1 0,0-1-20 0,1-2 11 0,-1-2-9 0,-2 0-4 16,-1-1 11-16,-3 1-1 0,-3 0 1 0,-2 4 16 0,-4 1-1 15,-3 3 7-15,-3 0 10 0,-5 3-5 0,-2 3 14 0,-4 0 16 0,-4 3 21 16,-2-1 9-16,-3 2 15 0,-4 2-15 0,0 2-4 0,-4 0-13 15,-1 2-3-15,-2 1-19 0,-2 2 1 0,-1 0-17 0,1 1-18 0,0-1 10 16,2 0-5-16,1 1-3 0,1 0 6 0,3 0-11 0,2 0-21 0,0-1-8 16,3-1-37-16,3 2-27 0,0 0-54 0,3-1-66 0,2-1-91 15,1-1-89-15,5 0-81 0,1-3 102 0,4 1 140 0,0-3-20 0</inkml:trace>
  <inkml:trace contextRef="#ctx1" brushRef="#br0" timeOffset="67105.5">25166 18971 0,'0'0'0,"0"0"0,0 0 0,0 0 0,0 0 0,0 0 0,0 0 0,0 0 0,0 0 0,0 0 0,0 0 0,0 0 0,0 0 0,0 0 0,0 0 0,0 0 0,0 0 0,0 0 0,0 0 0,0 0 0,0 0 0,0 0 0,0 0 0,0 0 0,0 0 0,0 0 0,0 0 0,0 0 0,0 0 0,0 0 15,0 0-15,0 0 0,0 0 16,0 0-16,0 0 15,0 0-15,0 0 16,0 0-16,0 0 0,0 0 16,0 0-16,0 0 15,0 0-15,-49 19 16,40-15-16,9-4 0,9-4 16</inkml:trace>
  <inkml:trace contextRef="#ctx0" brushRef="#br0" timeOffset="-203148.35">9347 5997 415 0,'-9'-1'195'0,"-5"-1"15"16,-2 1-46-16,1 1-33 0,4 1-26 0,-1 1-10 0,2 2-5 0,-2-1 0 16,2 0 9-16,2 2-4 0,-1-1 1 0,3 0-2 0,0 1-11 15,2-2-7-15,1 1-11 0,2-2-19 0,1-1-8 0,4 1-13 0,1 1-4 16,3 0-8-16,3-1 0 0,3 1 1 0,2-1-8 0,3 0 3 0,3 1 3 16,2-2-5-16,4 0-1 0,2-1 0 0,3 0-3 0,3 0-1 15,2-1-1-15,3-1 5 0,-1-1-6 0,3 1 3 0,-1-2 3 0,4 2-6 16,1-2 5-16,0 0-1 0,2 0-1 0,2-1 0 0,2 0-3 15,0 1 3-15,0-1-6 0,-1 3 3 0,0-2 5 0,1 3-7 0,-3-1 2 16,-1 2 2-16,-2 1-2 0,-1 1-3 0,-2 1 4 0,-1 1-1 0,-2 0-3 16,-1 0 5-16,-1 0 2 0,0 0-7 0,-1 1 6 0,-3 0 0 15,-3-1-4-15,-2 1 1 0,-2-1 0 0,-3 0 1 0,0-1 3 0,-3 0 0 16,-1 0-5-16,-3-1 1 0,0 0 1 0,-2 0 5 0,-1-1 3 0,-1 0 4 16,0 0 5-16,-3-1 4 0,1 0 1 0,-2-1 3 0,-1 0-9 15,0-1 1-15,2-1-4 0,-2 2 2 0,0-1 3 0,0 0-7 0,0 0 1 16,-1 0-3-16,0 0 1 0,-3 0-3 0,1 0 0 0,0 0-7 15,-1 1 3-15,-2-1 0 0,0 0 0 0,0 1 0 0,-1 0-4 0,-1 0-3 16,0 0 5-16,1-1-2 0,-2 0 3 0,1 1-1 0,0 0-6 0,-1 0-4 16,1 0 2-16,0 0-4 0,-1-2-2 0,1 2 0 0,-1 0-8 15,1 0 2-15,-1 0-6 0,2-2-10 0,-1 2-8 0,-1-1-20 0,1 1-15 16,0-1-17-16,-1 0-34 0,0 1-41 0,0 0-67 0,0 0-67 0,0 0-73 16,-1 0-3-16,-1-1 124 0,-2 0 103 0,1-1-46 0</inkml:trace>
  <inkml:trace contextRef="#ctx0" brushRef="#br0" timeOffset="-202188.45">11230 5957 181 0,'-3'1'161'0,"-1"1"-44"0,0 1-9 0,-1 1-33 0,-1 0-24 0,0 1-14 16,1 0-5-16,-1 1 2 0,-1 0 10 0,0-1 9 0,-2 1 15 0,0 0 16 15,-2 0 15-15,-1-1 17 0,-1 1 8 0,-2 0-2 0,-1-1-3 16,-2-1-6-16,1 1-10 0,-1-2-9 0,-2 1-10 0,-1-2-7 0,-2-1-5 16,-2 0-6-16,-2 0-2 0,-3-1-7 0,-1-1-5 0,-2 1-1 0,-3-2-7 15,-1 0-7-15,-3-1-5 0,-4 0-8 0,-2 1-10 16,-1 0-3-16,-2 0-3 0,-1 1-3 0,-2 0 2 0,-4 0-7 0,0 0 6 0,-4 1-3 16,-1-2 4-16,-1 2-1 0,-2 0-4 0,-2 0-2 0,1-1 6 0,-3-1 1 15,1 0 1-15,1-1 0 0,3 0-5 0,0-2 2 0,2 0 0 16,1-2 3-16,3-1-2 0,1-2-1 0,5-1 3 0,1-1 1 0,3 0-1 15,2-3 5-15,3 0-6 0,3-3-1 0,6 0 4 0,3-1 2 16,3-1 1-16,4-2-3 0,3 0-4 0,3-4 4 0,4 1 0 0,5-1-1 16,4-3-4-16,4 0-7 0,6 0 2 0,5-1 2 0,5 1 1 0,7 1-1 15,5-2-4-15,5 0 0 0,7-2 2 0,7 2-3 0,6 2 3 16,2 1-5-16,4 4 0 0,1 2-3 0,5 4-1 0,1 4 6 0,4 3-2 16,0 2 2-16,0 3-2 0,4 3-5 0,1 2-5 0,1 5-1 15,2 0-7-15,-1 5 8 0,-1 2-5 0,-3 2 6 0,1 2 1 0,-1 4-5 16,-4-1-2-16,1 2 6 0,1-1-4 0,-3-1 7 0,-1 0 2 0,-3-3-6 15,-5 0 14-15,-4-1-3 0,-3-2 6 0,-5 1-2 0,-4 1-5 16,-5 0 5-16,-3 1-3 0,-4 0 6 0,-4 2 5 0,-3 1-3 0,-5 0 6 16,-3 2 0-16,-4 0 1 0,-3-2 0 0,-2 0 4 0,-4 1-3 0,0-1 3 15,-4 0-3-15,-3 0 4 0,-2-2-4 0,-2 2 5 0,-1-1-4 16,-3 0 0-16,-1 0 5 0,-1-1-14 0,0 0 7 0,0-3-4 0,0 0 0 16,2 0 1-16,-2-1-4 0,1 1-4 0,0-3 3 0,1 1-6 0,-1-2 7 15,3-2-7-15,-1 0 1 0,2-2-1 0,1-1 2 0,1-2-2 16,1-2-3-16,1 2-5 0,0-3-3 0,0-2 3 0,1 0-3 0,0 0-2 15,1-2-14-15,1 1-6 0,-2-3-8 0,3 0-7 0,0 1-9 16,0-2-10-16,2 1-16 0,-1-1-25 0,2 0-30 0,-1 0-43 0,2 0-60 16,-1 0-54-16,0 2-55 0,0-2-19 0,1 0 107 0,-1 1 98 0,-1-2 48 15,-1-1-15-15</inkml:trace>
  <inkml:trace contextRef="#ctx0" brushRef="#br0" timeOffset="-190968.37">9214 10911 679 0,'-7'-6'253'15,"-1"-1"-98"-15,-1 1-52 0,2 3-47 0,1 3-30 0,2 1-15 0,2 2 0 16,1 1 0-16,0 1 0 0,0 0 4 0,-1 2 8 0,2 1 6 15,-1 0 9-15,1 0 6 0,0 2-2 0,0-2 3 0,1 1-7 0,1 0-6 16,0-1-4-16,1 1-5 0,4 0-7 0,0-1-1 0,2 1-3 16,2 0-5-16,-1 0 0 0,2 0-1 0,0 2 0 0,2-1 2 0,-1 1-3 15,2 0-3-15,-1 1 1 0,-2 0 2 0,2 1 3 0,-2 0 5 16,-2 1-1-16,1-1-1 0,-2 1 2 0,0 1 6 0,-1 0 1 0,-1-1 10 16,0 2-8-16,-3 0 0 0,1 0 5 0,-3 1-3 0,1 0 5 0,-2 0-2 15,0 2 0-15,0 0-4 0,-1 2 4 0,0-1-3 0,0-1-3 16,0 1 2-16,0-2-1 0,1 3-3 0,0 0-3 0,1-1 1 0,-1 1-10 15,0 1 5-15,1 0-1 0,-1 1-2 0,1 0-2 0,0-1 2 0,-1 1 0 16,0 0 2-16,0 0-4 0,-1-1 2 0,0-1 0 0,0-3 2 16,0 2-2-16,-1 0 3 0,1-2-5 0,-2-1-6 0,1-1 7 0,-2 1-2 15,1-2 5-15,0 1 3 0,-1-3-10 0,1 2-2 0,0 0 5 0,0 0 6 16,-1 3 6-16,1-1-2 0,1 3 0 0,-2 0-8 0,2 3 4 0,-1 2-4 16,1 0-1-16,1 0-3 0,0 1 5 0,1-1-7 0,1 2 9 15,1-1 0-15,-2 3-4 0,2-1-2 0,0-1 2 0,1 1-3 0,1-2-2 16,-1 1 3-16,2-3-9 0,-1-2 8 0,1-1-3 0,-1-3 1 0,2-2 3 15,-1 1-1-15,0-2-2 0,0-3 4 0,-1 0-2 0,1-1-1 16,0-1-4-16,-2-1 7 0,1-1-9 0,0 0 9 0,-1 0-4 0,1 1-3 16,-1-1 2-16,1-1-7 0,1 1 5 0,-2-1-4 0,2 1 1 15,-1 0 2-15,-1-1-6 0,1 1 12 0,-1-1-2 0,-1 0-3 0,0 0-1 16,1-1-1-16,-2 1 0 0,2-3 10 0,-2 2-4 0,0 0-6 16,-1-2 9-16,1 1-11 0,-1-1 19 0,-1-1-12 0,0-1 0 0,0 1 1 15,0-1 1-15,-1-1-1 0,1 0 11 0,-2-1-8 0,1 0 1 16,0 0 0-16,1-1-1 0,-1 1-1 0,-1-1-2 0,2 1 2 0,-1 0-12 15,1 0 12-15,0 1-4 0,0-1 1 0,0 0-1 0,0 1-1 0,0-1-9 16,1 3 11-16,0-1-6 0,0 0 5 0,0 0-4 0,-1 0-6 16,1 1 10-16,-1-1-2 0,0 1 4 0,1 0 0 0,-1-1-4 0,0 1-5 15,2 0 11-15,-2 1-6 0,-2-1 4 0,2 1-1 0,0-2-1 0,-1 1-2 16,0 2 3-16,0-3-3 0,0 2 0 0,0-1 2 0,-2 1 1 16,2-1 2-16,0 1 0 0,-1-1-7 0,1 2 1 0,-1-3-6 0,1 3 9 15,0-2-1-15,1 2 6 0,-1-1-4 0,1 2-4 0,0 1 2 0,-1-1-6 16,1 1 9-16,0 1-6 0,1 0 8 0,-1 1-2 0,1 1 2 0,-1 1-7 15,1 0 7-15,0 1-6 0,-1-1 5 0,2 2-1 0,-2 1-6 16,1 0 9-16,0 1-11 0,-1 0 11 0,1 0-4 0,-1-2-1 0,1 2 11 16,0-2-11-16,-1 1 0 0,2-1 5 0,-1-2-7 0,0 0 13 15,-1-1-10-15,-1 0 2 0,1-2 2 0,0 0-2 0,-1 0 7 0,-1-1-7 16,2 1-5-16,-1 1 5 0,0-1-7 0,1 1 2 0,0 1 14 16,0 2-19-16,0 2 17 0,1 1-9 0,-1 1-5 0,1 1 11 0,2 0-9 15,-1 3 0-15,0 1 3 0,2-1-11 0,-2 1 13 0,1 0 2 0,2 0 1 16,0 1-6-16,-1-1 5 0,1 1-16 0,1 0 11 0,-3 0 0 15,2 0-9-15,-2 0 14 0,1-4-2 0,1 2 7 0,-1-2-9 0,-1 0 1 16,1-1-8-16,-1-1 13 0,0-1-7 0,0 0 11 0,-1-1-8 0,1 1-6 16,-1 0 4-16,0-1-3 0,1 1 7 0,0 0-2 0,-1 0 2 15,2 1-2-15,-2 1-6 0,0 2 4 0,2-1 13 0,0-1-15 0,1 2 10 16,-1-1-6-16,1 2-10 0,0 2 5 0,0 0-2 0,0 0-1 16,1 2 3-16,0-1 1 0,0 1 6 0,-1 0-5 0,0 1 5 0,0-1-5 15,-2 1 1-15,2 0 4 0,-2 2-2 0,1-2 2 0,-1 1 0 0,0-2-3 16,1-2 3-16,-1 0 5 0,0-2-8 0,-2 1 8 0,1-2-12 15,-1 0 10-15,-1 1 1 0,1-2 0 0,-1 1-8 0,0-2 2 0,0 1 1 16,0 0 3-16,-1 1 3 0,1 0-3 0,0 0-7 0,-1 1 14 0,0 1-11 16,0-2-3-16,-1 3 7 0,-1 0-18 0,1 1 12 0,0 0 3 15,-1 3-3-15,0-1 12 0,1 2-12 0,-2-1 3 0,1 2 1 0,-1 1-5 16,0 1 1-16,-1 1 1 0,0 0 1 0,-2 0-5 0,2 0 15 0,-2-2-4 16,-1-1 0-16,0-2 5 0,0 2-5 0,-2-3 0 0,1 0 12 15,0 1-13-15,-3-3 6 0,1 1-5 0,-1 1-4 0,1 0 8 0,-2-1-4 16,0 0 11-16,1 0-18 0,-1 3 13 0,0-2-15 0,2 2 1 0,-3-1-1 15,0 0 0-15,1-1-6 0,0 0 10 0,-1 2-17 0,1-2 15 16,0 1-10-16,1 0 0 0,-1 2 6 0,2-3-5 0,-2 0 5 0,1-2-6 16,0-1 10-16,0-1-10 0,1 0 21 0,-2-3-20 0,1-2 18 15,1 1-15-15,-2-2 6 0,2 0 5 0,-1-2 0 0,-1 0-1 0,2-3 1 16,-1 1-13-16,1-3 12 0,0 1-10 0,0-2 6 0,1 0-6 16,0-1-4-16,0-2 12 0,0 1-10 0,0-2 2 0,1 2-7 0,2-3-8 15,1 3-5-15,3-2 0 0,-2 1-26 0,3-1 0 0,0 0-21 0,1-1-15 16,1-1-19-16,1 1-17 0,1 0-41 0,3-2-25 0,2 0-61 0,1-3-76 15,3 1-94-15,4 0-94 0,0-1 34 0,1 0 163 0,-1-3 144 16,-1 1 64-16,-5-1 1 0</inkml:trace>
  <inkml:trace contextRef="#ctx0" brushRef="#br0" timeOffset="-189507.03">6122 16766 257 0,'-5'1'45'0,"-1"3"5"0,-1-1-4 0,2 3-7 0,-2-1-9 16,0-1-8-16,-1 1-6 0,1-2-3 0,-2 2 1 0,-2 0 5 15,0 0 11-15,-3 1 4 0,-3 2 10 0,-4 0 1 0,-2 4 4 0,-5 0 1 16,-2 3 0-16,-3 2 3 0,-6 1 8 0,-4 0 6 0,-3 2 6 0,-4-2 9 16,-1 1-4-16,-3-1 3 0,-1 0-14 0,-4-1-3 0,-1-2-14 15,-1 0 1-15,0 0-6 0,0-4-6 0,1 2 2 0,-2-3-3 0,-2 0 1 16,1 0 4-16,-4-2-2 0,1-1 3 0,-3-1 3 0,-2-2-3 0,0-1 0 15,0-3-9-15,2-3 4 0,1-1-9 0,0-4 8 0,2-3-4 16,1-2-2-16,2-4-6 0,2-2-8 0,1-4-2 0,1-3-8 0,4-4 2 16,4 0 1-16,5-4 1 0,4-1 0 0,7-3-3 0,4-1-3 15,5-1-6-15,7-3 6 0,4-1 0 0,4-1 1 0,7-2 0 0,5-3-10 16,5-3 2-16,5 2 4 0,5-3-6 0,7 4-2 0,6-1 5 16,7 0-12-16,4 1 10 0,5 0-7 0,8 0 2 0,4 4 0 0,4 1 1 15,3 4 0-15,3 2-1 0,3 3-2 0,4 4 1 0,4 4-2 0,3 4 5 16,4 3 1-16,3 6-2 0,3 5 0 0,3 7-11 0,1 8 5 15,-1 5-7-15,0 6 6 0,2 5-4 0,-3 6 10 0,2 2-6 0,-3 5 7 16,-4 3-7-16,-3 5 0 0,-6 1-2 0,-8 3 5 0,-6 2 7 0,-7-1 0 16,-7 0 5-16,-5 1 2 0,-7-1 2 0,-5-1 0 0,-7 0 7 15,-3 0 4-15,-5 1 5 0,-4 2-4 0,-2-2 1 0,-5-1-10 0,-2-1-5 16,-4-2 5-16,-2-1-6 0,-2 0-4 0,-3-1 2 0,-1 2-13 0,-1-1-19 16,0-2-26-16,-1 1-42 0,0-1-63 0,-1-1-59 0,0-1-69 15,1-1-58-15,0-3-9 0,-2-2 109 0,0 0 89 0,0-6-72 0</inkml:trace>
  <inkml:trace contextRef="#ctx0" brushRef="#br0" timeOffset="-188759.23">6774 16714 867 0,'-24'-5'289'16,"-4"-2"-168"-16,-3 0-37 0,13 3-24 0,9 3-29 0,5 0-25 0,5 3-8 15,5 1-8-15,6 0 0 0,7 2-1 0,8-2 4 0,6 2-4 0,9 0 3 16,5 1 1-16,8 1 0 0,6 0-5 0,4-1 4 0,4 0-4 15,3-1-1-15,2 1 4 0,5-1-1 0,3-3 11 0,0-1-7 0,5-1 5 16,3-1-5-16,0-2 4 0,2-3-5 0,-1-2 5 0,-1-2 0 16,0 1-2-16,0-2 4 0,1 0 3 0,-1 0-2 0,0-1 0 0,-3 1 3 15,-4 0-2-15,-5 2-5 0,-3 1 4 0,-6 1 3 0,-3 1-3 0,-5 1 7 16,-4-2-2-16,-1 1 3 0,-4-1 0 0,-3-1-1 0,-4 0-6 16,-4 0-8-16,-5-1-19 0,-2-1-34 0,-3 1-52 0,-1 0-52 15,-5-1-51-15,0 0-16 0,-5 1 58 0,-4 0 61 0,-3-1-86 0</inkml:trace>
  <inkml:trace contextRef="#ctx0" brushRef="#br0" timeOffset="-188488.08">9282 16312 1177 0,'-7'-4'430'0,"-1"0"-274"0,0 0-81 0,5 6-47 16,5 1-21-16,3 4-12 0,5 3-3 0,3 1-3 0,3 1 2 16,2 2-3-16,1-1-3 0,1 2 4 0,0 1 2 0,-2 0 0 0,0 1 7 15,0 1-4-15,-2 1-5 0,-1 1 7 0,-2 1-9 0,-2-2 11 0,-1 3-5 16,-1-2 7-16,-3-1-3 0,-1 1 1 0,-3 0 7 0,0-1-2 15,-4 0 8-15,0-3 4 0,-3-1-1 0,-1-3 9 0,-1 0 4 0,-1-2 9 16,-1 0 9-16,-1-2 10 0,0-1-1 0,-2-2 9 0,-2-1-5 16,1-3-1-16,-2-1-1 0,0-4-8 0,1 0 2 0,-2-3-12 0,-1-3-4 15,2-3-10-15,-1-3-7 0,1-3 2 0,2-3-2 0,-1-3 0 0,0 0 2 16,2-5-14-16,3-1 8 0,1-2-9 0,2 0-4 0,3 2 7 16,2 1-4-16,2 3-3 0,2 2 2 0,2 1 2 0,2 2-13 0,2 1-4 15,1 3-14-15,2 0-26 0,-1 4-22 0,2 3-43 0,1-1-52 0,0 5-55 16,0 1-80-16,1 2-61 0,1 2-50 0,2 2 115 0,1 1 24 15,-2 0 79-15</inkml:trace>
  <inkml:trace contextRef="#ctx0" brushRef="#br0" timeOffset="-179466.31">11266 4225 176 0,'7'-3'9'0,"1"-1"-4"0,3 1 2 16,-4 1 4-16,-1 2 9 0,-1 0 9 0,-2 0 13 0,-1 1 12 0,1 1 14 15,-2 0 13-15,-1 2 12 0,-1-1 8 0,0 2 6 0,-3-1 5 0,2 2 0 16,-3 0-2-16,1 1 2 0,-2 1-5 0,-1 0-5 0,-2 0-1 0,-1 1-10 15,1 1-3-15,-1-1 2 0,-2-1-5 0,0 1 2 0,-3 0-5 16,-1-1-10-16,-3 0-7 0,-2 1-4 0,-2-3-7 0,-2 3-5 0,-4-3-11 16,-3 1 1-16,-5 1-2 0,-5 0 1 0,-4 1-12 0,-3-1-3 0,-5 0-9 15,-3 1-4-15,-4 1 9 0,-5 2-11 0,1-2 5 0,-4 2-5 16,3-1-5-16,-2 1 10 0,-2 0 1 0,-1 1-1 0,1 1 5 16,-2 1-11-16,0-2-1 0,-2 1 4 0,0-2-3 0,0 0-1 0,4-2 2 0,1-1-1 15,-1-1 3-15,5-3 5 0,-1-2 0 0,4-4 3 0,2-3 2 16,2-3 0-16,3-2 2 0,2-3-2 0,4-2-8 0,4-1-4 0,7-2-3 15,4-2 0-15,5 0 4 0,2-1 1 0,7 1 0 0,5-2-3 16,2 1-7-16,6-2 2 0,5-1 1 0,4 0-3 0,5-2 5 0,6-2-8 16,4-1-6-16,6-2 6 0,6-2-6 0,6 0 6 0,4 0-2 0,6 0-14 15,4-2-1-15,5 3 0 0,3 0-2 0,1-1 5 0,0 2 2 16,5 1-5-16,0 1 4 0,3 4-1 0,1 3 6 0,1 2 2 0,2 3 1 16,3 2-3-16,0 2 1 0,1 2-5 0,1 1 4 0,-2 2-2 15,-1 3 0-15,1 2-3 0,0 3-1 0,-3 4 3 0,0 2 8 0,1 1-2 16,-3 2 1-16,-2 2 2 0,-1 1-7 0,-4 2 5 0,-2 0 1 0,-4 3 3 15,-3 0 3-15,-5 1-4 0,-3 0-3 0,-3 2 7 0,-5 1 0 16,-1-1 4-16,-6 0 3 0,-3 0-7 0,-4 1-2 0,-2-1 2 0,-5 0-2 16,-4-2 7-16,-3 1 11 0,-2-1 0 0,-3 0 10 0,-5-1-4 0,0 0 4 15,-5-1 5-15,-1 0 0 0,-3 0 2 0,-2 0-2 0,-2-1-7 16,-1-1-1-16,-2 0 1 0,0-3-8 0,-3 2-2 0,2-1-4 0,-3 0-5 16,-1-1 4-16,0 1 2 0,0 0-5 0,-2-2-3 0,1 3-6 0,0-2 1 15,0 0 4-15,-3-1 6 0,2-1-6 0,1 0-4 0,-1 0-8 16,1-1-7-16,2 0-12 0,0-1-11 0,2 0-23 0,0-1-26 0,3-1-37 15,-2 0-52-15,3-2-86 0,1 2-128 0,0-1-127 0,0 0 28 0,-1 0 165 16,-3-2 113-16,0-3 30 0</inkml:trace>
  <inkml:trace contextRef="#ctx0" brushRef="#br0" timeOffset="-178763.65">8543 7091 574 0,'-13'-8'226'0,"-4"-1"-79"16,-4 0-46-16,1 3-20 0,2 5-11 0,2 2-16 0,0 1-11 0,1 3-10 16,1 1-8-16,0 1 1 0,0 2 7 0,0 2 7 0,2 3 11 0,0 2 1 15,1 3 1-15,1 2-5 0,1 0-6 0,2 2-6 0,2 3-3 16,1 0-9-16,3 1-6 0,2-1-4 0,3-1-4 0,2-1 1 0,3-1-2 16,1-1-5-16,3-4-2 0,2-2-4 0,1-3 2 0,1-1 3 15,3-4-4-15,0-4-1 0,2-1-2 0,1-6-4 0,-1-1 7 0,0-3-2 16,-1-4 2-16,-3-1 0 0,1-3-6 0,-1-1 3 0,-2-3 1 15,-1 0 6-15,-1-3 0 0,-3 0 3 0,-1-1-3 0,-3-2-2 0,-3 2 6 16,-1 0 0-16,-2 0 3 0,-3 3 3 0,-2 0-5 0,-3 0 1 0,-1 2 5 16,-1 1 0-16,-1-1 6 0,-2 3 1 0,0 3-2 0,1 0 0 0,-3 2-3 15,3 2-3-15,-2 1-3 0,1 2-4 0,1 2-6 0,0 1-5 16,2 1 4-16,1 2-8 0,1 1-13 0,0 0-18 0,3 0-36 0,0 1-42 16,2-1-38-16,2 1-40 0,1 1-36 0,1-1-30 0,3 1-11 0,1-1 62 15,2 2 74-15,0-2-82 0</inkml:trace>
  <inkml:trace contextRef="#ctx0" brushRef="#br0" timeOffset="-178594.27">8814 7102 868 0,'-1'1'208'0,"1"5"-149"0,1 3-38 0,2 3-11 0,1 5-7 16,0 1 1-16,1 1-4 0,-1 1-3 0,1 0 4 0,-1 1-2 0,-1-1 7 15,2 0 6-15,-1-2-3 0,2 0-2 0,0-2 2 0,-1-2-2 16,1-2 1-16,2-1-11 0,0-3-28 0,2-2-42 0,0-2-46 0,-1-3-52 15,2-1-35-15,-1-1 17 0,0-3 57 0,0-2 54 0,-2-2-5 0,-1-4-39 16</inkml:trace>
  <inkml:trace contextRef="#ctx0" brushRef="#br0" timeOffset="-178455.55">8966 7133 741 0,'-11'0'322'16,"-1"2"-135"-16,-5 3-76 0,2 3-36 0,1 2-17 0,1 2-21 0,0 0-10 15,1 2-1-15,-1 0-6 0,0 1 5 0,2 0 1 0,0-1 0 16,1 0-6-16,-2 0-1 0,3-3-4 0,1-1-7 0,2-2 1 0,2 1-19 15,0-3-31-15,3 1-32 0,1-2-54 0,2 0-45 0,3-2-37 16,0-1-37-16,3-2-9 0,0-1 55 0,2-3 71 0,1-3 58 0,-1-4-99 16</inkml:trace>
  <inkml:trace contextRef="#ctx0" brushRef="#br0" timeOffset="-178222.97">9096 7046 525 0,'5'-8'212'15,"4"0"-53"-15,1 0-71 0,2 2-38 0,1 4-22 0,0 1-8 0,4 1-5 16,-2 1-3-16,0 1-2 0,-2 2-5 0,-1 0-1 0,-3 2 6 0,0 0 8 15,-2 1 6-15,-2 1 8 0,-1 0-3 0,-1 1-1 0,-2 0-1 0,0 1-3 16,-2 1-5-16,-1 1-3 0,-3-1-6 0,0 2-2 0,-2-2 4 16,1 2 4-16,-4-2 4 0,1-2 2 0,-1 0 0 0,-2-1 5 0,1 0 6 15,-1-1 3-15,1-1 0 0,1-2 0 0,2 1-6 0,1 0-2 16,2-1 4-16,0 1 2 0,2-2-3 0,0 1-3 0,2-2-11 0,2 2-6 16,2-2 1-16,0 0 0 0,3 0-1 0,2 1-3 0,1-2-6 15,4 1 0-15,2-2 1 0,0 0 1 0,2-1-4 0,-1-1-13 0,1-1-15 16,2-1-15-16,-1-1-25 0,2-2-28 0,-2 0-48 0,1 0-54 0,-1 1-59 15,0-3-44-15,-1 3 45 0,-2-2 85 0,-2-2 37 0,-3 1-24 16</inkml:trace>
  <inkml:trace contextRef="#ctx0" brushRef="#br0" timeOffset="-177980.24">9493 7003 789 0,'0'-2'248'0,"1"2"-156"0,1 0-56 15,4 4-25-15,1 0-4 0,2 0-3 0,1 1 1 0,1-2 4 16,-1 2 1-16,-2-2 4 0,2 2 11 0,-4-1 7 0,2 0 12 0,-1 1 7 15,-1 0-5-15,-1 1-5 0,-1-2-10 0,0 3-8 0,-1-1-3 0,-2 2-6 16,-1 0-8-16,0 2-3 0,-2-1 0 0,0 2-1 0,-2 0 6 16,0-1 0-16,-2 0 0 0,1 1 6 0,0-3 2 0,0 0 5 0,0 0 11 15,1-1 2-15,0 1 3 0,2-1 1 0,1 0 0 0,1-1-5 16,0-1-3-16,0 1-6 0,2-2-3 0,1-1-6 0,0-1-3 0,2 1 2 16,1-3-4-16,3 0 1 0,0-2-7 0,-1 0-5 0,2-1-8 15,2-3-9-15,-1 0-15 0,2-1-23 0,0-1-36 0,0 0-41 16,0-1-51-16,1-1-46 0,-1-1-42 0,-1 1-16 15,1-2 57-15,-1 0 83 0,-2-2 68 0,-2 0-26 0,-2-1 4 0</inkml:trace>
  <inkml:trace contextRef="#ctx0" brushRef="#br0" timeOffset="-177744.91">9886 6958 504 0,'3'-3'185'16,"4"1"-53"-16,1 0-39 0,2 2-21 0,0 0-10 0,0 1-6 0,2 1-5 16,-3 0-2-16,-1 2-4 0,0 0 4 0,-1 1 3 0,-1 0 4 0,-3 0-1 15,1 1-9-15,-1 0-5 0,-2-1-8 0,2 0-7 0,-2 2-9 16,0 0-8-16,-1 0-6 0,0 0-1 0,-1 0 1 0,-1 0 4 0,-1 0-2 15,1 1-4-15,0-1 2 0,-1-1-3 0,0 0 2 0,-1 1 3 0,0 0-2 16,0 0-1-16,1 1 0 0,-1-1 2 0,2 1 6 0,0 1 8 16,-1 1 5-16,2-1 7 0,1 0 0 0,-1 0 6 0,2 1 4 0,0-1 2 15,1 1-2-15,1-2-2 0,-1 1-8 0,3-2-4 0,0 0-1 0,-1-1-2 16,2-1-2-16,0-2-5 0,2-1-6 0,-1 1-4 0,1-2 4 16,1-2-7-16,1 0-6 0,1-3-21 0,-1 1-21 0,1-1-24 0,0 0-25 15,1-2-30-15,-2 0-39 0,3-1-48 0,-1 1-47 0,0 1-39 16,1-2 3-16,-3 0 92 0,0-1 80 0,0 0-78 0</inkml:trace>
  <inkml:trace contextRef="#ctx0" brushRef="#br0" timeOffset="-177488.08">10226 7023 284 0,'0'-5'128'0,"3"-1"-4"0,1 0-44 16,2 1-31-16,1 2-15 0,1-1-5 0,1 2 5 0,2-1 6 0,0-1 5 15,-1 2-2-15,-1 0-6 0,2-1-4 0,-1 3-2 0,0 3 3 0,0-1 1 16,-2 1-1-16,-1 1-1 0,-3 0 1 0,2 1-1 0,-1 2 0 15,-3 0-3-15,0 1-2 0,-1 2 2 0,-2 2 2 0,-1 1 6 0,-1-1 3 16,-3 1 3-16,0 1 4 0,0-2 7 0,-2 3 5 0,0-1 5 16,0 1 2-16,-1-1 0 0,2 0-1 0,0 0-3 0,0-2-5 0,2 1 2 15,2 0-11-15,0-3-6 0,1 1-3 0,1-3-12 0,1 0-2 0,1-1-6 16,1-2-4-16,1 1-4 0,0-2 0 0,2-2-1 0,1 0-5 16,1-2 1-16,2 0-5 0,1-2-4 0,1 0-5 0,-1-2-10 0,2 0-19 15,-1-2-25-15,2 0-38 0,-1 1-39 0,0 1-48 0,-2-1-51 16,0 2-49-16,-1-1-45 0,-3 3 2 0,-1 1 100 0,-2 1 91 0,-3 2 68 15,-5 1-77-15</inkml:trace>
  <inkml:trace contextRef="#ctx0" brushRef="#br0" timeOffset="-177148.12">8524 7984 1169 0,'-19'-5'451'0,"-8"2"-299"16,-3 0-66-16,6 6-41 0,6 2-23 0,5 1-12 0,4 2-8 0,1 0 1 15,3 3-4-15,2 0 2 0,0 1 5 0,3 0 7 0,1 0 18 0,3 1 7 16,0-1 0-16,3-1-2 0,3-1-12 0,2-3-1 0,4-1-4 16,5-2 2-16,1-1-11 0,3-3-4 0,2-4-5 0,1-3-1 0,0-2 2 15,1-3-1-15,0-3-2 0,0-2 1 0,-3-4 1 0,1 0-1 16,-2-3 4-16,-2-1-1 0,-2 2-1 0,-4 0-1 0,-3 1 2 0,-2 1 2 15,-4 1 1-15,-4 1-3 0,0 3 1 0,-4 0-1 0,-1 2 1 0,-4 1 7 16,-2 2-5-16,-1 0 0 0,-5 3-2 0,0 0-8 0,-5 1 7 16,-1 3-3-16,-1-1-5 0,-2 4-4 0,0 1-11 0,0 1-7 0,1 4-8 15,0-1-12-15,2 3-16 0,3 0-21 0,1 2-31 0,3 1-27 0,1-1-36 16,2 0-28-16,2 0-23 0,4-1-21 0,0-1 5 0,4 0 55 16,1-1 66-16,2-1 57 0,3-2 38 0,2-2-123 0</inkml:trace>
  <inkml:trace contextRef="#ctx0" brushRef="#br0" timeOffset="-177022.33">8815 7829 301 0,'10'7'107'0,"6"3"45"0,3 4 16 0,-2 2-2 0,-2 2-20 16,0-1-24-16,0 3-18 0,0 0-21 0,-1 3-7 0,-1 0-6 16,-2 1 1-16,1-3-4 0,-1 1-4 0,0-1-11 0,-2-1-15 0,0-1-9 15,0-3-9-15,-1 1-6 0,1-4-1 0,1-1-3 0,-1-2-14 0,0-2-14 16,0-2-27-16,1-2-47 0,0-2-52 0,-2-2-65 0,2-2-63 16,0-2-48-16,-1-2 52 0,1-3 91 0,-1-1-51 0</inkml:trace>
  <inkml:trace contextRef="#ctx0" brushRef="#br0" timeOffset="-176879.33">9131 7987 1285 0,'-14'1'330'16,"-3"4"-194"-16,-6 3-65 0,5 2-35 0,2 1-18 0,1 1-3 0,0-1-3 15,0 0 10-15,-1 2 11 0,1-2 13 0,-1 1 0 0,1 0-1 0,1-3-12 16,1 0-15-16,2-1-5 0,3-1-11 0,1-2-17 0,2-1-26 16,3-3-50-16,2 0-58 0,0-2-57 0,2-2-59 0,3-1-42 0,1-3-20 15,3-3 55-15,2-1 98 0,2-6 79 0,2 0-81 0</inkml:trace>
  <inkml:trace contextRef="#ctx0" brushRef="#br0" timeOffset="-176662.06">9294 7860 504 0,'7'-8'234'0,"5"-1"-32"0,3-3-54 0,-2 4-36 0,-2 3-39 0,2-1-20 15,1 1-17-15,-2 2-12 0,1-2-5 0,-2 3-1 0,1 2-2 0,-3 0-3 16,-1 1-3-16,0 0-5 0,-2 1-1 0,-2 2 2 0,-1-1 3 0,-2 2 0 16,-1 1 2-16,-1 1-1 0,-2 1 2 0,-2 1 0 0,-2 0 4 15,-1 2 5-15,-1-1 1 0,-2 1 7 0,0 1 5 0,-3 0 5 0,1-2 11 16,0 0 4-16,1 0 5 0,0 0-3 0,3-1 0 0,0 0-4 15,1 1-8-15,2-2-9 0,2-1-7 0,1-1-7 0,2 0 0 0,1 0 1 16,1-3-8-16,4 1-2 0,1-2-9 0,2-1 3 0,2-1-1 0,2-2-3 16,3 0-2-16,1-4-13 0,1 0-16 0,4-2-21 0,0-2-23 15,0-1-31-15,2-1-40 0,1 0-55 0,-3 1-54 0,0 0-48 16,-2 1-24-16,-2 2 55 0,-2 0 97 0,-2 0 72 0,-2 1-67 0</inkml:trace>
  <inkml:trace contextRef="#ctx0" brushRef="#br0" timeOffset="-176442.23">9631 7792 740 0,'0'-4'363'0,"1"-1"-159"16,0 0-108-16,3 3-55 0,3 1-28 0,1-1-9 0,2-1 2 16,2 1 8-16,0-1 11 0,2-1 9 0,1 1 10 0,0-1 2 0,0 1-4 15,-1 0-6-15,0 1-11 0,-3 1-10 0,0 1-7 0,-2 1-4 0,-1 3 0 16,-1-1 0-16,-2 2 0 0,-1 2-3 0,-1-1-5 0,-3 3 6 0,-2 0 1 16,-1 0 9-16,-3 3 8 0,0-1 8 0,-2 1 6 0,-1-1 5 15,1 2 7-15,-2 1-1 0,0-2-4 0,1 2-4 0,0-1 0 0,1-2-4 16,2 1-1-16,0-3-8 0,3 1-7 0,2-3-8 0,1 0-1 15,1-1-3-15,1-2 1 0,3-1-4 0,1-1-4 0,2-1-8 0,1-1-16 16,1-1-21-16,3-2-30 0,1-1-38 0,1-1-44 0,2-3-53 0,1-1-63 16,1-1-59-16,1 0-18 0,-2-2 109 0,-1 0 92 0,-1-1-54 15</inkml:trace>
  <inkml:trace contextRef="#ctx0" brushRef="#br0" timeOffset="-176108.36">10032 7773 867 0,'1'-2'291'0,"1"2"-192"0,1 0-60 15,4 2-20-15,1-1-5 0,2 0 11 0,1-1 10 0,0-2 9 0,2-1 3 16,0 0-7-16,0-1-8 0,1 1-11 0,-1-1-8 0,1 2-9 0,-3 0-4 16,1 1-1-16,-1 2-3 0,-1 1-6 0,-2 3-5 0,-1-1-8 15,-2 2-5-15,-1 2-4 0,-2 1-2 0,-1 3 3 0,-2 1 4 0,-1-1 5 16,-2 2 9-16,-1 1 5 0,-2 0 6 0,0 0 4 0,0-1 2 0,0-1 4 16,1-2 3-16,2-2 11 0,0 0 5 0,2-4 5 0,1 1 4 15,1-1-3-15,0-2 1 0,1 1 1 0,0-2-3 0,1 0 6 0,2 0-1 16,-1 0-1-16,3-1 1 0,2-1-3 0,0-1-2 0,2-2-4 15,2 0-5-15,0-1-4 0,1 0-1 0,0 0-3 0,1 0-1 16,-1-1 4-16,-1 1 1 0,1-1 8 0,1-1 4 0,0 2-1 0,-1-2 5 16,1 0-3-16,-1 1-4 0,-2 1-4 0,0 1-2 0,-4 2-4 0,-1 1 3 15,-1 1 1-15,0 1 2 0,-2 1 6 0,1 1-4 0,-1-1 1 16,0 2-8-16,-2-1-1 0,1 1-7 0,-1 1-5 0,2-2-1 0,-1 3-2 16,0-1-2-16,2 0 4 0,-1-2-5 0,2 1-2 0,0-3-5 0,0-1-6 15,3-1-8-15,0 0-17 0,0-2-15 0,1-1-25 0,1-2-34 0,0-1-45 16,0-1-63-16,2 0-71 0,0 0-60 0,-1-1-35 0,1 0 105 15,-2-2 108-15,0 0-44 0</inkml:trace>
  <inkml:trace contextRef="#ctx0" brushRef="#br0" timeOffset="-175813.48">10610 7645 969 0,'-4'-5'525'0,"3"0"-299"0,1 2-170 16,3 3-44-16,3 3-14 0,3 2-2 0,1 1 0 0,3 1 0 0,-1 0 2 16,0 1-1-16,-1 1 7 0,1 0 1 0,-3 0 7 0,1 1 6 15,-1-1-4-15,0 0 0 0,-1 1-4 0,0 1-6 0,0-1 0 0,-1 2-4 16,-1 0 2-16,1 0 0 0,-3-2 1 0,2 1 0 0,-3-2 1 16,1-2 3-16,-2 1 6 0,0-1 13 0,1-1 6 0,-1-1 8 0,-1 0 3 15,0 1 0-15,2-2 0 0,0 1-9 0,2 0-8 0,-1-2-5 0,2 0-9 16,1 0-4-16,0-1 0 0,2 0-4 0,0-2-1 0,2 2 0 15,-1-4-10-15,2 2-9 0,-2-1-18 0,0 0-20 0,0-1-16 0,-1-1-21 16,-1 2-17-16,-2-1-19 0,-3 0-25 0,-1 1-36 0,-3 1-31 0,-2-2-37 16,-3 2-7-16,-4 2 40 0,-4-1 78 0,-5 0 64 0,-2 1-7 15,-6 2-13-15</inkml:trace>
  <inkml:trace contextRef="#ctx0" brushRef="#br0" timeOffset="-175462.84">8568 8354 549 0,'-10'2'233'0,"-4"4"-46"0,-2 2-34 0,1 2-22 0,2 3-17 0,2 1-12 16,-2 2-12-16,0 1-9 0,1-1-3 0,0 2-4 0,0-1 3 0,4 0-2 15,1 2-9-15,3-2-6 0,3 0-14 0,1-1-14 0,3 2-6 16,3-2-9-16,2-2-3 0,2-1-1 0,4-2-3 0,1-3-4 0,3-2-1 16,-1-3-1-16,2-3 0 0,3-2 1 0,0-4-2 0,0-2-5 15,-1-2 5-15,0-4 2 0,-2-1-1 0,0-1 2 0,-3-2-1 0,-2 1-4 16,-2-1 7-16,0-2-2 0,-3 0 1 0,-2 1 4 0,-2 0-5 16,-4 2 0-16,-2-1 3 0,-3 0 1 0,-2 2-4 0,-2 1 5 0,-2 1-4 15,-2 3-5-15,0-1 1 0,-2 2-3 0,-1 1-3 0,-1 1-2 0,0 1-13 16,-1 1-13-16,2 1-13 0,0 2-18 0,3-1-19 0,1 2-26 15,2 1-47-15,3 1-56 0,2 0-51 0,2 1-48 0,2 0-17 0,1 2 65 16,2-1 93-16,2 1 76 0,2 1-82 0</inkml:trace>
  <inkml:trace contextRef="#ctx0" brushRef="#br0" timeOffset="-175318.32">8854 8385 713 0,'6'8'266'0,"3"5"-58"0,3 3-40 0,-1 2-38 0,-1-1-38 0,2 2-25 15,1 0-17-15,-2 1-6 0,-2 0-10 0,2-1-6 0,-1-1-2 0,-1-2-4 16,1-1-6-16,-1-1 0 0,1-4-5 0,-1-2-11 0,2-1-7 0,-1-1-20 15,1-2-41-15,-1 0-54 0,0-3-78 0,1 0-70 0,0-3-50 16,0-2 12-16,-1-3 101 0,-1-2 85 0,0-5-74 0</inkml:trace>
  <inkml:trace contextRef="#ctx0" brushRef="#br0" timeOffset="-175204.92">9108 8471 646 0,'-12'4'620'0,"-3"4"-296"0,-4 3-161 0,1 3-68 0,3 2-40 0,0 3-26 15,0 0-11-15,1 2 3 0,1 0 4 0,-1 1 11 0,0-1 11 0,1-2-1 16,2-2-1-16,-1 1-12 0,3-4-5 0,2-2-12 0,1 0-8 0,4-3-16 15,1-1-28-15,0-2-39 0,2-3-47 0,1 0-62 0,2-2-59 16,1-4-57-16,3-1-52 0,3-3 19 0,2-3 108 0,-1-5 93 0,3-3-68 16</inkml:trace>
  <inkml:trace contextRef="#ctx0" brushRef="#br0" timeOffset="-174962.56">9296 8362 812 0,'2'-13'415'15,"4"0"-185"-15,1 0-111 0,1 2-59 0,1 3-33 0,1 1-17 0,2-1-7 16,0 2 1-16,1 1-3 0,0 0 3 0,1 2-2 0,-3 0 5 0,2 2 0 15,-3 2 5-15,1 2-2 0,-2 1-2 0,0 2-5 0,0 3-1 16,-2 2-3-16,-1 0-1 0,-1 3-1 0,-4 2-1 0,-1 2-1 0,-3 2 5 16,0 1 1-16,-3 2 3 0,-2-1 5 0,-3-1 0 0,-1-1 11 0,-1-1 2 15,0-1 10-15,0 1 3 0,-1-3-1 0,0 0 3 0,2 0-3 16,0-2 4-16,2-1 2 0,2-1-4 0,-1-1-1 0,4-2-6 0,0-1-4 16,3 0-2-16,2-2-4 0,1-2 2 0,2 1-6 0,2-2-1 15,1 2-5-15,2-3 2 0,2 2-5 0,3-3-3 0,1 0-2 0,1-1-10 16,2-2 2-16,0-2-14 0,3-1-17 0,1-1-21 0,-1-2-30 0,1 1-34 15,-1-2-50-15,-3 1-55 0,0-2-50 0,-1 1-45 0,-1-1 1 16,0-2 95-16,-3-1 89 0,-2 1 47 0,-3-1-41 0</inkml:trace>
  <inkml:trace contextRef="#ctx0" brushRef="#br0" timeOffset="-174741.43">9600 8378 553 0,'-1'-2'331'0,"0"-2"-73"15,1 2-134-15,1 2-61 0,1 1-39 0,3 0-14 0,2 1 2 0,1 0 6 16,2 0 10-16,2-1 14 0,-1 1 10 0,1 0 2 0,0 0 2 0,0 0-8 15,-2 0-9-15,2 2-11 0,-2 0-13 0,-1 1-3 0,-1 1-7 16,-1 1-1-16,0 1-3 0,-2 1 0 0,-2 0-1 0,0 2 3 0,-5 0 2 16,0 1 5-16,-1 0 7 0,-1 1 8 0,0 0 6 0,-3-1 9 0,1 0-2 15,-2 0 2-15,2-1 1 0,0-1-3 0,1 1 5 0,0-2-9 16,2 1 1-16,0-2-7 0,2 1-6 0,1-4-6 0,2 1 1 0,2-2-8 16,-1-1 0-16,3-2-5 0,0-1-4 0,1 0-6 0,2-2-10 15,1-2-20-15,2 0-22 0,1-2-36 0,0-2-43 0,1-1-57 0,0-2-73 16,0 0-61-16,1-1-48 0,0 1 82 0,-2-3 110 0,-1-1-18 0</inkml:trace>
  <inkml:trace contextRef="#ctx0" brushRef="#br0" timeOffset="-174502.28">9924 8332 704 0,'-1'1'311'0,"0"1"-168"0,1 2-84 16,3 1-33-16,3 1-14 0,1 0-4 0,2 0 4 0,-1 0 7 0,0-1 5 15,1 0 6-15,1 0 2 0,-2-1 1 0,1 1-2 0,-1-1-4 16,0 1-5-16,-1 1-8 0,0-1-4 0,0 2-5 0,-2 0-4 0,-1 1 1 15,1 0-1-15,-4 1-1 0,0 0 0 0,-1 0 1 0,-2 0 3 16,-2 0 4-16,-1 2 8 0,1 0 8 0,-1 0 12 0,-1 0 13 0,2 0 8 16,-1 0 3-16,1 0-1 0,0 0-5 0,1-1-1 0,0 1-6 0,2-1 1 15,1-1-8-15,0 1-6 0,1-2-8 0,3-3-4 0,-2 1-5 16,3-1-1-16,1-2-4 0,-1 0-8 0,3-2-4 0,0-1-8 0,2-3-14 16,0 1-19-16,0-2-25 0,1-2-30 0,2-1-34 0,-2-2-47 0,2-3-52 15,-1 1-56-15,1-3-45 0,-1 0 28 0,-2-1 103 0,0-1 80 16,-2 0-55-16</inkml:trace>
  <inkml:trace contextRef="#ctx0" brushRef="#br0" timeOffset="-174238">10255 8320 469 0,'0'-2'210'16,"1"1"-43"-16,0 0-84 0,3 1-34 0,0 1-9 0,2 0 9 0,2-1 12 16,-1 1 11-16,0 0-2 0,0-1-8 0,0 1-14 0,0 1-9 15,-1 1-8-15,1 0-10 0,-1 2-3 0,0 1-6 0,0 0-4 0,-3-1-5 16,2 3-1-16,-3 2-2 0,-1 0-3 0,0 2 3 0,-2 0 1 0,0 1 2 15,-2 0 4-15,-1-1 0 0,0-1 7 0,-2-1 1 0,0 0 4 0,0 1 9 16,0-2 6-16,3-1 9 0,-2-1 8 0,3 0 2 0,1 0 7 16,0-1-3-16,1-1 1 0,0 1-9 0,2-1 0 0,0-1-6 0,3 1-4 15,1-2-5-15,1 1-4 0,0-1-4 0,1 1-4 0,1-2-2 16,1 0-5-16,1-2-6 0,0-1 0 0,1 0-2 0,-1-2-5 16,2-1 1-16,-2 1-8 0,2-2-7 0,-1 1-10 0,-1-2-20 0,-2 1-25 15,1 1-24-15,-2 0-27 0,-3 1-31 0,0-1-30 0,-3 3-40 0,-2 0-36 16,-2 2-35-16,-3 0 2 0,-4 3 78 0,-1 0 81 0,-6 2 61 0,-3 0-74 15</inkml:trace>
  <inkml:trace contextRef="#ctx0" brushRef="#br0" timeOffset="-173922.68">8845 8823 728 0,'-19'-5'379'0,"-5"2"-152"15,-5 1-104-15,5 3-43 0,6 2-36 0,3 4-21 0,1 2-13 0,3 1-5 16,3-1 5-16,1 1 4 0,3 0 15 0,-1 2 19 0,4 2 16 16,1 1 14-16,1 2 4 0,4 2-2 0,2 1-9 0,1 1-12 0,3 0-14 15,3-2-10-15,1 0-13 0,3-4-4 0,0-2-6 0,4-4 3 0,0-2-3 16,1-4-1-16,0-3-1 0,0-2-2 0,1-3 1 0,-1-3 3 16,-1 0-4-16,-2-2 2 0,-4-2 2 0,-2 1-1 0,-3-2 3 15,-3 1 0-15,-2 1 0 0,-4-1 3 0,-2 0-2 0,-3 0-1 0,-2-1 2 16,-3 1 0-16,-2 0-5 0,-2 1-4 0,-3 0 1 0,-1 2 2 15,-1 0-4-15,-3 0-3 0,1-1-1 16,-2 1-5-16,0 2-7 0,2 0-7 0,-2 2-11 0,4 0-10 0,0-1-8 0,4 3-15 0,1-1-18 0,4 3-21 16,2 1-34-16,3 0-33 0,3 3-36 0,0-2-29 0,3 2-15 0,2 1-6 15,2-2 7-15,1 1 30 0,2-1 65 0,3 0 62 0,0-1 44 16,2-1 30-16,0-1-110 0</inkml:trace>
  <inkml:trace contextRef="#ctx0" brushRef="#br0" timeOffset="-173792.63">9047 8838 263 0,'6'5'96'0,"3"3"52"0,1 3 41 16,0 2 15-16,-2-1-11 0,2 3-21 0,-1 2-29 0,-1 1-19 0,1 2-23 15,1-1-16-15,0 1-13 0,0-2-14 0,0 0-14 0,2-2-10 0,-2-1-10 16,2-1-9-16,-1-2-4 0,0 0-7 0,0-1 0 0,0-2-9 16,0 0-16-16,1-3-24 0,-2 0-35 0,2-3-42 0,-2-2-45 0,0-4-43 15,2 0-36-15,-1-4-22 0,0-1 8 0,0-2 73 0,0-3 70 16,-1-2 60-16,-1 0 27 0,-2-1-106 0</inkml:trace>
  <inkml:trace contextRef="#ctx0" brushRef="#br0" timeOffset="-173659.98">9398 8959 237 0,'-6'-2'276'0,"-2"2"-24"0,-1 0-10 16,-2 2-56-16,0 3-38 0,1 1-27 0,-1 3-19 0,0 1-11 0,-1 1-6 15,0 1-7-15,-1 1-1 0,-1-1-10 0,0 2-1 0,2 1-9 16,-2 0-13-16,0-1-5 0,-1 0-16 0,1 0-5 0,2-1-8 0,0-1-1 16,3-2-10-16,2 0-11 0,1-5-19 0,1 0-28 0,2-2-31 0,1-1-36 15,-1-2-41-15,3-2-48 0,0-1-45 0,3-2-44 0,0-3-1 16,2-2 74-16,3-3 86 0,1-1 71 0,4-2-13 0,2 0-20 0</inkml:trace>
  <inkml:trace contextRef="#ctx0" brushRef="#br0" timeOffset="-173447.29">9439 8894 286 0,'4'-8'300'0,"3"-2"-41"15,1-2-61-15,0 3-50 0,-1 3-47 0,1 3-36 0,0 0-26 0,-1 0-17 16,1 3-6-16,-1 0-5 0,-1 1-3 0,1 1 0 0,-3 0-4 16,2 2 1-16,-2 1-2 0,-1 2-3 0,-1 0 1 0,1 1-2 0,-2 0 1 15,-1 1-3-15,0 0 0 0,-2 2-1 0,-2-1 2 0,0 1-1 16,-2 0 8-16,-1-1 6 0,-1 1 12 0,1-1 16 0,-1 1 16 0,0-2 9 16,1 0 8-16,1-1-2 0,0 1-10 0,3-1-3 0,-1-1-9 0,3 1-5 15,0-2-3-15,3 1-5 0,2-1 0 0,0 0-5 0,3-2-8 16,3 0 0-16,0-2-5 0,1 0-5 0,3-2 0 0,-1-1-6 0,2 0-6 15,1-2-6-15,0-3-12 0,3 0-16 0,-1-2-25 0,2 0-32 0,-2-1-41 16,1-1-42-16,-3 1-45 0,-1 0-42 0,-1 1-33 0,-3 0-6 16,1 0 69-16,-4 0 85 0,-1 0 69 0,-3 0-80 0</inkml:trace>
  <inkml:trace contextRef="#ctx0" brushRef="#br0" timeOffset="-173211.49">9760 8846 689 0,'-1'-2'357'0,"0"-1"-115"0,0 0-120 0,2 3-58 16,2-1-38-16,2 0-14 0,2-1 3 0,1 1 8 0,1-1 9 0,0 1 15 15,1 0 2-15,0-2-4 0,0 3-7 0,1 0-11 0,-1 0-5 0,0 3-8 16,0 0-4-16,-1 2-6 0,0-1-2 0,-2 1-1 0,0 0 0 16,-1 1-1-16,-3 1 3 0,1 1 0 0,-4 1-1 0,-1 0 1 0,-2-1 5 15,-1 1 7-15,-1 0 4 0,-1 1 6 0,0-1 1 0,0-1 0 16,0 0 6-16,0 0 2 0,0 0 1 0,2-1 2 0,-1 0-2 0,3-1-2 16,-1-1-2-16,2 1-3 0,0-1-6 0,1-1-5 0,1 1-4 0,2 0-2 15,0-2-1-15,3 1-4 0,1-2 2 0,1 0-4 0,2-1-8 16,2-1-7-16,0 0-22 0,2-1-29 0,0 0-36 0,1-2-40 0,-1-1-44 15,0-1-49-15,1 0-40 0,0-2-33 0,-2-1 0 0,1-2 57 0,-2 0 94 16,-1-1 68-16,-1-1 50 0,-3 0-100 0</inkml:trace>
  <inkml:trace contextRef="#ctx0" brushRef="#br0" timeOffset="-172970">10091 8818 223 0,'-1'-3'291'0,"1"1"-51"0,0-1-44 0,0 1-65 16,1 1-46-16,3 1-25 0,1-1-9 0,2-1 5 0,1 1 9 0,1-1 10 15,2 1-1-15,-1-1-7 0,1 0-13 0,0 1-17 0,0 0-13 0,0 1-10 16,-1 1-7-16,1 2-4 0,-3-1-1 0,-1 1 0 0,0 2 0 15,-3 2-1-15,0 0 3 0,-3 0 1 0,-2 1 4 0,0 1 6 0,-4 0 4 16,0 3 5-16,0-1 2 0,-2 0 4 0,-1 0-1 0,0-2 1 0,-2 2 1 16,1-2 2-16,1 1 5 0,1 0-1 0,0-2 8 0,1 1-5 15,1-1-2-15,1-1-8 0,2 0 0 0,0-1-3 0,2-1-3 16,1-1-3-16,2 0-2 0,0 0 1 0,2-1-3 0,1 1-5 0,2-1 4 16,0 0-9-16,3-2-2 0,-1 0 0 0,1-2-10 0,2 0-4 0,0-2-7 15,1 0-19-15,1-1-18 0,-1 0-25 0,-2-1-21 0,1-1-26 16,-2-1-24-16,1 0-23 0,-2-1-30 0,0 0-28 0,-2 1-19 0,-1-1-13 15,-2 1 16-15,0-1 69 0,-2 1 69 0,1-1 54 0,-3 0 22 16,0 1-89-16</inkml:trace>
  <inkml:trace contextRef="#ctx0" brushRef="#br0" timeOffset="-172745.66">10447 8825 328 0,'3'-2'207'0,"0"-2"51"0,1 0-57 0,-1 2-66 0,0-1-39 0,2 1-27 16,0 0-11-16,0-1-4 0,1 1 1 0,0 0-1 0,0 1 1 15,-1-1 3-15,0 1-5 0,-1 0-5 0,-1 1-14 0,0 1-11 0,1 0-4 16,-3 3-11-16,0-1 0 0,0 3-1 0,-1 1 2 0,-1 2 8 0,0 0 4 15,0 4 3-15,-3 0 3 0,0 3 5 0,-2 0 6 0,0 0 2 0,-1 3 4 16,2-2 4-16,-2 3-2 0,1-2-2 0,1-1 2 0,2-1-3 16,-1-1 2-16,2-1-2 0,1 0-3 0,1-1-9 0,1-2 0 0,1 1-9 15,2-3-3-15,1 0-2 0,-1-1-4 0,2-2-2 0,2-1 2 0,1-3-4 16,0-1-4-16,2-1 0 0,0-2-12 0,2-2-1 0,0-1-12 16,2-2-12-16,-2-2-15 0,1-1-10 0,1 0-15 0,1-2-13 0,1 1-20 15,0-2-23-15,0-1-23 0,2 2-44 0,-2-2-78 0,0 0-94 0,0 0-33 16,1 0 121-16,-2 2 61 0,-2-2 64 0</inkml:trace>
  <inkml:trace contextRef="#ctx0" brushRef="#br0" timeOffset="-170186.69">10949 13216 225 0,'-1'2'52'0,"-2"1"11"0,2 3-3 15,-1 0-8-15,1 1-7 0,1-2 0 0,-1 2 2 0,1-1 6 0,-2 0 4 16,0-2 9-16,1 3 9 0,-2-1 7 0,-1 0 9 0,-2 1 9 16,-1 1 3-16,-2 0-1 0,-2 2-2 0,-4 2-4 0,-4 2-3 0,-2 1-1 15,-4 2 1-15,-4 1-5 0,-4 2-2 0,-5 0-6 0,-5-1-1 0,-3 0-4 16,-2 0 8-16,-1-2 6 0,0 0-3 0,-2-4 3 0,-1-1-16 15,1-4-16-15,1-3-4 0,-2-3-8 0,1-4-7 0,2-3-12 0,0-3 1 16,3-4-17-16,-3-1 7 0,1-4-7 0,1-2-2 0,1-2 4 0,2-5-12 16,1-4 5-16,3-4-8 0,1-4-2 0,-1-5 6 0,6-1-9 15,-1-7 11-15,4-5-8 0,3-2 5 0,3-5 2 0,5-1 6 0,4-6-1 16,6-2-2-16,4-1 4 0,5 1-6 0,6 3 5 0,4-1-11 16,6 1 8-16,6 1-15 0,5 4 7 0,4 0-2 0,5 3 3 0,4 0 0 15,2 2-3-15,5 4-2 0,3 4 1 0,2 6 2 0,2 4 2 0,1 5 1 16,1 5-13-16,1 4 3 0,-1 5-5 0,0 6 3 0,1 4 1 0,1 4-1 15,1 5 5-15,1 6 3 0,-1 3 3 0,1 6 4 0,-1 4-4 16,1 5 5-16,-4 4-7 0,-1 4 8 0,-3 6 0 0,-6 3 1 0,-4 2 0 16,-1 6 0-16,-6 4 1 0,-2 2 6 0,-3 2-5 0,-3 1 6 15,-6 3 1-15,-1 1-14 0,-5 3 11 0,-2 2 6 0,-2 2-5 0,-4 0 7 16,-1 2 3-16,-4 0-9 0,-1 0 3 0,-3-1 1 0,-2-2-5 0,-2-1 0 16,-1-1 7-16,-1-2-5 0,0 1 12 0,-3-4-10 0,-2 0-9 15,1-3 0-15,-4-2-4 0,0-1 6 0,1-1-4 0,-1-2 2 0,1-1-7 16,-1-4 9-16,2-5-7 0,0-2-1 0,0-3 3 0,2-3-4 15,-1-2 3-15,2-2-3 0,1-4-10 0,-1-1-6 0,2-5-5 0,-1-2-16 16,2-4-9-16,1-2-23 0,0-5-20 0,2 0-26 0,2-4-34 0,-1-3-57 16,2-1-78-16,0-4-111 0,2-5-98 0,0-5 2 0,1-8 168 15,-1-4 114-15,0-8 19 0</inkml:trace>
  <inkml:trace contextRef="#ctx0" brushRef="#br0" timeOffset="-168996.77">11121 13163 591 0,'-7'-3'255'0,"-1"0"-81"0,0 0-76 0,2 1-38 15,3 2-32-15,1 0-10 0,1 1-7 0,1 1 4 0,0 1 4 0,0-1 15 16,1 1 12-16,-1 2 16 0,1 0 16 0,2 0 8 0,-2 2 2 16,0 0-4-16,0 1-10 0,0 2-18 0,3-1-3 0,0 3-15 0,3 2-6 15,0 2-1-15,2 4-2 0,1 1-9 0,0 1 0 0,0 1-8 0,2 2-9 16,-1 3 2-16,1-1 3 0,-1 2-3 0,2 1-2 0,-1 3 0 15,-1 0 3-15,1 2 8 0,-2 0 2 0,0 0 3 0,1 1 3 0,2-1 6 16,-2 2-1-16,1 0 2 0,-2 1-4 0,1 1-7 0,0 1 3 0,0 0-4 16,0-2-6-16,0 1 6 0,1-1-13 0,-1 1 9 0,0-1-6 15,-1-2 3-15,0 1-6 0,0-2-2 0,-1 2 6 0,0-3-4 0,-1 1 10 16,0-4-11-16,0-2-1 0,-1-2 4 0,0-2 0 0,0-1 1 0,-1-1 0 16,0-1-8-16,-2-2 9 0,0-2-5 0,-1-1 8 0,1-2-5 15,-1-1-4-15,-1-3 7 0,1 1-3 0,0-4 2 0,-1 0-6 0,1 0-4 16,-1-2 1-16,0-1 5 0,1-1 3 0,-1 0-4 0,0-1-9 0,1-1 4 15,-1 1 2-15,0-1 3 0,-1-1 0 0,2 0-4 0,-1-1 2 16,0 1 3-16,1-1 0 0,-2 0 1 0,1 0-3 0,-1 0 1 0,1 2-5 16,0-2 12-16,0 0-12 0,0-2 5 0,-1 2 1 0,1 0-4 15,-1 0 8-15,-1 0-8 0,1 0 0 0,-1 0 3 0,0 0-5 0,1 0 7 16,-1 0-3-16,0 0-14 0,0-1 14 0,0 1-13 0,0 0 6 16,1-1-1-16,-1 1-1 0,0 1 4 0,1-2 6 0,-1 1 2 0,0 0-5 15,1 0-2-15,-1 0-1 0,0 0 2 0,0 0 1 0,0 1 4 0,0-2-8 16,0 2 10-16,2-1-11 0,-2 0 12 0,0 1-9 0,0-1 4 15,0 2-1-15,0-2 2 0,1 1 4 0,-1-1-6 0,1 1 3 0,-1-1-4 16,0 0 4-16,0 1 1 0,1 0-6 0,-1-1 4 0,1 1-5 0,-1-1-1 16,1 0 8-16,-1 0-10 0,2 0 2 0,-2 2 1 0,1-2 2 15,1 1 7-15,-1 0-4 0,0 0-5 0,0-1 1 0,1 2-9 0,-1 1 12 16,0-1-4-16,0 0 7 0,1 1-4 0,0 0-4 0,-1-1-5 16,0 1 7-16,0 0-3 0,0-1 4 0,-1 1 2 0,1 0-2 0,0-2 8 15,-1 2-6-15,2-1-1 0,-2-1-1 0,0 0-1 0,0-1 4 0,-2 0 0 16,1 0-1-16,1 0 2 0,0-1-4 0,-1 1 10 0,1-1-5 15,-1 1 0-15,0-1-4 0,0 1-2 0,1-1 5 0,-1 1 4 0,-1 1 2 16,0 0 3-16,1 0 1 0,-1 1 3 0,-2 1-1 0,2 1 0 0,-3 1-4 16,2 2 2-16,-3 0 3 0,0 2-4 0,-2-1 5 0,-1 2-3 15,-1 1 7-15,-3 1 3 0,-1 2 5 0,-3 1-3 0,-3 1 10 0,-2 1-16 16,-3 1 3-16,-6 3-7 0,-3 1-3 0,-4 2 5 0,-1 1 8 16,-2 1 1-16,-3-1 2 0,-1-1 7 0,-2-1-13 0,-2-2 10 0,0-1-11 15,-3-1-3-15,0 0-4 0,-2-2 9 0,-1 0-12 0,0 2 7 0,-1-1-15 16,-1 1 1-16,1 0 3 0,-1 0-2 0,3 4 9 0,-1 2-18 15,-1 4-3-15,0 5-8 0,-2 7-16 0,-1 6 2 0,-2 5-2 0,-2 3-5 16,-3 1 20-16,-3 1 7 0,0 0 28 0,0-4 8 0,2-5 18 0,4-6-2 16,7-9-16-16,5-3 0 0,6-6-16 0,7-4-5 0,5-2-3 0,5-4-16 15,4 0-15-15,3-4-14 0,3 0-9 0,3-4-5 0,2-1-10 16,3-3-8-16,0 0-17 0,5-4 2 0,0-2-15 0,3-4-13 16,2-4-21-16,2-5-17 0,5-3-21 0,2-5-18 0,5-4-37 0,5-2-39 15,2-2-36-15,4-2-25 0,1-2 6 0,3-1 90 0,1-1 89 0,-1 0 70 16,0 1 46-16,-3 3-105 0</inkml:trace>
  <inkml:trace contextRef="#ctx0" brushRef="#br0" timeOffset="-168673.74">9869 15393 484 0,'-4'-7'280'0,"-1"-1"59"0,-3-2-57 0,-1 4-56 15,-1 3-47-15,-2 0-40 0,1 2-32 0,-1 2-21 0,1 3-21 0,-3 1-6 16,0 1-14-16,0 3 0 0,-3 1-4 0,0 2 3 0,-2 2 1 0,-2 2 5 16,0 4-14-16,-3 1 10 0,0 3-9 0,-1 2 5 0,1 4-5 15,-2 0-3-15,0 3-1 0,0-1-13 0,0 0 10 0,2 2-15 0,-1-2 5 16,2 2-8-16,4-1 1 0,0-2-8 0,2-3-2 0,2-2 1 15,2-2 1-15,2-1-4 0,1-1 15 0,3-1-13 0,1-1 6 0,4-3-6 16,-1-1 2-16,6 0 2 0,0-1-12 0,5 0 11 0,4 0-11 0,1-2 0 16,5-2 9-16,4 1-14 0,2-3 8 0,5-2-2 0,2 0-2 0,5-5 9 15,0-1-20-15,5-3 17 0,0-5-8 0,1-1 1 0,2-3 7 16,-2-3-3-16,0-5 1 0,-2-1 2 0,-2-4 0 0,-2 1-3 0,-2-1-2 16,-4 0 10-16,-3-3-5 0,-6 1 11 0,-5 1 3 0,-3-3 8 15,-7 3 15-15,-1-4 1 0,-4 0 5 0,-3 0-5 0,-4-2 2 0,-3 3-12 16,-3-1 9-16,-5-1-19 0,-3 2 8 0,-4-3-18 0,-5-2 15 0,-2 2-7 15,0-1-13-15,-3 0 14 0,-2 2-34 0,0 0 8 0,-1 2-5 16,3 3-7-16,0 2 10 0,5 5-23 0,3 2-4 0,3 6-15 0,2 3-30 16,1 3-7-16,5 4-43 0,3 4-23 0,1 2-56 0,5 4-57 15,1 3-92-15,3 5-78 0,4 4-36 0,4 5 120 0,3 4 141 0,2 3 91 16,1 4-37-16</inkml:trace>
  <inkml:trace contextRef="#ctx0" brushRef="#br0" timeOffset="-168408.11">8832 17102 2735 0,'-39'-10'217'0,"-6"-1"-139"15,-3-2-34-15,18 4-37 0,16 4-9 0,7 2-3 0,3-1-9 0,6 1 3 16,2 1-11-16,4-3 17 0,3 0-9 0,4 1 6 0,3-2 2 15,4-2 10-15,4 1-4 0,3-2 14 0,4 0-8 0,3-3-6 0,7 1 14 16,5-2-12-16,6-1 10 0,3 0-3 0,9-1-6 0,3-1 9 0,4 0-7 16,3 0-3-16,1 0-5 0,0-2 3 0,3 0-7 0,-1-2-2 15,0 3-17-15,0-1-13 0,-1 1-36 0,-5 4-27 0,-4-1-55 0,-3 5-72 16,-6 1-71-16,-3 3-110 0,-5 3-79 0,-8 2-6 0,-3 2 173 0,-10 0 129 16,-8 2 1-16</inkml:trace>
  <inkml:trace contextRef="#ctx0" brushRef="#br0" timeOffset="-168127.54">9930 16664 2208 0,'-18'-9'491'0,"-1"-1"-336"16,-1-1-98-16,11 3-40 0,10-1-22 0,9 1-7 0,11-2-15 0,7 0 0 15,8-2 6-15,3-2 6 0,3 3 3 0,3-3-4 0,3 4 14 16,1 1-14-16,1 4 14 0,-1 4-1 0,1 3 6 0,-3 4-1 0,-1 5 9 16,-1 3-1-16,-1 3-10 0,-5 4 2 0,-2 0-2 0,-2 3 1 15,-5 2 3-15,-6 2-1 0,-4 2 7 0,-8 4 3 0,-4 0 5 0,-5 3 18 16,-6 1-8-16,-4-1 18 0,-3 0 0 0,-6 0 12 0,-4-1-5 0,-3-1-8 15,-6-2 1-15,1-4-16 0,-3-1 4 0,1-7-2 0,-3-3-14 16,1-4 7-16,0-6-6 0,-2-3 10 0,0-5-9 0,1-5-9 0,1-4 7 16,1-5-14-16,1-4 16 0,2-4-7 0,2-6 3 0,4-3-10 15,3-5 5-15,4-2-9 0,4-3-6 0,3-3 11 0,2-2-8 0,5-4-7 16,2 0 25-16,4-2-28 0,4 0 11 0,2-4 9 0,7 3-22 0,1 2-13 16,4 1-16-16,4 7-24 0,2 2-37 0,2 5-24 0,1 1-78 15,3 3-91-15,1 5-180 0,2 2-223 0,1 3 72 0,0 5 204 0,-3 0 62 16</inkml:trace>
  <inkml:trace contextRef="#ctx0" brushRef="#br0" timeOffset="-132159.74">31081 5506 1769 0,'0'-14'565'0,"3"-5"-428"0,0-2-108 0,6 4-29 15,1 7-14-15,6 5-12 0,2 1-1 0,2 3 10 0,3 1 4 0,-4 1 13 16,2 3 0-16,1-1 6 0,-4 3 14 0,4 3 0 0,1-1 2 15,-3 3 4-15,3-1-10 0,-2 1-4 0,-4 1 2 0,2 1-7 0,-2 0-3 16,-2 1 1-16,0 1-6 0,-4 0 8 0,-3-1 6 0,1 1 0 16,-5-1 11-16,0 1-3 0,-2-1-1 0,-4 1 11 0,-2 1-2 0,-3 0 2 15,-4 0 1-15,0 1-13 0,-3 1 6 0,0-1-8 0,-1 1 4 0,-3 0 1 16,0-1-12-16,-1-2 0 0,-3 1 2 0,3-2-3 0,2-1-3 16,-1 1 3-16,4-4-14 0,2 0 5 0,-2 0 3 0,4-1 4 0,-1 1-2 15,1-1 0-15,5-1-5 0,-1 0 2 0,3 1 1 0,1-1 2 16,0 0 0-16,1-1-5 0,5 0 0 0,-3 1 4 0,4-1-3 0,-2-1 3 15,0 1 1-15,3-1-8 0,0 1 6 0,2 0-5 0,2 0 6 0,1-1-1 16,0 2-1-16,2-3-2 0,-1 1 2 0,3 0-6 0,0-1 4 16,0-1 2-16,-1 1-11 0,-1-1 9 0,-2 0 0 0,-1-1 0 0,-2-1 4 15,-1-1-1-15,-1 0-5 0,-3-1-1 0,-1 1 3 0,-2-1-5 16,-3 0 12-16,1 0-6 0,-3-1-2 0,-1 1 2 0,1-1-2 0,-5 1 8 16,1-1 3-16,-2-1-5 0,-4 1 4 0,-2 1 1 0,4-1-5 0,-4 1 9 15,4-1-4-15,-4 0-5 0,1 1 7 0,1 1-1 0,2-1 1 16,0 2 7-16,5-1-8 0,-1 2 1 0,-1-1 5 0,2 3-1 0,-1-1 5 15,2 2-3-15,3 1-6 0,-1 1 1 0,1 2 3 0,3 1 2 0,-3 0 5 16,4 2-7-16,0 2-5 0,2 1 1 0,3 1-3 0,0 1 4 16,1 0 0-16,2 2-4 0,-2-1-6 0,2 1 3 0,1-1-1 0,2 1 3 15,0 1-1-15,3 1-2 0,-4 1 1 0,4 0 1 0,0 1 6 0,-4 1 0 16,5 3-10-16,-3 1-4 0,-1 0-7 0,1 1 12 0,-4 2 7 16,-3 0 7-16,0 3-3 0,-3-2 0 0,-1 2 1 0,-2-2 9 0,-3 1 6 15,-2 1 1-15,-3 1-6 0,-1 0-3 0,-1-1 2 0,1-5 1 16,-2-2 7-16,1-1-7 0,-3-1 3 0,-1 0-6 0,4-3-3 0,-3-1 1 15,1-2-7-15,4-1-7 0,-4-2 1 0,2-1 0 0,-2-2 0 0,0-2-2 16,-1-2-8-16,2-1 4 0,0-2-4 0,2-1 4 0,-2-1 6 0,2-3-22 16,-3 0-2-16,-2-2-5 0,4-1-8 0,-3-1 2 0,1-1-16 15,1 0-18-15,-2-2-26 0,-2 1-28 0,2-2-34 0,-2 0-48 0,1-1-83 16,0-1-132-16,0-2-230 0,0 1-117 0,-4-3 244 0,1-1 159 16,-2 1 173-16</inkml:trace>
  <inkml:trace contextRef="#ctx0" brushRef="#br0" timeOffset="-87334.71">22246 11011 592 0,'-1'-7'278'15,"2"-2"-130"-15,0 0-81 0,4 2-33 0,1 2-12 0,3 2-5 0,1 0-10 16,1 1 6-16,4 0 10 0,0 1 3 0,2-1 14 0,0 2 9 15,2-1 3-15,1 1 11 0,2 0-1 0,3 0 0 0,2 0-2 0,2 0-9 16,1 0-6-16,0 1-4 0,3-1-7 0,2 2-3 0,3-2-8 0,1 0-5 16,3 1-1-16,2-1-9 0,4 0 4 0,1 0-1 0,4-1-3 15,5 1 0-15,2-2 5 0,4 1-5 0,4 0 0 0,3 1-2 0,1-1-5 16,2 2 2-16,1-2 2 0,2 1 2 0,4 0 10 0,0 0-6 16,3-1 9-16,2 1 2 0,1 0-5 0,-1 1 6 0,1 0-4 0,-2 0-1 15,-1 3 3-15,0-1-7 0,0 2-1 0,2 1-3 0,-1 1-5 0,-1 1 2 16,0 0-3-16,-2 0 1 0,0 2 5 0,1-1-3 0,1 1 11 15,2-1 7-15,7 0 2 0,3-1 5 0,3-1-11 0,3-1-8 0,0 0-7 16,2-2-4-16,-1 0 2 0,3-2-2 0,3-1 1 0,-2-1 5 0,1-1-4 16,-2-1 2-16,-1-2-3 0,-1 0-1 0,2-2 2 0,0 1 3 15,-1-1 5-15,1 1-4 0,-5-1-8 0,-3 1 0 0,-2 2 1 0,1-1 1 16,-1 2 16-16,-3 1-13 0,0 1-2 0,-5-1-3 0,-2 1-11 0,-2 1 16 16,-4-1-2-16,-1 2 6 0,0 0-3 0,-3 1-1 0,-4-1 0 15,-3 2-4-15,-7-2 2 0,0 1-3 0,-6 2 3 0,-2-2 4 0,-3 2-6 16,-4 0 7-16,-2-1-6 0,-2 1 1 0,-4-2 8 0,-2 2-5 15,-4 0-3-15,0-1 3 0,-1 1-6 0,-3-2 8 0,-2 1 2 0,0-1-10 16,-5 1 6-16,-1-2-6 0,-2 1 2 0,-2 1 7 0,1-3-6 0,-3 1 4 16,-1-1-3-16,-2 1-4 0,1-1 10 0,0 0-5 0,-3 0 3 15,0-1-4-15,0 0 3 0,-1 0-1 0,-1-1 2 0,0 2-5 0,-1-2 4 16,-1 1 1-16,-2-1-2 0,0 1 9 0,0-1-9 0,0-1 5 16,-2 1-1-16,0 1-3 0,0-1-2 0,-1 0-2 0,-1 0-5 0,0-2 5 15,0 1-7-15,-1-1-1 0,1 0 0 0,-2 1-11 0,1 0-7 0,0-2-12 16,-1 1-23-16,1-2-11 0,-2 2-22 0,0 1-21 0,1-2-19 15,-3 2-37-15,3-1-36 0,-2 0-45 0,0 2-38 0,0-1-29 0,-1 0-7 16,0 1 89-16,-1 1 93 0,-1 0 66 0,-1 1-58 0</inkml:trace>
  <inkml:trace contextRef="#ctx0" brushRef="#br0" timeOffset="-70304.11">17595 14384 161 0,'0'-4'4'0,"0"-2"3"0,1-1 2 0,-1-1 7 0,1 0 9 15,-1 1 15-15,2-1 15 0,-1-1 31 0,-1-2 18 0,1 2 20 16,0-1 10-16,-1 2-10 0,0-2-1 0,0 2-7 0,-1 1-1 0,-1 2-5 16,-1-1-10-16,1 1-1 0,-3 1-2 0,1 0-4 0,-2 1 6 0,0 0-4 15,-2 2-3-15,-1 0-5 0,-1 1-9 0,-2 0-9 0,0 2-6 16,0 1-11-16,-2 0 1 0,-1 3 2 0,-1 0-12 0,1 2 0 0,-1 2-5 16,-2 2-11-16,1 4 6 0,-1 1-16 0,-1 2 0 0,2 0 0 15,-3 1-2-15,2 2 3 0,-2 1-3 0,2 1-8 0,2 0 2 0,0 3-7 16,3-2 3-16,0 2 2 0,3-1-7 0,1 1 6 0,2-3 3 0,1 1-8 15,1-3-1-15,3-2 7 0,2-2-19 0,1-2 9 0,3 0 1 0,1-2-14 16,3-2-2-16,3-2-22 0,3-2-21 0,-1-1-12 0,5-2-34 16,1-1-27-16,3 0-35 0,4-3-51 0,0-2-42 0,1-3-45 0,0-1-43 15,2-2 1-15,1-3 87 0,0 0 100 0,0-3 81 0,-1 0-74 16</inkml:trace>
  <inkml:trace contextRef="#ctx0" brushRef="#br0" timeOffset="-69722.29">17829 14316 454 0,'-4'-10'206'0,"-2"-3"-16"0,-2-3-90 0,1 7-43 16,1 3-22-16,-1 2-3 0,2 0 8 0,1 2 7 0,-1-1 24 0,1 3 12 15,0-1 7-15,2 1 2 0,0 0-18 0,0 0-16 0,1 3-15 16,1-1-26-16,0 1-5 0,0 2-6 0,1 2-1 0,1 0-1 0,-1 1-4 16,0 1 5-16,1-1 1 0,-1 3 3 0,0-2-2 0,2 0-2 0,-1 0-3 15,0-1 5-15,1 2-4 0,-1-2 8 0,0 0 3 0,1-1-7 16,-1-1 2-16,-1 0 6 0,1 1-11 0,0-1 12 0,-1 1-6 0,0-3-3 15,0 2 2-15,0-1-7 0,-1 1 6 0,1-2 1 0,-1 2-3 0,0 0-1 16,-1 0 2-16,1-1-7 0,0 2 8 0,-1-1-1 0,0 1-1 16,0 0 3-16,0 0-1 0,-1 0 1 0,1 0-4 0,-1-1-2 0,1 1-2 15,-2 1 1-15,2-1-2 0,-1-1-4 0,1 0 6 0,-1-1-4 16,0-1 2-16,1 1 4 0,0-1-7 0,0 1 3 0,-1-2 7 0,0 2-10 16,1-2 2-16,1 2 2 0,-1 0-12 0,0-1 11 0,0 1-4 0,1 0 2 15,-1 0 5-15,1 1-6 0,0 0-1 0,0 1 4 0,-1-1-5 16,1-1 5-16,0 1 3 0,-2-1-5 0,2 0 2 0,-1-1 2 0,0-1 4 15,1 0 1-15,-1-2 7 0,0-2 0 0,0-1 8 0,-2-1 1 0,0-3 12 16,-1-2-5-16,0-1 4 0,0-1-6 0,0-4-1 0,-1-1-3 16,2-3-5-16,-1-1 3 0,1-2-4 0,2-1-2 0,-2-1 5 0,2 0-3 15,2-1-1-15,2 0 1 0,0-1-8 0,2 0 4 0,2 1 1 16,1-3-1-16,1 2 0 0,2 0 0 0,1 2-3 0,1 2 4 0,0 2-3 16,1 1 1-16,1 2-4 0,-1 1-1 0,2 1-3 0,-1 2 6 0,-1 2-7 15,0 2 3-15,0 3-6 0,0 2 2 0,1 1 4 0,0 3-9 0,0 1 5 16,1 3-3-16,-1 0 0 0,2 4 3 0,0-1 15 0,-1 3-15 15,1 2 3-15,-5 1-6 0,1 2-11 0,-4 0 10 0,-1 2-1 0,-1 0 2 16,-2 1 9-16,-3 1-5 0,-2 1 4 0,-1-1 1 0,-3-1-7 0,0-1 6 16,-3-2-2-16,0-1 4 0,-1-1 2 0,-1-1 0 0,-2 0-6 15,0-3 7-15,-2 0-7 0,-1 0 6 0,-1-2 4 0,1 0-13 0,2-3 5 16,-1-1-6-16,2-1-1 0,-1 0 6 0,0-3-4 0,2-1 5 16,1-1-5-16,0-1-3 0,2-2 4 0,-1 1 1 0,2-2-17 0,0-1 2 15,2 0-11-15,0-1-22 0,2 0-7 0,1 0-26 0,1 1-25 16,1-1-20-16,0 2-36 0,2 0-33 0,1 1-42 0,-1 0-73 0,3 0-32 15,1 3-15-15,2 0 82 0,3 1 109 0,-1 1 76 0,3 0-1 0,0-2-20 16</inkml:trace>
  <inkml:trace contextRef="#ctx0" brushRef="#br0" timeOffset="-69367.08">18388 14196 830 0,'-1'-5'409'0,"-1"-2"-201"15,-2 0-115-15,1 5-56 0,-2 2-15 0,1 4-1 0,-1 1 0 0,0 2 30 16,1 1 18-16,-2 0 22 0,1 2 10 0,1 1-8 0,-1 1-10 16,1 3-19-16,1 1-16 0,0 5-10 0,1 0-14 0,-2 1-12 0,3-1-2 15,0-2-4-15,2 0-3 0,1-1 2 0,2-1-8 0,0-2 4 0,1-1 7 16,1-1-2-16,1-3 1 0,0-1-5 0,1-2-7 0,0-1 5 16,0-1-1-16,2-3-5 0,-2-1 10 0,1-3-10 0,1-3 11 0,-2-1-2 15,1 0-3-15,-1-3 0 0,0-1 6 0,0-3 0 0,-2 0 6 16,0-1-6-16,-1-2 2 0,0-1-2 0,1 0-1 0,-2-1 5 0,1-1 1 15,-2 0 0-15,2-1 6 0,-1 2 2 0,-1-1 4 0,0 4 11 0,0 1-2 16,0 3 17-16,-2 2-7 0,1 2 1 0,-4 2-7 0,2 3 0 16,-1 1-16-16,0 1 3 0,1 0-15 0,-1 2-4 0,1 0 9 0,1 3-13 15,0 1 10-15,0 2-3 0,1 1-9 0,0 1 0 0,-1 2 2 0,1-1-11 16,1 3 9-16,0 2 2 0,-1-1-2 0,1 0 1 0,-1-1-4 16,1-1-12-16,0-2-8 0,0 1-14 0,1-2-28 0,-2 1-24 0,0-2-30 15,1 0-45-15,0-1-38 0,0 0-56 0,1-2-75 0,-1 0-58 0,1-3-13 16,0 0 128-16,1-3 113 0,1-4 34 0,1-3 19 0</inkml:trace>
  <inkml:trace contextRef="#ctx0" brushRef="#br0" timeOffset="-66326.27">18826 14092 730 0,'-5'-3'410'0,"-2"0"-93"0,0 2-160 0,1 1-73 16,4 3-29-16,-2 1-19 0,3 0-7 0,0 1 5 0,-1-1 12 15,2 0 9-15,1-2 20 0,1 2-8 0,4-3-3 0,1 1-11 0,1 0-18 16,3-1-11-16,1 1-10 0,2 0-10 0,2-2 4 0,0 1-4 16,4-2-2-16,-2 0-5 0,0-2-17 0,1 1-1 0,1-1-20 0,-2-2-23 15,0 2-34-15,0-1-33 0,-2 0-37 0,0 0-31 0,-2 1-33 0,-1-1-14 16,-3 2-1-16,-2 0 24 0,-2 0 43 0,-2 1 55 0,-3 1 50 15,-2 0 38-15,-2 0 22 0,-2 1 9 0,-2 1 4 0,-1-1-1 0,-1 0 2 16,0 1 0-16,-2-1 1 0,1 1-1 0,-1-2 3 0,1 1 0 0,1-1 12 16,0 0 34-16,2 1 43 0,-2-1 50 0,2 0 37 0,-1 0-9 15,1 2-20-15,0 0-23 0,1 2-9 0,2 1-11 0,-1-1-3 0,1 3 8 16,2-1-8-16,0 3 2 0,1 0-12 0,0 2-11 0,-1 1-9 16,1 3-8-16,1 4-11 0,0 0 1 0,0 4-12 0,1 3-3 0,-1 3-7 15,0-1-15-15,0 0-8 0,-1 1-1 0,1-1-9 0,-1-1 11 0,0 2-7 16,0 0-1-16,1-1 9 0,0-2-18 0,0 1 3 0,1-4-12 15,1-1-16-15,2-2-9 0,-1-1-22 0,2-3-25 0,-1-1-23 0,2-2-53 16,1-4-47-16,-1-1-63 0,2-2-63 0,0-2-7 0,0-3 92 0,0-2 98 16,1-5 62-16,-1-2-42 0</inkml:trace>
  <inkml:trace contextRef="#ctx0" brushRef="#br0" timeOffset="-66157.52">19359 14056 962 0,'-6'-1'532'16,"0"-1"-266"-16,0 2-172 0,1 5-71 0,3 2-19 0,0 1-12 0,2 1 7 16,-1 1 0-16,1-2 1 0,1 0 14 0,2-3-8 0,1 0 5 15,2-2-11-15,1 1-26 0,2-1-42 0,0 0-55 0,2-1-67 0,-1 0-47 16,-1 1-52-16,2-1-6 0,-2-1 57 0,-1 0 84 0,0 0 75 16,-2 1-83-16</inkml:trace>
  <inkml:trace contextRef="#ctx0" brushRef="#br0" timeOffset="-65984.9">19335 14221 792 0,'-6'1'431'0,"0"5"-166"0,-1 2-146 0,4 4-71 0,-2 4-27 0,3 3 1 15,-2 5 18-15,2-2 18 0,-1 1 26 0,0 1 13 0,1-3-2 0,1 1-11 16,0-1-27-16,0-2-24 0,-1 0-11 0,2 0-10 0,0 0-3 0,2 0-4 16,-1 2-7-16,0-1 1 0,0 0-8 0,0 1-2 0,3-1-20 15,-2-2-18-15,0-2-29 0,1-3-24 0,-1-1-34 0,1-2-28 0,0-3-40 16,0 0-38-16,-1-3-52 0,2-1-15 0,-1-3 70 0,0-3 86 0,0-2 72 15,-1-3-71-15</inkml:trace>
  <inkml:trace contextRef="#ctx0" brushRef="#br0" timeOffset="-65578">19466 14447 359 0,'0'1'204'0,"0"2"36"0,0 2-98 0,-2 3-87 16,1 2-41-16,-2 2-12 0,2 4 0 0,-1 0 15 0,0 0 20 15,-1-1 28-15,1-1 25 0,0-1 9 0,-1-1 0 0,2 0-14 0,0-2-24 16,0 1-11-16,1-3-21 0,1-1-6 0,-1-3 0 0,1 0-6 0,0-2 10 15,1-2-6-15,0-2-2 0,-1-2 2 0,1-1-10 0,1-4-1 16,-2-1 0-16,1-3-6 0,0 0-2 0,1-2 2 0,1-3-10 0,1 0 7 16,0-2-5-16,0 1 8 0,0-1 3 0,1 0-5 0,-1 2 5 0,2 1-2 15,0 1 9-15,1 1 10 0,0 2 9 0,1 3 7 0,-1 1 3 16,-3 3-6-16,3 1 4 0,-2 3-8 0,1 0 3 0,-1 5-6 16,0 0-3-16,-1 4-2 0,2 1-11 0,-1 4-1 0,-1 0-2 0,-1 3-8 15,0 0 4-15,-1 3-1 0,0-1-4 0,0 0 7 0,-1 2-9 0,1-1-5 16,-1 2 1-16,-1-3-10 0,0-1 1 0,0-1 8 0,1-1-4 0,-1-2 6 15,1-3-4-15,0-2-5 0,-1-2-1 0,3-1-3 0,-3-3 0 16,1 0 4-16,1-2-7 0,-1-1 4 0,0-4 5 0,2-1-7 0,-2-1 11 16,1-4 1-16,2 1-3 0,-1-3 6 0,1-1 3 0,0-1-4 15,2-1 7-15,0 1-2 0,0-2-1 0,1 2 2 0,1 1 0 0,0 1 0 16,2 2 4-16,-2 0 2 0,0 4 9 0,-1 0 4 0,0 2-1 0,0 3 4 16,0 0-5-16,-1 3-2 0,0 3 9 0,0 1-9 0,-1 3 1 15,1 1 8-15,-3 2-16 0,1 1 9 0,0 2-10 0,-3-1-7 0,1 1 5 16,0 0-7-16,-1-1 6 0,-1 3-1 0,1-1-5 0,0 1-1 0,-2-2-7 15,1 1-12-15,-1-2-7 0,0 1-17 0,1 0-35 0,-2-2-31 16,1 1-66-16,0-3-74 0,-1 2-79 0,1-3-76 0,-2-2 33 0,1-1 124 16,0-3 108-16,0 0-38 0</inkml:trace>
  <inkml:trace contextRef="#ctx0" brushRef="#br0" timeOffset="-65278.49">19979 14488 884 0,'-1'-1'462'0,"1"1"-227"0,0 1-144 15,1 0-73-15,0 3-9 0,2-2-9 0,0 1 4 0,1 0 13 16,0-1 5-16,1-2 21 0,2 0 0 0,-2-2-5 0,2-1-8 0,1-1-12 16,2-1-12-16,-1-1-8 0,0 1-21 0,2-2 4 0,-2 1-7 15,0 0 8-15,-1-2 10 0,-1 1 2 0,-2-1 8 0,-1 0-4 0,0 0 5 16,-2 0 2-16,-2 1 1 0,-1 0 4 0,-2 1 2 0,-1 1-5 0,-2-1 12 16,-1 1-5-16,0 3 10 0,0-1 5 0,-1 3 6 0,-1 2 11 15,0 0-4-15,0 4 3 0,-1 0-1 0,1 2-10 0,-1 2 7 0,-1 2-1 16,2 0-14-16,0 2 4 0,2 1-8 0,0 0-3 0,1 2 10 0,1 2-8 15,1-1 2-15,0 0-3 0,1-1-10 0,2-2 4 0,0-2-11 16,2-1 3-16,0-1 3 0,2-1-2 0,-1-1-3 0,2 2-1 0,0-4-10 16,3-1 3-16,0 1-6 0,0-2-3 0,2-2-7 0,-1 0-23 0,1-1-12 15,-1-3-24-15,1 1-30 0,1-5-21 0,0-1-47 0,-1 0-55 16,3-5-46-16,-1 2-50 0,0-3 7 0,0 1 58 0,0-3 99 0,0-1 78 16,-2-1 51-16,2 1-96 0</inkml:trace>
  <inkml:trace contextRef="#ctx0" brushRef="#br0" timeOffset="-65058.44">20258 14390 455 0,'1'1'274'0,"-1"0"58"0,2 3-137 16,-4 2-96-16,2 2-49 0,2 3-18 0,-2 1 2 0,0 4 12 0,0-2 16 16,-2 2 22-16,-1-1 1 0,1 0 7 0,-1 1-18 0,1 0-22 15,0 1-14-15,-1 2-18 0,1 0-9 0,0-1 3 0,-1-1-10 0,-1-1 3 16,2-2-8-16,-1-1-2 0,1-3 0 0,2-1-2 0,-2-3 3 0,2 0 8 16,-2-4-10-16,1-1 5 0,0-2-8 0,0-2-9 0,1-2 15 15,-1-2-6-15,1 0 13 0,0-4 1 0,1-1 0 0,-1-2 5 0,1 1 4 16,-1-2 10-16,1-2 11 0,2 2 2 0,0 2 6 0,1 0 1 0,0 0-10 15,2 3 3-15,-1-2-7 0,1 3-11 0,3 0 10 0,-1-2-16 16,1 3 2-16,1-1-7 0,2 1-12 0,0 0 5 0,3 1-7 0,2-1-9 16,0 1-19-16,0 0-44 0,3 0-76 0,-1 2-99 0,3-1-145 0,2 2-134 15,1 1 103-15,0 1 157 0,0 0 3 0</inkml:trace>
  <inkml:trace contextRef="#ctx0" brushRef="#br0" timeOffset="-64221.27">21285 13988 620 0,'-7'-3'315'0,"-1"-1"-110"0,-2 0-107 0,0 4-59 0,-2 3-25 0,-1 2-4 15,0 2 13-15,-2 4 10 0,0 1 27 0,0 3 9 0,2 3 5 0,-1 0-6 16,3 3-21-16,-2 1-9 0,1 4-22 0,1 1-3 0,-1 4-7 0,4 1-1 16,0 5 1-16,4 2 2 0,-1-2-4 0,4 0-7 0,-1-6-1 15,2 0-12-15,0-1 7 0,2 1-4 0,2-2 7 0,1 0 4 16,4-2-3-16,-1-5 8 0,4-2-11 0,-2-2 7 0,2-1-14 0,0-2 6 0,0-2 1 15,3-4 5-15,0-2 4 0,5-4 6 0,-3-5-4 0,4-3-10 16,-2-4 4-16,1 0-18 0,-1-5 8 0,1 0 7 0,1-4 2 0,-4-3 8 16,4-2 9-16,-4-4-4 0,2 0 13 0,-2-3 4 0,-1 1 6 15,-2-2 11-15,-3 2 1 0,1-1 15 0,-3 1 7 0,-1-3 4 0,-2 1 5 16,1-3-3-16,-6 2-8 0,0 3-4 0,-4-1-15 0,-4 4-7 0,-2-3-9 16,-5 5-9-16,2-1 4 0,-3 4-8 0,3 0-1 0,-5 0-1 15,2 3-18-15,-1 0 2 0,-2 4 0 0,-1 1-5 0,-1 3-3 0,2 2-7 16,-1 3-18-16,1 1-9 0,0 1-18 0,2 3-31 0,-3 1-25 15,1 2-67-15,1 3-75 0,-2 2-121 0,3 2-64 0,0 3 112 0,1 2 127 16,-2 1-30-16</inkml:trace>
  <inkml:trace contextRef="#ctx0" brushRef="#br0" timeOffset="-63621.41">17458 15488 626 0,'-9'-5'450'0,"-3"-1"-99"0,-4 0-205 0,0 4-86 15,1 4-49-15,-2 4-17 0,-2 3-3 0,-3 3 4 0,-1 3 17 0,-1 1 20 16,0 1 17-16,1 2 14 0,1 0-2 0,2 2-2 0,2 1-16 16,0 2-13-16,3 1-9 0,0 1-14 0,3 2-5 0,0 3 2 0,3 0-6 15,1-1 9-15,1-1-1 0,2-4-7 0,2-2 2 0,1 1-7 16,1-2 4-16,2-1 3 0,1 1-2 0,3 0 1 0,0-1-5 16,3-1-14-16,2 0-6 0,0 0-22 0,0-3-19 0,3 0-23 0,-1-2-35 0,1-1-29 15,2-2-24-15,0-3-38 0,3-2-20 0,-2-2-9 0,3-1 33 16,1-3 78-16,2-1 57 0,0-3 35 0,-1-2-82 0</inkml:trace>
  <inkml:trace contextRef="#ctx0" brushRef="#br0" timeOffset="-63223.87">17687 16290 272 0,'-3'-9'158'0,"-2"-4"44"16,-1-3-34-16,1-2-74 0,-2 0-46 0,1 0-19 0,-2-2 2 16,1-1 21-16,0-2 23 0,0-1 27 0,3-1 21 0,0-1 5 0,2 0-8 15,1-1-15-15,2 1-22 0,1-1-25 0,0 3-17 0,4-1-16 0,1 2-7 16,1 0-6-16,3 0-2 0,-2 2-2 0,1 0 6 0,1 4-4 15,0 1 2-15,1 3-6 0,1 4-2 0,-1 2 2 0,-1 3-6 0,3 3 4 16,-2 2-1-16,-1 3-6 0,1 3 3 0,-2 2-10 0,1 3 0 16,-2 1 8-16,0 4-7 0,-1 0 9 0,-1 2-1 0,-1 0 1 0,-2 0-2 15,-1 1 0-15,-2-1-5 0,-1 0 5 0,-1 0-3 0,-3-2 8 0,1-1-6 16,-3 1 6-16,-2-2-2 0,0 1 11 0,-1-2-5 0,-2-1 6 16,1 0-3-16,-2-2-10 0,1 0 5 0,-1-2-7 0,0-1 4 0,0-1-3 15,1-2 1-15,-1-2-10 0,2-2 3 0,1-1-19 0,-1-2-13 0,2-2-24 16,2 0-29-16,3-4-35 0,1-1-35 0,-1 0-45 0,3 0-43 15,2-3-33-15,2 2 15 0,1 0 91 0,4-2 73 0,1 1 54 0,4-3-75 16</inkml:trace>
  <inkml:trace contextRef="#ctx0" brushRef="#br0" timeOffset="-62927.12">18199 15709 504 0,'-6'5'285'0,"2"2"1"0,-4 5-148 15,1 4-79-15,0 4-36 0,-1 4-8 0,0 2 19 0,0 1 15 0,-2 0 29 16,1-1 22-16,0 1 1 0,1-2-8 0,1 0-12 0,1 0-27 15,2-3-21-15,1-1-9 0,2-3-15 0,1-1 1 0,4-2-6 0,-1-2-4 16,3-3-5-16,1-1-1 0,1-4 3 0,1-2 8 0,0-1-5 0,3-5 4 16,-2 0 3-16,1-3-17 0,0-3 3 0,1-3-4 0,-1-2-11 15,2-1 11-15,0-2-6 0,-1 0 4 0,1-5 5 0,-2 0 1 0,1 0 7 16,-2-1 1-16,1 2 5 0,-2-1 0 0,-1 2 4 0,0-1-5 16,0 1 13-16,-1 2-7 0,0-1 17 0,-1 3 5 0,0 1 6 0,-1 1 10 15,-1 5 8-15,-1 2-5 0,0 3-3 0,-2 3-9 0,0 2-11 0,0 2-4 16,0 2-4-16,0 2-4 0,0 2-5 0,1 1 5 0,-1 3-11 15,-1 1 8-15,2 1-14 0,-2-1 2 0,1-1 2 0,0 1 1 0,0 0 1 16,2 0-1-16,-2 0-5 0,0 1-3 0,1 0-21 0,1 0-9 16,-1 0-23-16,1 1-31 0,2-1-34 0,-1 0-39 0,0-1-55 0,0-2-55 15,0 0-55-15,2-2-48 0,0 2 72 0,1-4 108 0,-2 0 60 16,1-1 1-16</inkml:trace>
  <inkml:trace contextRef="#ctx0" brushRef="#br0" timeOffset="-62729.05">18599 15614 1246 0,'-7'0'691'0,"2"2"-464"0,-1 1-157 0,5 3-61 0,2 2-18 16,1 0-12-16,4 0 14 0,1 0-5 0,1-2 15 0,2-3 0 16,3 0 0-16,1-3 0 0,2-3-9 0,2 1 8 0,3-3-20 0,3 1-15 15,0-2-29-15,3-1-26 0,-2-1-42 0,0 1-27 0,-2-1-52 0,-3 0-43 16,1-1-30-16,-2 1-11 0,-1-2 50 0,-2 4 88 0,-2-1 69 15,-1 0 49-15,-4 3-90 0</inkml:trace>
  <inkml:trace contextRef="#ctx0" brushRef="#br0" timeOffset="-62559.87">18831 15563 576 0,'-6'1'330'0,"2"1"-26"0,-3 1-149 0,1 4-82 16,2 1-41-16,1 3 2 0,0 2 10 0,0 0 32 0,2 2 26 15,-1 0 9-15,1 1 3 0,2 2-12 0,0 0-30 0,0 3-14 0,0 1-20 16,2 3-15-16,-1 2 3 0,0 0-11 0,2 1-3 0,-3 0-5 0,1 1 1 15,-1-1-5-15,2 1 6 0,-1 0-11 0,0-2-2 0,0-2-5 16,2-3-23-16,-1-1-11 0,1-3-17 0,0-1-29 0,1-3-20 0,1-1-35 16,1-3-42-16,-2-3-42 0,0 0-57 0,1-3-37 0,-2-3 25 15,2-2 100-15,0-3 84 0,-3-3-57 0</inkml:trace>
  <inkml:trace contextRef="#ctx0" brushRef="#br0" timeOffset="-62379.33">19101 15549 961 0,'-1'-4'482'0,"-2"1"-243"0,0-1-123 0,2 6-76 16,0 0-13-16,1 0-5 0,1 3 11 0,1-2 22 0,0 2 15 15,2-2 5-15,0 1-6 0,2-2-24 0,1-1-18 0,0 1-17 0,2 1-8 16,0 0-8-16,-1-2-20 0,3 2-26 0,-2-3-17 0,1 1-36 0,2-1-11 16,-2-1-31-16,1 0-32 0,-1-2-34 0,0 1-42 0,-1 0-26 15,0-2-6-15,-3 2 90 0,-1 0 76 0,-2-1 64 0,-3 1-73 0</inkml:trace>
  <inkml:trace contextRef="#ctx0" brushRef="#br0" timeOffset="-62223.68">19191 15626 422 0,'-5'7'253'0,"-1"1"53"0,-1 3-101 0,2 2-84 0,-1-1-46 0,2 4-26 15,2 0 8-15,0 1 14 0,-2 2 15 0,2 0 9 0,-1 2 6 0,-1-1-20 16,4 0-6-16,-2-1-20 0,3 2-20 0,-1-1-6 0,0 0-12 0,1 2-8 16,0-1 0-16,2 1-1 0,-2-1-3 0,0 0 3 0,0 1-6 15,0-2 10-15,1-2-14 0,0-1 4 0,-1-2-20 0,1-1-24 0,0-1-31 16,2-3-36-16,0-2-35 0,0 0-45 0,1-2-42 0,-1-3-33 15,1 0-28-15,0-3 15 0,-1-3 77 0,-1-1 75 0,2-4 64 0,-2-2-73 16</inkml:trace>
  <inkml:trace contextRef="#ctx0" brushRef="#br0" timeOffset="-61813.03">19337 15804 493 0,'-1'1'309'16,"1"1"24"-16,-1 1-155 0,-2 4-95 0,2 3-47 0,-1 1-24 0,1 2 8 15,0 2 13-15,0 0 19 0,-2 0 15 0,1 0 13 0,0 1 2 0,-1-1-20 16,2 0-8-16,-1 1-22 0,1-1-19 0,0-1 7 0,-2 0-10 15,3-3-3-15,0-2 11 0,1 1-16 0,-1-3 9 0,2-2-6 0,-1-2 1 16,0-2 0-16,1-2-1 0,-1-3-1 0,2-2-5 0,-1-1 1 0,0-3-7 16,-1-3 0-16,3 0 4 0,-1-5 0 0,1 0-5 0,0-1 14 15,0-1-1-15,0-1-8 0,0-1 13 0,2 0-13 0,-2 1-6 0,2 1 16 16,1 1-6-16,-1 1 9 0,1 0 10 0,0 5-5 0,-1 2-5 0,1 1 16 16,0 4-5-16,0 0 14 0,0 4-1 0,-1 2-4 0,1 0-12 15,-1 5-2-15,-2-1 5 0,2 4-6 0,-1 3 8 0,-1 1-2 0,0 3-8 16,-1 0-4-16,-2 3-3 0,0-2-6 0,2 2 11 0,-1-1-11 0,-2 1 8 15,0-1-5-15,0-1-5 0,-2 0 8 0,1-1 8 0,-2 0-15 16,1-2-1-16,0-3 11 0,-1 1-10 0,2-4 5 0,0-3 7 0,1 0-19 16,0-3-9-16,1-2 7 0,0 0-1 0,0-3 2 0,1-3 12 15,0-2-9-15,1 0-20 0,1-3 17 0,0 1-1 0,0-2 4 0,2-2 10 16,-1 1-2-16,2-1-19 0,1 0 14 0,1 0-1 0,0 0-1 0,-2 1 5 16,2 3 2-16,-1-1-4 0,2 2 2 0,-2 1 0 0,3 2 0 15,-3 3 11-15,1 2 1 0,0 2 7 0,-2 1 1 0,0 4-2 0,-2 1 0 16,1 2 15-16,-2 2-9 0,1 0-5 0,-2 2-4 0,1-1-2 0,-1 3 1 15,-1-1 5-15,1 0-8 0,-1-1-15 0,-1 0 1 0,0 1-1 16,0-2 4-16,-1 1-16 0,0-2-26 0,0 2-46 0,0-3-31 0,2 0-51 16,-4-1-78-16,4-2-84 0,-2 1-85 0,1-3-15 0,-2 1 148 15,1-3 121-15,-2 1-20 0</inkml:trace>
  <inkml:trace contextRef="#ctx0" brushRef="#br0" timeOffset="-61531.14">19809 15902 1001 0,'0'-3'516'0,"-2"2"-266"0,2-1-145 0,2 2-64 0,-1-1-28 16,2-1-15-16,1 1 4 0,1-1 0 0,2-1 0 0,1-3 11 0,2-1-1 16,-1-2-10-16,1 1 3 0,-2-4-13 0,4 2-16 0,-3-2-6 15,1-1-13-15,1 2-13 0,-3-3 7 0,0 3 8 0,-1-2 15 0,-3 1 19 16,-1 3 5-16,-2 1 11 0,-2 1 1 0,0 3 12 0,-3-1-1 16,0 1 13-16,-2 2 10 0,-2 1 1 0,1 2 15 0,-4 3-1 0,3 0-3 15,-2 3 10-15,0 2-9 0,-1 2-5 0,0 0 10 0,0 4-7 0,0 0 0 16,0 1 2-16,0 1-17 0,2 0-7 0,-1 1-4 0,2 0 0 0,3 0-4 15,-1 0-2-15,2 0 4 0,2 0-6 0,1-2-2 0,0 2-4 16,2-3-5-16,0 0-5 0,1-2 3 0,2-1-3 0,-1-2-1 0,3 0-5 16,0-2-1-16,2-3-8 0,0 1-6 0,1-1-28 0,0-3-12 0,3-2-32 15,-1-2-28-15,1-4-35 0,0 0-55 0,-1-3-59 0,1-1-75 16,-1-2-49-16,1-2-8 0,-1-1 125 0,1-1 113 0,-2-2 82 16,-1-1-45-16</inkml:trace>
  <inkml:trace contextRef="#ctx0" brushRef="#br0" timeOffset="-61279.65">20104 15707 769 0,'-3'2'456'0,"2"4"-142"0,-2 3-150 0,0 3-83 0,2 4-31 16,-1 0 5-16,2 5 10 0,-2-2 17 0,-1 1 14 0,1 0-10 0,-1 0-1 15,-2 1-20-15,2-2-13 0,-1 2-5 0,1 0-26 0,-1 2 4 16,-2-1-24-16,2 0 2 0,-2 1-1 0,1 0-8 0,1 0 6 0,-1-1-10 16,2-3-12-16,0-2 2 0,1-4-20 0,1-4 6 0,0-4-7 15,0-1 5-15,1-3 9 0,0-1 0 0,-1-4 11 0,-1 1 1 0,0-3 3 16,1-3 8-16,-1-1 4 0,-1-3 0 0,1 0 9 0,2 1-2 0,-1-1 9 15,1-2 2-15,1 1 12 0,0 1 5 0,0 1 7 0,0 0 4 16,3 2-3-16,-2-1-4 0,3 0-2 0,-2 2-5 0,4-3-5 0,-1 3 2 16,1 0-16-16,2-1 6 0,0 0-13 0,2 2 1 0,0-1-6 0,2 1-4 15,-2 0-5-15,2 0-3 0,2 2-32 0,1-3-22 0,2 2-57 16,-1-1-69-16,1 1-101 0,0 2-128 0,1 0-113 0,1 2 104 0,-1 1 172 16,0 2 4-16</inkml:trace>
  <inkml:trace contextRef="#ctx0" brushRef="#br0" timeOffset="-60557.28">21039 15748 618 0,'-8'-8'366'0,"-3"-2"-37"16,-1-4-100-16,-1 0-71 0,1 0-38 0,5-2-22 0,1 0 2 0,1 1-11 16,1 0 17-16,3-1-13 0,1 1-7 0,3-1-15 0,0 0-10 0,3 1-19 15,3-4 3-15,1 2-16 0,5 1-18 0,2 0 3 0,2 3-19 16,3 3 9-16,0 3 7 0,1 2-5 0,-2 4 16 0,2 2-9 0,-1 1 0 16,3 3-9-16,-2 2-2 0,1 3-15 0,-3 4 5 0,-2 3 6 15,-3 2-3-15,-5 3 22 0,3 0-19 0,-5-1 17 0,2 5-14 0,-7 0 3 16,0 3-3-16,-4 3 3 0,-5 3-3 0,2 1 7 0,-8 0-1 0,3-4-7 15,-2 0 5-15,-2-2-15 0,0 2 2 0,-3 1-4 0,-3-2 1 0,-1-1-2 16,0-3 18-16,-3-2-5 0,2-5-2 0,-2 1 9 0,2-1-15 16,-2-2 4-16,0-2 11 0,0-2-9 0,-3-4 9 0,0-1 1 0,-3-4-8 15,3-2 8-15,-2-2-6 0,5-1-1 0,2 0 14 0,2-1-2 16,2 1 25-16,0-2 0 0,3-1 9 0,2-2 4 0,2 0-8 0,2 0-6 16,2 2-11-16,3-1 5 0,2 2-19 0,2 0 9 0,3-2-14 0,2 2 9 15,2-1-5-15,3 1 3 0,2-1-2 0,4-1-5 0,0 3-5 16,5-2-1-16,1 3 5 0,4 1-13 0,1-4 12 0,-2 3-1 0,5-2 1 15,-5 1-7-15,5-1-3 0,-2 2-8 0,4 2 5 0,-2 1 1 0,-2 1-7 16,0-1-9-16,-2 1-17 0,1-2-28 0,-2 3-22 0,1-1-40 16,-4 3-32-16,0 5-53 0,-1-2-64 0,-3 2-106 0,1-2-111 0,-4 2-11 15,4-2 164-15,-4 0 154 0,-1 2-4 0</inkml:trace>
  <inkml:trace contextRef="#ctx0" brushRef="#br0" timeOffset="-57821.6">16944 15252 1205 0,'-8'-10'504'0,"-2"-1"-295"0,2-3-109 0,5 7-62 0,5 3-28 0,4 2-11 16,4 1-11-16,5 1 5 0,4 0 11 0,4 0-2 0,4-1-2 16,5 0 5-16,3-3-3 0,5 1 8 0,2-3 7 0,4 0 3 0,5-1 6 15,2-1-4-15,5 0-4 0,1 0 4 0,2 0-13 0,4 0 1 16,5 1-10-16,2 0 0 0,5 1 6 0,3-1 0 0,6 2 0 0,4-3 3 15,5 3-10-15,3-2 1 0,-1 2 4 0,2 3-8 0,3 0 8 0,3 2-1 16,4 2-6-16,-3 2 12 0,1 0-2 0,-4 1-2 0,0 1 11 16,0 0-17-16,0 1-1 0,1 1 1 0,-2 2-2 0,1-2 6 0,-5 1 0 15,-3-2 0-15,-1 0-6 0,-6-4 1 0,1 0 7 0,-1-3-2 0,-5-3 4 16,0 1 1-16,-6-3-2 0,-5 1 15 0,-6-3 6 0,-3 0 8 16,-5 0 3-16,-2-2-8 0,-4 2-26 0,-6-1 10 0,-2 3-14 0,-3-1 10 15,-3 2 2-15,-1-1-4 0,-5 1-8 0,-1-2-2 0,-5 0 7 16,-1 3-13-16,-4-1 16 0,-4 4-8 0,-1 0-5 0,-4 2 15 0,1-2-10 15,-5 2-2-15,3-1 4 0,-4-2-13 0,1 1-5 0,-2 0-13 0,-4 1-18 16,0 2-18-16,-2 1-18 0,3-2-44 0,-3 0-50 0,2 1-80 16,-1-2-90-16,0 0-79 0,-1 2 49 0,-2 1 138 0,-3 0 27 0</inkml:trace>
  <inkml:trace contextRef="#ctx0" brushRef="#br0" timeOffset="-56662.65">23922 14083 858 0,'-7'-3'393'0,"0"0"-167"16,-1 0-111-16,4 4-54 0,1 2-42 0,2-1-6 0,1 1-6 0,1 1 1 15,0-2 19-15,3 2 14 0,-1-3 29 0,3 1-4 0,1-1 1 0,2-1-24 16,2-1-25-16,1 0-1 0,1-1-7 0,3-2-9 0,0 2 6 16,0-3-12-16,3 1-22 0,-1-2-10 0,2-1-31 0,-2 0-30 0,1-2-33 15,-1 0-42-15,1 1-41 0,-2-1-20 0,-1 4-23 0,-1-1 13 16,-2 3 59-16,-2-1 64 0,-4 3 56 0,-2 1 38 0,-4 0-114 0</inkml:trace>
  <inkml:trace contextRef="#ctx0" brushRef="#br0" timeOffset="-56342.73">23989 14063 585 0,'-8'-3'271'0,"-4"0"-75"0,-2 1-62 0,2 0-54 16,1 4-30-16,2 1-9 0,0-1 1 0,0 1 17 0,1 1 23 16,0-1 24-16,2 1 3 0,0 1 0 0,4 1-26 0,-2-2-22 0,2 2-13 15,1-1-15-15,0 2-5 0,2 1-6 0,1 0-12 0,2 3-5 0,0 1 2 16,2 0-3-16,1 1 8 0,3 1-11 0,-1-3 10 0,4 2-11 16,1 0 4-16,1-1 11 0,2 1-14 0,-1-1 6 0,2 0-1 0,-1 0-6 15,1 1 3-15,0-2 5 0,-1-1-10 0,0 2 14 0,-1-3-8 0,1 0 5 16,-2 1 17-16,-2 0-4 0,-1-1 11 0,-4 0 10 0,-1 0 0 15,-2 1 9-15,-4-2 0 0,-1 0 5 0,-4 1-5 0,0-1 6 16,-2 3-5-16,-1-2-6 0,-3 1-5 0,-2-2-7 0,-1 2-3 0,-2-5-2 0,0 2-1 16,-1-1-9-16,0-1 4 0,0 0 6 0,-2 0-15 0,-1 0 2 15,0-4 1-15,-2 0-25 0,-1-1 21 0,0-1-7 0,1-3-2 0,3 1 5 16,0-1-1-16,0 0-9 0,2 2 5 0,0-5-6 0,2 2 1 16,0-2 0-16,3 0 0 0,1 3-2 0,2-2 0 0,2 4-5 0,2-2-5 15,2 3 0-15,-2-1-23 0,3 0 2 0,0 0-23 0,1 0-14 16,2 0-18-16,0-1-14 0,4 2-38 0,0 0-23 0,3 0-44 0,0 0-51 15,3-2-49-15,1 1-47 0,0-1-25 0,4-1 47 0,2-1 120 0,4 1 94 16,4-3 64-16,2 0-91 0</inkml:trace>
  <inkml:trace contextRef="#ctx0" brushRef="#br0" timeOffset="-56062.82">24370 14211 619 0,'2'-9'456'0,"-1"-1"-98"0,1-2-155 15,-2 5-97-15,0 5-58 0,0 2-29 0,-2 0-4 0,1 2 1 0,-2 2 21 16,1 0 27-16,0 6 17 0,-2-1 23 0,2 1-9 0,-1 4-4 15,-1 0-19-15,2 2-23 0,-1 3-5 0,1 1-13 0,1 2-15 0,0 0-1 16,2-2-7-16,0 0-5 0,1-2 4 0,1-1-9 0,1-2 2 0,2-2 2 16,1-3-4-16,1-1 13 0,1-2-11 0,2-3 5 0,-1-1 1 15,2-3-7-15,0-1 5 0,0-2 1 0,0-2-6 0,-1-2 9 0,-1 0 11 16,1-2-18-16,-3-2 11 0,0 1-11 0,-1-1-4 0,-2-2 9 16,0 0 4-16,-3-1 4 0,0 1 15 0,-2 0-3 0,-2-1 12 15,-1 0-5-15,-3 1-8 0,0 0 9 0,-2 0-15 0,-1 0 1 0,1 3-7 16,-2 0 1-16,0 0-6 0,0 2 6 0,-1 0-8 0,-1 4-2 0,2-1-4 15,-3 1-7-15,1 2 5 0,2 1-4 0,-2 0 1 0,2 2-7 0,-1-1-20 16,1 2-12-16,0 2-25 0,2-1-25 0,1 2-32 0,0-1-37 0,0 1-53 16,1 1-71-16,2 1-91 0,-1-1-71 0,4 2 45 0,0 0 141 15,1 1 103-15,2-1-23 0</inkml:trace>
  <inkml:trace contextRef="#ctx0" brushRef="#br0" timeOffset="-54927.42">23395 14835 1054 0,'-2'-8'399'0,"-2"-5"-175"0,3 1-101 16,1 5-65-16,1 3-21 0,3 7-14 0,-2 0-2 0,0 4 11 15,-2 0 12-15,-1 3 3 0,-2 0 14 0,-1 1-4 0,-1 2 0 0,-1 1-5 16,-1 3-17-16,-1 0-7 0,-2 4-12 0,-2 0-10 0,-1 3-14 16,-1 0-25-16,-1 3-36 0,2-1-46 0,-2 1-59 0,1-1-71 0,-2-3-68 15,0 0-73-15,-3-4 3 0,-1 0 125 0,0-5-56 0</inkml:trace>
  <inkml:trace contextRef="#ctx0" brushRef="#br0" timeOffset="-54027.69">23418 16069 1471 0,'-6'-12'642'0,"-2"2"-431"16,-2-1-126-16,3 10-53 0,-1 8-26 0,1 4-10 0,-1 2-6 0,-1 5 1 16,-2 1 5-16,-1 3 5 0,-3-1 7 0,-3 2 9 0,2 0-3 0,-1-1-2 15,2 0-6-15,0 0-10 0,2-1-17 0,0-1-19 0,1 1-45 16,0 0-44-16,1 0-62 0,2-2-88 0,-2 0-70 0,1-2-73 0,1 0 47 16,0-3 131-16,-3-4-36 0</inkml:trace>
  <inkml:trace contextRef="#ctx0" brushRef="#br0" timeOffset="-53266.01">24049 15455 760 0,'-5'-5'291'0,"3"-1"-129"0,-2-1-86 0,4 5-42 0,3 0-17 16,-1 2-17-16,3 2 4 0,-1-2 1 0,4 0-5 0,2 0 13 15,-1-3-7-15,3 1 3 0,2-1 3 0,2-2-5 0,2-1-6 16,1 2-13-16,1-3-40 0,1 1-40 0,-1 0-44 0,2-1-39 0,0 1-14 16,-1 0 1-16,-5-1 24 0,-1 1 57 0,-2 1 42 0,-4 1 35 0,0 1-115 15</inkml:trace>
  <inkml:trace contextRef="#ctx0" brushRef="#br0" timeOffset="-52983.76">24156 15424 481 0,'-13'-2'254'0,"-2"1"-9"16,-2 0-88-16,2 2-66 0,4 2-48 0,-2 2-19 0,1 1-4 0,0 1 6 15,1 1 19-15,0 1 18 0,0 0 13 0,2-1-4 0,1-1 4 0,2 1-26 16,1-1-12-16,1 1-9 0,2 1-14 0,2 1-10 0,2-1 1 16,2 1-10-16,3-1 1 0,1 2 10 0,2-1-14 0,1 2 7 0,4 0-9 15,0 0-5-15,5-1 4 0,0 1 1 0,2-3-1 0,-1 0 8 0,1 1-2 16,1-2 3-16,-1 0-1 0,0 1 4 0,-2-1-1 0,-2 1-5 15,0-1 8-15,-6 2-3 0,-1-1 8 0,-6 0 3 0,-1 1 7 0,-3 2 10 16,0 1 12-16,-2-1 21 0,-2 1 8 0,-4 0 3 0,-3-1-1 16,-2 1-12-16,-3-3-1 0,-3 2-10 0,-1-2-2 0,-1 1-5 0,-2-1 3 15,-1 0-17-15,0-2 5 0,-1 1-5 0,1-5-9 0,-1 0 1 0,1-2-1 16,-2 0-7-16,2-2-1 0,-1 1-3 0,2-1-11 0,2 1 7 16,-1-1-4-16,4 0 8 0,0-1-8 0,4 0 4 0,1 0-20 0,3 0-8 15,1 1-11-15,3-1-22 0,0 1-20 0,4-1-31 0,2-2-48 0,2 0-45 16,3-1-54-16,0-1-57 0,6-2-41 0,1 2-5 0,3-2 106 15,2 1 99-15,4-1-68 0</inkml:trace>
  <inkml:trace contextRef="#ctx0" brushRef="#br0" timeOffset="-52706.11">24550 15594 1220 0,'-8'4'286'15,"-3"7"-176"-15,-3 4-72 0,1 4-20 0,2 4-15 0,0 0-2 0,1 2 13 16,1-1 12-16,-1 0 25 0,2-2 18 0,3-2 4 0,1-4-13 15,4-3-8-15,3-1-30 0,1 0 1 0,3-4-10 0,3-1-6 0,3-3-4 16,2-2-2-16,2-2-8 0,1-2-3 0,1-2 6 0,0-3-8 16,-1-1 8-16,1-4 1 0,-1-2 5 0,0-1 5 0,0-2-4 0,-2-2 1 15,-2 2 3-15,-5 0-4 0,-3 2 13 0,-2 0 9 0,-4 0 16 0,-2 1 10 16,-4 1 14-16,-3 1 0 0,-2 1 5 0,-3 2-10 0,-1 0-5 16,-1 2-6-16,-3 1-13 0,2 0-1 0,-2 1 2 0,2 2-12 15,-1 1-6-15,-1 3-2 0,-2 2-14 0,2-1 4 0,-1 1-4 0,3 2-5 0,1 0-8 16,2-1 12-16,2 2-27 0,2-1 3 0,1-1-35 0,2 1-19 15,3-2-22-15,1 1-35 0,3 0-31 0,2 0-55 0,2-2-51 0,3 1-48 16,3 0-36-16,2-1 1 0,4-1 110 0,2 0 97 0,2-1 59 16,4-2-57-16</inkml:trace>
  <inkml:trace contextRef="#ctx0" brushRef="#br0" timeOffset="-52465.12">24815 15603 1030 0,'-8'1'420'0,"-2"3"-201"0,-4 2-123 0,3 6-52 0,1 1-24 0,1 3-9 0,1 0 7 16,-1 1 15-16,2 3 4 0,1-3 21 0,2 0-1 0,1 0-4 15,5 0-3-15,0-2-16 0,4-2-2 0,3-2-13 0,2-2-1 0,4-1-5 16,4-2-7-16,0-1-3 0,3-3-4 0,1-1-10 0,3-2-5 16,-1-4 12-16,2 0-17 0,-1-5 14 0,1 0-5 0,-3-3 0 15,-2-2-1-15,-3-1 9 0,-3 0-1 0,-2 0 7 0,-2 0 8 0,-5 2 9 0,-3 0 19 16,-3 1 17-16,-4 3 19 0,-4 0 7 0,-2 0-1 0,-3 2-3 16,-1 2-3-16,-5 0-14 0,-1 1-6 0,-3 1-14 0,-2 2 0 15,-2 0-8-15,1 3 0 0,-2 0-13 0,3 2 13 0,-1 0-22 0,0-1 9 0,2 3-3 16,0-1-13-16,3 0 7 0,1 0 1 0,2-1-32 0,1 0-13 15,2 1-38-15,0-1-56 0,4 1-34 0,0-1-90 0,5 1-122 0,0-1-165 16,3 1-38-16,2-1 176 0,1-1-3 0</inkml:trace>
  <inkml:trace contextRef="#ctx0" brushRef="#br0" timeOffset="-48455.96">17164 16707 1331 0,'-1'-8'459'0,"1"0"-295"16,0-1-111-16,2 3-43 0,4 5-20 0,1 1-4 0,4 2-3 0,4 1-4 15,4 0 6-15,5-1-3 0,4 1 6 0,4-2 5 0,2 0 4 16,3-1 6-16,3-1-4 0,2 1 9 0,4 0-15 0,3-2 4 0,0 2-2 15,4 0 4-15,2 0-2 0,1 1 6 0,4 0 1 0,1 1-6 0,4 2 8 16,-1 0-5-16,3 1 0 0,1 0 4 0,-1-1-1 0,1 2 0 16,1 1 1-16,3-1 1 0,-1 0 3 0,2 3-3 0,0-3 13 0,4 1-5 15,0 0 15-15,1 0 6 0,3 0 12 0,-3-1 8 0,4-3 0 0,1 0 4 16,0-2-12-16,4-2-11 0,0 1-11 0,2-1-14 0,0-2 1 16,0 2-7-16,-4-1 9 0,-1-1-2 0,1-1-9 0,-3-1 16 0,2 1-10 15,-1-2 3-15,-1 1 2 0,-1 1-1 0,-4-3-13 0,-2 1 9 0,-2 0-4 16,-3 0-2-16,-2 1-3 0,-1 0 3 0,0 2-14 0,-3 1 14 15,0 0-3-15,-3 1-15 0,-5-1-21 0,-1 1-47 0,-5 2-49 0,1 3-90 16,-5 2-99-16,-2 3-132 0,-3 2-26 0,-4-2 144 0,1 2 143 16,-5-3-7-16</inkml:trace>
  <inkml:trace contextRef="#ctx0" brushRef="#br0" timeOffset="-47625.15">26194 15462 250 0,'-1'-5'109'0,"-1"-4"36"15,0 1 3-15,-2 1-36 0,1 2-22 0,0 0-4 0,0 2 9 0,1-2 12 16,-1 3 11-16,0-2 11 0,-1 2-6 0,1 1-2 0,-1 1-7 0,1 1-23 15,1 0-8-15,1 3-15 0,-2-1-17 0,2 3-1 0,-1 1-5 16,-1 3-10-16,1 3 1 0,1 1-12 0,-2 4 2 0,-1 3-3 0,1 2-13 16,-2 2 5-16,0 3-4 0,1 1-5 0,-1 2-2 0,-1 1 4 15,1 0-11-15,-2 2 4 0,2-1-2 0,-1 0-1 0,2-2 2 0,-1-3-6 16,-1-2-6-16,2-3-12 0,-1-2-19 0,3-3-20 0,0-3-21 16,0-2-28-16,2-3-24 0,2-3-29 0,-1-3-32 0,2-3-21 0,2-4-12 15,-1-1-6-15,2-4 13 0,0-3 40 0,0-1 62 0,-1-5 50 0,1-2 41 16,0-4 3-16,0-4-95 0</inkml:trace>
  <inkml:trace contextRef="#ctx0" brushRef="#br0" timeOffset="-47347.83">26145 15496 424 0,'-1'-12'214'0,"-2"-1"7"0,1 0-68 0,1 2-44 0,-1 4-37 0,0 4-16 15,2 2-9-15,-1 1-5 0,0 1 3 0,0 2 5 0,-1 3-3 16,0 1 4-16,1 1-1 0,0 2-2 0,1 2-5 0,0 2-14 0,0 1-8 16,1 2-9-16,0 2-7 0,2-1 2 0,0 2-2 0,2-1-9 15,1 1 8-15,1-2-13 0,1-2 5 0,1-1-3 0,2-3-3 0,-1-1 3 16,0-2 4-16,3-1-5 0,-2-4 4 0,2-1-1 0,1-3-6 15,-2-2 11-15,1-2-1 0,1-2 4 0,-1-1-2 0,-2-1 0 0,2-2-1 16,-2-2 7-16,0-1-6 0,-1 0 7 0,0-2 0 0,-2 0 1 0,1-2 4 16,-3 2 13-16,0 0-4 0,0 1 14 0,-1 0 1 0,-2 0 5 0,1 2 10 15,-2 3 0-15,-1 0 5 0,-1 2-4 0,0 2-4 0,-1 3-6 16,0 1 1-16,-2 2-7 0,1 1-2 0,-1 2-10 0,-1 0-10 0,0 2-9 16,0 2-2-16,-1 1-1 0,1 3 3 0,0 1-9 0,0-1 6 15,-1 2-11-15,2 2 3 0,-1-1 2 0,1 1 3 0,0 2-10 0,2-2-10 16,0 0-31-16,1 0-32 0,0 1-25 0,1 0-56 0,0-1-31 0,2 0-66 15,0 1-49-15,1 0-33 0,0 0 48 0,2-1 100 0,0-2 88 16,1-2-70-16</inkml:trace>
  <inkml:trace contextRef="#ctx0" brushRef="#br0" timeOffset="-47089.21">26563 15701 665 0,'-8'1'295'0,"0"3"-132"0,-1 1-88 0,1 3-51 16,2 2-20-16,0 1 9 0,2 2-2 0,-1 2 20 0,2-1 17 0,0 2 5 15,1-1 3-15,2-3-8 0,1 1-20 0,1-1-10 0,3-2-12 16,1-1-12-16,1 0 2 0,1 0-13 0,2-4 1 0,-1-1 1 0,4-2-3 16,0-2 5-16,-1-2 11 0,1-1-4 0,-1-2 10 0,-1-1-2 15,0-2 2-15,-2-1 14 0,-2-1 7 0,-3 0 10 0,1-2 18 0,-3 1 4 16,1-2 13-16,-3-1 7 0,-2 1 2 0,0-1 7 0,-3 0-2 0,0 1-7 16,-1 3-5-16,-2 0-16 0,0 0-8 0,-1 1-11 0,-2 1-11 15,2 1-2-15,0 0-1 0,-3 3-12 0,3-1-5 0,0 1-5 0,0 2-13 16,0 0 11-16,3 1-12 0,0 2-2 0,0-1-20 0,1 1-25 0,1 0-42 15,0 0-47-15,1 3-62 0,2-1-67 0,1 2-55 0,2-1-49 16,0 1 68-16,3 1 110 0,0 0 91 0,0-1-47 0</inkml:trace>
  <inkml:trace contextRef="#ctx0" brushRef="#br0" timeOffset="-46792.97">26763 15703 616 0,'-5'-3'417'0,"-1"-1"-13"0,1 0-207 15,0 1-102-15,3 3-51 0,0 0-27 0,2 0 1 0,2 2-8 16,0-2 17-16,1 1 4 0,3 0-3 0,0-1 0 0,1 0-9 0,2 0-13 16,3 0-4-16,0-1-6 0,3 0-18 0,1 1-19 0,3-2-50 0,0 1-52 15,1 0-75-15,0 1-68 0,-2 0-43 0,-2 0 29 0,-1 0 100 16,-1-1 90-16,-1 0-67 0</inkml:trace>
  <inkml:trace contextRef="#ctx0" brushRef="#br0" timeOffset="-46577.38">26982 15458 618 0,'-7'0'351'0,"-1"2"-64"0,-3 1-153 0,2 5-77 15,2 2-33-15,-1 2-3 0,1 3 15 0,-1 2 13 0,0 1 22 16,-1-1 12-16,1 3-2 0,-1-1 2 0,-1 2-9 0,2 0-15 0,1-1-7 16,0 1-15-16,2 0-11 0,-1 0-1 0,1 2-12 0,2 0-1 0,-1 0 3 15,2 0-10-15,0-1-5 0,1-2 5 0,-1-3-11 0,1 0 7 16,1-1-5-16,0 1-3 0,1-5-11 0,2 2-14 0,-1-2-20 0,3-3-13 15,-1 1-30-15,2-1-21 0,0 0-30 0,2-1-46 0,1-3-29 0,3 1-39 16,-1-1-6-16,2-3 26 0,2-1 72 0,-1-2 65 0,1-2 56 16,1-3 29-16,1-3-112 0</inkml:trace>
  <inkml:trace contextRef="#ctx0" brushRef="#br0" timeOffset="-46343.81">27135 15827 263 0,'-6'-3'198'0,"-2"2"22"15,-1 0-19-15,1 3-82 0,0 1-52 0,1 1-16 0,0 2-7 16,1 0 11-16,2-1 13 0,-1 1-1 0,0 1-2 0,3 0-14 0,0 0-14 15,1 0-7-15,1 0-14 0,1 0-8 0,1 1-8 0,3-4-12 16,-1 2 2-16,3-1-12 0,0-2 3 0,1 0-5 0,1-3-4 0,2-3 7 16,-1 0 0-16,1-3 1 0,-2 0 14 0,-1-2 4 0,0 0 9 0,-1-1 10 15,-2 1 1-15,-2-1 12 0,-2-1 14 0,-1 1 14 0,-2 0 23 16,0 1 9-16,-3 0 6 0,-2 0 3 0,0 1-16 0,-1-1-6 0,0 1-16 16,-1 0-11-16,-1 2-2 0,1 2-11 0,0-1-8 0,1 2-4 15,-1 1-20-15,1 1 1 0,0 0-2 0,1 1-4 0,1 1-1 0,1 0-2 16,2 1-18-16,-1-1-17 0,2 2-26 0,2-1-46 0,0 1-35 0,2 0-66 15,2 1-60-15,0-2-68 0,2 1-40 0,2-2 85 0,0-1 111 0,3 0 88 16,-1-3-57-16</inkml:trace>
  <inkml:trace contextRef="#ctx0" brushRef="#br0" timeOffset="-46106.32">27286 15738 446 0,'-6'3'208'0,"2"5"-25"0,-3 3-111 0,2 1-45 0,1 2-7 16,0 1-11-16,1 3 16 0,-1-4 19 0,1 0 14 0,-1 1 18 0,1-2-2 15,1 2-11-15,-1-1-19 0,1-1-13 0,2-2-11 0,-1-1-12 16,2 0-2-16,0-2-5 0,1-1-8 0,1-2 9 0,-2-1-1 0,1-2 9 16,0-1 15-16,1-2 12 0,-1-1 9 0,0-2 15 0,1-1 2 0,-1-2 1 15,1-1 4-15,0-2-8 0,0 1-2 0,-1-2-6 0,1-2 1 16,0 1 1-16,1 0-9 0,0 0 7 0,2 1-17 0,1-2 2 0,-1 3-4 16,1-1-15-16,1 0 3 0,0 0-12 0,2 1-17 0,-1 0 16 0,3 0-7 15,-1 3-8-15,2 2 2 0,-1-1-44 0,0 2-35 0,2 1-56 16,0 2-70-16,0 1-81 0,0 1-74 0,0 2-39 0,-1 1 95 0,1 2 122 15,-1-2 47-15,0 2 29 0</inkml:trace>
  <inkml:trace contextRef="#ctx0" brushRef="#br0" timeOffset="-44904.1">27759 15511 444 0,'-1'-6'268'0,"-1"-1"12"16,1-2-88-16,0 2-77 0,1 2-52 0,0 1-31 0,1 0-20 0,3 2-8 16,-2 0 4-16,3 0-5 0,-2 1-4 0,2 0 6 0,-1 1-13 15,1 1-3-15,0 0-11 0,0 1-37 0,1 0-30 0,1 0-44 0,-1 2-34 16,0-1-28-16,-1-1-9 0,1 2 23 0,-1-1 63 0,0 1 48 16,-1 0 41-16,-1 1-87 0</inkml:trace>
  <inkml:trace contextRef="#ctx0" brushRef="#br0" timeOffset="-44757.49">27777 15580 485 0,'-4'1'293'0,"-3"2"0"0,0 3-93 0,0 0-82 0,1 1-50 0,1 1-15 16,2 0 1-16,1 0-2 0,-1 1 8 0,2-1-10 0,0 0-12 0,0 2 7 15,1 0-18-15,-1 0-2 0,2 3-9 0,-1-1-9 0,2 0-4 16,-1 1-3-16,2 0-14 0,0-1 2 0,1 1-17 0,-1 2-23 0,1-1-30 16,-1-3-34-16,0 2-55 0,1-3-40 0,-1-1-25 0,1-3-25 15,-1 0 29-15,1-1 60 0,0-2 71 0,1-3 51 0,1-1-72 0</inkml:trace>
  <inkml:trace contextRef="#ctx0" brushRef="#br0" timeOffset="-44486.41">27886 15741 220 0,'-3'1'113'0,"2"2"42"15,-2-1-3-15,0 0-57 0,0 2-38 0,1 0-33 0,-1 1-1 16,2-2 6-16,-1 1 12 0,1-1 14 0,0 1 2 0,-1-1-6 16,1 0-12-16,0-2-14 0,0 0-19 0,1 0-4 0,0 0-20 0,0-1-9 15,1-2-20-15,1 1-14 0,1-3-12 0,0 0-1 0,-1-1 1 0,2-2 11 16,-1-1 12-16,2-1 9 0,-2 0 14 0,3-1 11 0,-1 0 10 0,-1 0 6 15,1-1 9-15,0 1 7 0,-1 2 17 0,0-1 17 0,0 2 15 0,1 0 9 16,-2 1 6-16,1 3-6 0,-1-2 4 0,0 3-5 0,0-1-7 16,1 2-8-16,-1 0-7 0,-1 1-9 0,2 0-7 0,-2 1-2 0,0 3-8 15,2-1-3-15,-3 1-2 0,1 1-7 0,-1 0-6 0,1 1 0 16,-1 2-7-16,1 0-6 0,-2 1-13 0,1 0-13 0,-2 1-20 0,0-1-15 16,0 0-33-16,-2-1-23 0,2 0-27 0,0-1-19 0,1-1-12 15,0-2 2-15,0 0 40 0,1-4 49 0,0 0 44 16,1-2-4-16,-1-2-38 0</inkml:trace>
  <inkml:trace contextRef="#ctx0" brushRef="#br0" timeOffset="-44362.46">28022 15636 263 0,'0'0'152'0,"0"-1"48"15,0 1-30-15,0 0-66 0,0 0-58 0,1 0-23 0,0 0-11 16,2 0 3-16,1 0 1 0,0-1 10 0,1-1-11 0,0-1-1 0,0 0-10 16,1-2-12-16,0 1-8 0,2-2-22 0,0-1-29 0,0-1-32 15,1 1-30-15,1-2-24 0,-3 1 9 0,-1-1 24 0,0 1 39 0,-1 1 37 16,-2-1 24-16,0-1 10 0,-2 1 9 0,-1 0-18 0,-1-1-76 0</inkml:trace>
  <inkml:trace contextRef="#ctx0" brushRef="#br0" timeOffset="-44204.37">28095 15462 143 0,'-3'0'24'0,"-2"1"28"16,0 2 35-16,-1-2 33 0,1 1 11 0,2 2-7 0,-1-2-14 0,1 3-12 15,1 0-7-15,-1 1-11 0,2 1-3 0,0 1-13 0,0 0-3 16,0 3-10-16,1-1-8 0,-2 0-7 0,2 2-5 0,2-1-11 0,-2 2-2 16,2 0-6-16,-1-1-3 0,3 2-6 0,-2-1 1 0,0 1 1 15,0-2-7-15,1 1 7 0,0-1-10 0,0-1 5 0,0 0-10 0,-1-2-3 16,2 0-22-16,-1-1-27 0,1-1-19 0,-1-1-31 0,1-1-23 0,-1-1-13 15,0-1-19-15,1-1-15 0,1-2 20 0,-2-2 40 0,2 0 45 16,-1 0 42-16,1-2 22 0,1 0-7 0,1-1-80 0</inkml:trace>
  <inkml:trace contextRef="#ctx0" brushRef="#br0" timeOffset="-43998.11">28216 15721 149 0,'2'0'47'0,"0"-2"32"0,3 1 25 0,-4-1 2 0,0 0-24 0,0 0-29 16,1 0-21-16,1 0-12 0,0 0-11 0,1-3-3 0,-1 0-2 15,2 0-1-15,-1-2-8 0,2 1-5 0,0-2-21 0,-2 1-19 0,1-1-9 16,1-1-13-16,-2 1 0 0,1-1 7 0,0 1 3 0,-2 0 13 0,-1 1 15 15,1 2 11-15,-2-1 12 0,-1 1 7 0,0 2 1 0,0 0 2 16,-3 3 4-16,1 2 3 0,-2 0 13 0,-2 1 18 0,0 2 24 0,-1 2 29 16,0 0 24-16,-1 2 11 0,1 0 2 0,-1 1-9 0,0-1-10 15,1 1-15-15,0-1-15 0,0 2-13 0,3-1-7 0,-1 0-16 0,2 1-9 16,0-2-5-16,1 0-12 0,1 1-3 0,1-2-8 0,1 0-14 0,0-1-14 16,1-2-9-16,2 0-29 0,-1 0-33 0,1-3-36 0,0 1-28 0,2-3-18 15,0-1-9-15,0-1 30 0,1-2 41 0,0-1 46 0,0-1 37 16,-1-2 18-16,1-1-85 0</inkml:trace>
  <inkml:trace contextRef="#ctx0" brushRef="#br0" timeOffset="-43805.11">28384 15656 212 0,'-2'1'98'0,"1"3"35"15,0 0 6-15,-1 1-43 0,-2 1-48 0,1-2-20 0,-1 3-5 16,1 1-13-16,1-1 13 0,-1 1-9 0,0-1-7 0,-1 1 2 0,1-1-4 16,0 0-5-16,-1 0 8 0,2-1-18 0,1-2-13 0,-2 1-8 15,3-4-17-15,-1 0-12 0,2-2-3 0,2 0 1 0,-1-3 8 0,1-1 23 16,1-1 14-16,-1-1 17 0,1 1 13 0,0 0 11 0,0 0 13 0,0 0 23 15,2 0 15-15,-1 0 13 0,-1 0 7 0,1 1-4 0,0-1-13 0,-1 1-6 16,1 1-19-16,1-2-17 0,-2 1-8 0,2 1-19 0,-1 0-14 16,2 0 1-16,-2 0-11 0,3 1-21 0,0-2-42 0,1 2-70 0,0-1-60 15,-1 0-27-15,2 1 58 0,-2 1 66 0,0 1-57 0</inkml:trace>
  <inkml:trace contextRef="#ctx0" brushRef="#br0" timeOffset="-43013.24">25216 14329 854 0,'-4'-8'476'15,"-1"0"-186"-15,1-3-147 0,0 5-74 0,4 2-26 0,2 1-11 0,0-1-2 16,1 2 15-16,2 0 2 0,2-1 7 0,-1 2 5 0,3-1-14 16,-1 1 1-16,1 1-11 0,3 0-9 0,-1 0-7 0,2 1-7 0,2-1-13 15,2 1 2-15,0-1-7 0,4 1-3 0,1-1-12 0,2 0-31 0,2-1-29 16,-1 1-46-16,0-1-45 0,-2-1-40 0,2-1-46 0,-3 1-45 16,-1-2 6-16,1 1 28 0,-2 0 83 0,-2-2 81 0,0 1 52 0,-3 0 26 15,-1-1-94-15</inkml:trace>
  <inkml:trace contextRef="#ctx0" brushRef="#br0" timeOffset="-42788.54">25759 14191 405 0,'0'-3'264'0,"1"1"61"16,0 0-79-16,-1-1-115 0,1 2-71 0,0 1-36 0,3 1-17 16,0 1 0-16,1 0 10 0,1 1 7 0,-1 0 14 0,1-1 8 0,0 1-4 15,2 1 7-15,0-1-13 0,1 1-6 0,2 0-5 0,-1 1-12 0,0 1-5 16,2 0-1-16,-1 0-10 0,1 1 11 0,-3 0-9 0,-1 0 9 16,-2 0 4-16,-3 1 0 0,1-1 4 0,-3 1 9 0,-2 0 1 0,0 0 8 15,-4 0 0-15,1-1-4 0,-3 1 4 0,-3-1-7 0,0 1 7 0,-1-3 4 16,-2 1-6-16,0-2 7 0,-1 0 7 0,0-1-9 0,2 0 17 15,-1-2-8-15,0-2-3 0,1-1 3 0,-1 0-7 0,2-2-4 16,1 0 3-16,2-2-19 0,1-2-4 0,2 0-4 0,0-2-17 0,3-1 1 16,1-1-5-16,1-1-11 0,1 0 7 0,1 1-16 0,3-3-16 0,0 1-17 15,2-1-35-15,1-1-31 0,3 0-44 0,-1-1-65 0,3 0-108 0,-2 0-57 16,0 1-9-16,-1-2 134 0,-1 3 125 0,2 0-31 0</inkml:trace>
  <inkml:trace contextRef="#ctx0" brushRef="#br0" timeOffset="-42063.94">26621 13957 798 0,'-6'-5'387'0,"-2"2"-166"0,-2-1-96 0,2 3-57 0,2 3-15 16,0 1-13-16,0 1 6 0,1 2 5 0,-1 1 12 0,-1 2-6 0,0 1-4 15,0 2-7-15,-1 1-5 0,1 0-8 0,-1 2-6 0,1 3-16 0,-1-1-1 16,0 2-10-16,0 0 0 0,0 2 2 0,1 0-8 0,0-1-5 15,-1 1-9-15,0-2-26 0,0-1-24 0,0-1-22 0,1-2-28 0,0-1-12 16,1-1-36-16,1-2-27 0,1-3-29 0,0-1-28 0,2-2 12 0,0-2 55 16,1-3 66-16,2-4 59 0,0-2 38 0,2-4 13 0,1-1-118 15</inkml:trace>
  <inkml:trace contextRef="#ctx0" brushRef="#br0" timeOffset="-41943.96">26468 14156 130 0,'0'-2'192'0,"2"-2"-43"0,-1 2 39 0,0 1-33 15,0 1-50-15,0 1-31 0,2 2-26 0,0 1-2 0,1 1 0 0,0 0-6 16,1 1 0-16,1 1-4 0,-1 1-12 0,2 0 2 0,-1 2-15 15,0 1-6-15,-1 0 1 0,0 1-10 0,1-1 3 0,1 2-8 0,0-1-31 16,-1-1-37-16,1 2-51 0,-2-3-51 0,0 1-36 0,-2-1 11 0,1-2 51 16,-3-1 61-16,0-1 50 0,-1-3-99 0</inkml:trace>
  <inkml:trace contextRef="#ctx0" brushRef="#br0" timeOffset="-41820.86">26576 14199 192 0,'1'-5'209'0,"0"1"-43"0,0-2-20 16,1 2-75-16,-1 3-42 0,1-1-16 0,1 1 4 0,3 0 1 0,1-1 7 15,0 0 5-15,0 0-13 0,1-1-1 0,1 1-2 0,-1 1-15 0,2 0-1 16,-1 1-31-16,1-1-49 0,-1 1-54 0,2-3-43 0,-2 3 16 0,1-2 53 16,0 0 49-16,-2-2 34 0,0 0-107 0</inkml:trace>
  <inkml:trace contextRef="#ctx0" brushRef="#br0" timeOffset="-41681.02">26750 14005 355 0,'-3'0'157'0,"-1"0"8"0,-1 2-63 0,2 1-51 16,2 2-28-16,0 2-4 0,1 1 0 0,1 2 9 0,0 0 6 15,0 2 1-15,-1 0-3 0,1 2-3 0,0 1-9 0,2 0-9 0,-2 0-1 16,1 1-8-16,1-1-2 0,-1-1-8 0,0 0-26 0,0-2-29 0,0 2-30 16,-1-1-34-16,0-3-14 0,-1 0-6 0,1-3 21 0,0-3 33 15,-1-3 37-15,1-1 27 0,1-3 17 0,-1-2-117 0</inkml:trace>
  <inkml:trace contextRef="#ctx0" brushRef="#br0" timeOffset="-41539.78">26845 13955 353 0,'-3'0'182'0,"1"0"37"15,0 2-60-15,-2 1-64 0,3 2-35 0,0 2-13 0,0 2 4 0,0 1-1 16,-1 2 5-16,1 0-6 0,0 2-12 0,1 1-4 0,-1 1-15 0,1-1-3 16,0 2-4-16,0-1-11 0,0 1-2 0,0 0-31 0,0 1-43 15,0-1-46-15,0-1-63 0,-1 1-39 0,0 1 1 0,-1-3 39 0,-1 0 64 16,-2-3 58-16,0 1 33 0,-2 2-107 0</inkml:trace>
  <inkml:trace contextRef="#ctx0" brushRef="#br0" timeOffset="-41403.9">26640 14342 477 0,'-5'-1'230'0,"-1"1"-30"0,-1 0-80 0,2 1-47 0,4 1-27 0,0 3-11 16,2-1 8-16,0 0 9 0,2 1 6 0,0 0 7 0,2 1-2 0,1 0-10 16,-1-1-8-16,2 1-3 0,1 0-22 0,0 0-6 0,3-1-16 15,0 0-12-15,2-2 0 0,1 0-23 0,0-2-34 0,-1-1-56 0,1-1-60 16,-1-2-52-16,0-1-21 0,-1-2 26 0,1-1 79 0,-1-2 64 0,-1-1 31 16,-2-3-61-16</inkml:trace>
  <inkml:trace contextRef="#ctx0" brushRef="#br0" timeOffset="-41144.84">27031 13982 775 0,'-2'0'340'0,"-1"2"-183"0,-1 3-99 0,1 2-39 0,0 1-10 15,1 2 0-15,1 3 10 0,-1 0 12 0,-1 0 1 0,0 1 13 0,-2 1-8 16,1 1-3-16,-2 1-9 0,-1 0-11 0,0-1-4 0,0 0-9 0,-1-1-9 16,1 1-13-16,-1-2-29 0,1 1-29 0,-1-1-24 0,0-3-24 15,0 1-1-15,-1-2-1 0,-1-2 15 0,2 1 6 0,0-4 10 0,3 0 10 16,-1-2 6-16,1-2 10 0,2 1 15 0,0-4 11 0,2 1 13 0,1-2 13 15,3-1 4-15,-1 1 11 0,1-4 4 0,2 4 8 0,0-2 9 16,0 2 11-16,0-1 13 0,0 2 17 0,0-1 9 0,2 3 12 0,0-1 2 16,-1 2 3-16,1 1 1 0,-1-1-9 0,-1 1-2 0,1 2-10 15,0-1-11-15,1-1-2 0,-1 2-15 0,0-1-11 0,1 2-4 0,0-2-11 16,1 0-2-16,-1 0 1 0,0-1-21 0,0 1-38 0,-1-1-51 16,0 0-67-16,-2-1-42 0,1 1 3 0,-2-2 66 0,1 1 57 0,-3-2-81 15</inkml:trace>
  <inkml:trace contextRef="#ctx0" brushRef="#br0" timeOffset="-41004.26">27016 14158 522 0,'-1'-2'266'0,"1"-1"-52"15,1 0-117-15,2 2-62 0,-1 0-24 0,4 1 2 0,-1-1 0 16,1 0 3-16,2 0 10 0,0-2-12 0,2 2 1 0,0-1-7 0,0 1-11 16,1-3-8-16,0 2-36 0,1 0-54 0,-2-1-61 0,1 1-60 15,-2 1-1-15,-1 0 57 0,0-2 64 0,0 0 57 0,-2-1-92 0</inkml:trace>
  <inkml:trace contextRef="#ctx0" brushRef="#br0" timeOffset="-40857.79">27197 13961 444 0,'-3'-2'227'0,"-1"1"12"0,1 1-87 15,-1 1-66-15,3 1-21 0,1 2-18 0,1 1-11 0,1 2 22 0,0 3 1 16,0-1 4-16,1 2 6 0,-1 2-18 0,-1 2-9 0,1 0-5 0,1 2-14 16,-1 1-3-16,0 1-9 0,1 1-7 0,-1 1 2 0,-1-2-9 15,1 2 7-15,1 1-5 0,-2-1-15 0,1-1-22 0,-1 0-37 0,2 1-49 16,0-1-48-16,-1 0-68 0,3-2-49 0,-2-1 18 0,2-4 74 15,0 0 88-15,-1-4 4 0,2-2 10 0</inkml:trace>
  <inkml:trace contextRef="#ctx0" brushRef="#br0" timeOffset="-40657.46">27451 14013 842 0,'-5'-1'462'0,"2"1"-223"0,-2 0-165 0,3 2-45 0,2 1-27 0,2-1 0 16,3 1 12-16,-1 0-9 0,2-1-3 0,1-1 0 0,0 0-7 0,0 0 1 16,1-2-6-16,-1 1-10 0,2-1-39 0,0 0-48 0,1 0-73 15,-1 1-76-15,-1-1-42 0,0 1 31 0,-1 0 90 0,-1 0 78 0,-3 1-59 16</inkml:trace>
  <inkml:trace contextRef="#ctx0" brushRef="#br0" timeOffset="-40519.56">27498 14098 620 0,'-6'4'324'0,"2"1"-108"0,-3 3-120 0,3 2-57 0,2 1-19 0,1 1 10 16,1 0 9-16,1-2 16 0,-1 0 3 0,1 1-3 0,0-1-1 0,1 0-21 15,-1 1 0-15,1-1-10 0,-1 1-14 0,0 0 5 0,2-1-19 16,-1 1-17-16,-1-1-26 0,1 3-43 0,1-3-53 0,-2-1-40 0,0 1-50 16,0-2-21-16,-1-1 17 0,1-2 63 0,-1-1 71 0,0-2 51 15,-1-2-82-15</inkml:trace>
  <inkml:trace contextRef="#ctx0" brushRef="#br0" timeOffset="-40257.92">27586 14171 356 0,'-2'1'157'0,"-1"4"-11"0,0 1-69 0,2-1-49 0,-1 3-21 16,1-1-3-16,1 3 4 0,0-2 3 0,1 1 9 0,-1-1 6 16,-1-1 2-16,1-1 2 0,0-1-7 0,0-1-5 0,1-1-6 0,-1 0-8 15,3-2-3-15,-2-2-5 0,0-1-3 0,1-1 8 0,1 0-4 0,-1-2 9 16,-1-2-2-16,1 0 1 0,1-2 7 0,-1-2 0 0,0 1-3 15,1-1 8-15,-1-1-7 0,1 2 2 0,2-2 4 0,-1 1-5 0,0 1 6 16,1 0 6-16,-1 3-1 0,2 0 14 0,0 1-1 0,-2 3 1 0,2 1 9 16,-1 2-6-16,-1 0 1 0,0 2-5 0,1 1-7 0,-2 2-4 0,2 1-2 15,-1 1-7-15,0 0 6 0,-1 2-10 0,-1 1 5 0,1-1-2 16,-1 3-5-16,-1-2 0 0,2 2-2 0,-2-1-2 0,-1 2-2 16,1-1-8-16,-1-1-16 0,0 0-24 0,1 0-54 0,-1-1-53 0,0 1-67 15,1-2-50-15,1-2 10 0,1-2 77 0,-1-2 75 0,0-3-67 0</inkml:trace>
  <inkml:trace contextRef="#ctx0" brushRef="#br0" timeOffset="-39871.61">27776 14095 270 0,'-1'-2'89'0,"0"-2"1"0,0 1-51 15,2 0-39-15,0 1-15 0,2 0-3 0,2 0 3 0,1-1 7 0,1 1 7 16,1-2 6-16,0 2 2 0,0-1 3 0,0 2-1 0,0-3-4 0,1 2-1 15,-1 1-2-15,0-2-4 0,-1 2 4 0,0 0 0 0,0 0 3 16,-1 0-5-16,0 1-7 0,-3-1-2 0,1 1-5 0,-2 0 0 0,0-2 4 16,-1 2 0-16,-1 0 1 0,0 0-2 0,-1-1-5 0,1 1 0 15,-1-1-3-15,-1 0 1 0,1 0 0 0,-1-2 2 0,0 1-1 0,1-1 3 16,-1-1-2-16,1 1 3 0,-2-1-1 0,2 0 3 0,0 0 3 0,0 0 1 16,1-2 3-16,0 1 1 0,0 1 0 0,0-1 2 0,1 0 1 15,-1 2 5-15,0 0 8 0,0-1 6 0,0 2 15 0,0-1 13 0,0 2 19 16,-1 1 21-16,0 0 14 0,-2 0 13 0,1 3 3 0,0-1 0 0,-2 1-1 15,1 2-5-15,-2 0-6 0,2 0-9 0,-2 1-14 0,0 1-12 16,1 0-13-16,0 2-11 0,0 0-5 0,-1 2-13 0,2-1 3 0,-2 2-4 16,3-1-9-16,-1 1-1 0,2-1-8 0,0 1-6 0,0-1 2 15,2 1-5-15,-1-2 3 0,2 2 2 0,0-1-10 0,0 1 6 0,0-2-10 16,1 1 0-16,1 0-3 0,0 1 0 0,0 0-3 0,2 0-7 0,0-2-18 16,0-1-13-16,0 0-15 0,3-1-13 0,-3 1-10 0,3-3-23 15,-1-1-25-15,0 0-33 0,0 0-27 0,0-2-4 0,0-2 30 0,1-1 59 16,-1-1 52-16,1-2 32 0,1-3-91 0</inkml:trace>
  <inkml:trace contextRef="#ctx0" brushRef="#br0" timeOffset="-39553.09">28046 14178 311 0,'-1'1'162'0,"0"0"41"0,-1 0-63 0,2-1-60 16,2 2-38-16,0-2-20 0,0 1-1 0,2-2 4 0,-1 1 6 0,2-2 0 15,-1 0-3-15,3 0-7 0,-1 0-12 0,0-3-7 0,1 0-6 16,0 1-7-16,1-2-4 0,0 1-13 0,0 1-12 0,-1-2-13 0,0 1 4 16,-2 0 5-16,1-1 14 0,-1 1 13 0,-2-1 12 0,1 3 6 0,-2 0 10 15,-2-1 7-15,0 2 3 0,-2-1 5 0,-1 2 6 0,0 0 1 16,-1 1 7-16,0 0 0 0,-2 1-2 0,1 2 15 0,0-1 2 0,-1 3 11 16,0-2 4-16,0 2-8 0,1 0-3 0,-1 1-6 0,0 1-11 15,1 1 5-15,1 0-13 0,-1 0-5 0,2 1-5 0,-1 1-9 0,2-2 0 16,-1 1-9-16,1 0 3 0,0 2-2 0,2-2-7 0,0 0 0 0,1 0-5 15,2-1-8-15,-1-1 6 0,0-1-11 0,2 0 1 0,0-2-4 0,1-1-6 16,-1-2 2-16,2 0-12 0,0-1-17 0,0-1-10 0,-2 0-29 16,1 0-13-16,0-1-24 0,-2 0-22 0,2 0-10 0,-3-2-27 0,0 2 16 15,2-3 34-15,-1 2 47 0,0-1 46 0,0 1 26 0,-1-3-101 16</inkml:trace>
  <inkml:trace contextRef="#ctx0" brushRef="#br0" timeOffset="-39162.79">28340 14228 638 0,'-7'0'425'15,"0"1"-26"-15,-2 1-215 0,0 3-113 0,0-1-50 0,4 2-11 0,0 1-3 16,0-1 2-16,1 1 9 0,-1 1 6 0,1-1 6 0,-1 1-2 0,0-1-5 15,3-2-6-15,0 0-10 0,2-2-8 0,2-1-14 0,0-2-15 16,4-3-3-16,2-1-3 0,1-3 0 0,3-1 3 0,2-5 7 0,1 0 5 16,1-2 14-16,1-2 5 0,2 0 7 0,-1-2-3 0,-2 0 0 0,-1 1-4 15,0 0 1-15,-2-1-9 0,1 2-24 0,-2 1-68 0,0 1-99 16,0 2-105-16,-2 2-67 0,-2-1 105 0,-1 2-29 0</inkml:trace>
  <inkml:trace contextRef="#ctx0" brushRef="#br0" timeOffset="-28515.16">23472 12634 378 0,'-8'-5'215'0,"1"-5"16"0,-2 0-94 0,2 1-48 0,4 2-32 15,1 2-28-15,2 1-18 0,1-1-4 0,2 1-8 0,2 1-2 16,2-2 0-16,2 3 0 0,1 0 9 0,2 1 3 0,-1 0 19 0,4 2 5 15,0 0 14-15,3-1 7 0,-1 2-2 0,0 0 0 0,4 1-12 0,-1 1 4 16,3 1-11-16,2-2-6 0,0 2-10 0,4 0-7 0,2-2-7 16,2 1 9-16,1-2-9 0,2 1 7 0,3 1-4 0,3-2-2 0,1-1 1 15,2-1-6-15,-1-1 6 0,2-1-5 0,3-2 6 0,0 1-5 0,1-1-1 16,1 1 0-16,0-2 0 0,1 2 4 0,1-1-1 0,0 1-1 16,0 1 5-16,0 0-9 0,2 1 7 0,-2 1-6 0,-1 1 0 0,-3 1 3 15,0 0-5-15,-2 0 3 0,1 2-3 0,-3-2-2 0,-1 1 2 16,-1 1-2-16,-1-1 9 0,0 2-9 0,-1 0 6 0,1-1 1 0,-2 0-10 15,3-2 12-15,-1 0-7 0,2-1 2 0,-1 1 0 0,0-1-6 0,-2 0 2 16,2-1 2-16,-1 0-3 0,1 0 6 0,0 0-5 0,-2 0 5 16,2 1 2-16,-3-1 0 0,2 1 6 0,-1-1-7 0,0-1 2 0,-1 1-1 15,-2 0 2-15,1 0-3 0,-1 0-2 0,0 0 2 0,-2 1 2 0,-1-1-1 16,-3 1-1-16,-1-1-3 0,-1 2-2 0,0-2 4 0,0 0 3 16,-1 0-7-16,0 0 5 0,-2-2-8 0,1 2 3 0,0-2 4 0,-2 1-1 15,2-1 2-15,-2 0 3 0,1 0-8 0,0 1 4 0,0-1-1 16,-2 1-1-16,0-1 4 0,-1 1-4 0,-1 1 6 0,-1-1-3 0,0 1 6 15,0 0-5-15,-1 0 4 0,0 0 3 0,-2 0-1 0,-1 1 4 0,-2 0-2 16,0 1-4-16,-1-1 4 0,-1 0-3 0,-1 0 2 0,1 0 0 0,-2 0-5 16,0 0 8-16,1 1-7 0,-2-1 3 0,2-1-4 0,-2 0 2 15,0 0-4-15,-1-1 5 0,-1-1 0 0,1 1-6 0,-2-1 3 0,0 1-4 16,-1 0-10-16,1-2-3 0,-1 2-30 0,-1-1-20 0,3 0-30 16,-3-1-45-16,3 1-31 0,-3-1-53 0,1 0-39 0,0 1-9 0,-1-2 85 15,-2 1 72-15,-2-3-60 0</inkml:trace>
  <inkml:trace contextRef="#ctx0" brushRef="#br0" timeOffset="-26537.28">19328 13192 288 0,'-2'-8'111'0,"0"-3"19"0,0-1-32 0,-1 4-31 0,0 3-11 16,1 2-9-16,0 1-1 0,-1-1 1 0,1 3 3 0,0 0 11 16,-1 0 11-16,0 2 3 0,1-1 6 0,-1 1-3 0,0 1-8 0,-1 1-6 15,1 2-10-15,0-1-13 0,-1 2-12 0,2 3-8 0,0-1 3 0,-1 2 0 16,1 2 4-16,-3 1 10 0,2 1-8 0,-2 2 8 0,1 3-9 15,-1 0-8-15,0 2-5 0,1 1-8 0,1 2-1 0,-1 0 4 0,0 0-7 16,2 2-6-16,-1-2 4 0,0 1-4 0,1 0 8 0,0 1-5 16,1-1 2-16,-1 0-10 0,2-3 8 0,0-1 2 0,-1-2-3 0,2 0 4 15,-1-2-4-15,0 0-8 0,2-3 15 0,-4-2-3 0,1 0 0 0,1-3 5 16,-2 1-7-16,1-3 3 0,-2-2 2 0,1-1 3 0,-1-1-2 16,-1-1-1-16,2 1 2 0,-3-3-2 0,1-1-3 0,-1 0 3 0,-1-2-5 15,1-2 14-15,-2 2-3 0,0-3-1 0,-2 0 1 0,-1-2-6 0,0-1 6 16,0-3 4-16,-1 1 0 0,0-1-6 0,-1 1-1 0,1 0 4 15,-1-1 8-15,-1 2 8 0,1-1 7 0,0-1-5 0,-1 2 5 0,2 0-6 16,-1 1 1-16,2 0-5 0,1 1-4 0,0 1 9 0,2 0-9 0,1 2 1 16,0 0 0-16,2 2-15 0,0 0 3 0,2-1-5 0,1 1-3 15,2 1 4-15,2 0-6 0,3 1 2 0,1 0 0 0,2 0-11 0,3 1 14 16,3 0-11-16,3 0 4 0,2 1 7 0,2 1-9 0,3-1 5 16,2 2-6-16,0-2-5 0,2 1-3 0,0 0 0 0,2 0-1 0,0-1 3 15,0 1-10-15,1-1 11 0,0 1-4 0,-4 0 6 0,0 0 0 0,-1 1-2 16,-4-2 6-16,-1 1-7 0,-4 1 9 0,-3-1-1 0,-3 2-4 0,-4 0 3 15,-4-1 2-15,-1 2 0 0,-5 0 10 0,-1-1-9 0,-3 1 10 16,-3 1-9-16,-1 0 7 0,-3 0-3 0,-2 1 0 0,0-1 6 0,-2 0-5 16,-1 0 2-16,1 0-3 0,-1-2-4 0,-2 0 6 0,2-3-12 15,-2 0-5-15,1-2-14 0,2-2-48 0,0 0-36 0,1 0-77 0,0-3-89 16,1 2-102-16,1-3-112 0,1 0 102 0,-2-2 120 0,1-2 5 16</inkml:trace>
  <inkml:trace contextRef="#ctx0" brushRef="#br0" timeOffset="-24163.66">19601 12412 741 0,'-3'-12'276'0,"-3"2"-154"0,-1-2-74 0,2 7-29 0,2 3-11 0,-2 4-9 15,1 0 1-15,-1 3-3 0,0 0 6 0,0 3 10 0,-1 2 12 0,-2 1 21 16,-1 2 19-16,-2 3 13 0,0 1 11 0,-1 3-9 0,1 2-12 15,-2 2-3-15,1 1-30 0,-1 3-4 0,0 0-15 0,0-2-15 0,2 1 6 16,-1-1-1-16,1 0 0 0,0-2 4 0,0-1-10 0,-1-1 3 0,2 0-10 16,1-2-15-16,1-1-14 0,2-2-33 0,1-3-35 0,2-3-33 15,0-1-46-15,2-3-19 0,1-3-23 0,1-1-9 0,2-3 35 0,0-4 62 16,1-2 57-16,0-3 17 0,1-5-67 0</inkml:trace>
  <inkml:trace contextRef="#ctx0" brushRef="#br0" timeOffset="-24004.29">19312 12396 626 0,'-4'-6'275'0,"0"0"-115"0,0 0-99 0,3 6-43 0,2 4-22 0,4 4-3 16,-1 3 3-16,3 3 0 0,0 2 7 0,1 2 3 0,2-1 8 15,-1 1 15-15,0 1 11 0,0-1 14 0,2 1 7 0,-1 0-4 0,0 1-14 16,2 0-6-16,2 0-17 0,0 1-7 0,-1 0-5 0,3-2-11 16,1 1-17-16,1 0-27 0,2-2-31 0,-1 0-39 0,0 1-36 0,-1-2-32 15,2 1-32-15,-2-1 5 0,2 0 64 0,-3-2 11 0,2-2-24 0</inkml:trace>
  <inkml:trace contextRef="#ctx0" brushRef="#br0" timeOffset="-10360.57">32584 15674 408 0,'-3'-7'193'0,"1"1"-80"15,-2 0-44-15,1 2-30 0,0 4-18 0,-1 3-9 0,-1-1-3 0,1 0 10 16,-1 2 17-16,-2-1 21 0,3-1 33 0,-3 1 9 0,1-1 21 0,-2 0 0 16,-1 1-4-16,-3-1-8 0,0-1-11 0,-3 0-14 0,2 0-32 15,-4 1 22-15,2-2-33 0,1 1-5 0,-7-1 23 0,5-1-27 0,-7-1 24 16,-1 1 1-16,-1-1-6 0,1 0 8 0,-3-2-8 0,-1 1 7 16,-3-2-9-16,-4 1-11 0,2-1 2 0,-4 0-9 0,-1 2 1 0,1-1 1 15,-3 2-10-15,-2 1 2 0,-2 0-3 0,-2 1 4 0,0 0 1 0,-1 1-3 16,-2 0 2-16,0 3-12 0,-4 0 0 0,-3 3 4 0,4 0-5 15,-3 1-2-15,-1 2-5 0,-3 1 0 0,0 0-3 0,1 1-1 0,4 2 1 16,2 0-2-16,-1-1 0 0,-1 2-14 0,0 0 18 0,1-2-21 16,-2 0 7-16,2-1 3 0,-1-1-1 0,-1 0 5 0,1 0-2 0,-1-1 0 15,0-2 1-15,1 1-7 0,1-2 11 0,1 0-3 0,0 0-4 0,1-1 10 16,-1 0-13-16,0-2 10 0,0 1-5 0,1-1 5 0,2 2 4 16,-1-1 1-16,-1 1-2 0,2-1 5 0,0 0-4 0,1 2 5 0,4-1-10 15,0-1 9-15,2 2-6 0,0-1-1 0,3 2 9 0,1-1-8 0,0-1 8 16,1 1-5-16,0-1-2 0,0-1-4 0,3 1-6 0,0-1 9 15,0-1-1-15,1 1 1 0,0-2 0 0,-2 2-12 0,1-2 10 0,-2 0-10 16,3 0 10-16,1 0-5 0,1-2-5 0,0 1 13 0,0-2-6 16,0 2-2-16,0-2 8 0,0 1-14 0,1-1 12 0,-1 2-4 0,-1-1 5 15,1 1-1-15,-1 0-7 0,0 2 16 0,-2-2-17 0,2 0 15 0,1 2-6 16,-3-1-2-16,2 1 1 0,1 0 3 0,-2 0-1 0,0-1 9 16,1 3-6-16,0 0 4 0,1 1-8 0,1 1 0 0,-1 0-1 0,2-1-1 15,1 1-3-15,0 0-2 0,1 0 8 0,-1 0-3 0,2 0 2 0,0 1-5 16,1 1-1-16,-1 0 4 0,1-2-10 0,-1 1 15 0,0 2-15 15,1-1 5-15,-1 2 7 0,3-3-10 0,0 1 8 0,0 2-7 0,1 0 14 16,0 2-14-16,2 2 9 0,-1 2-7 0,0-1 10 0,0 1-10 16,1 2 8-16,0 1 0 0,1 3-9 0,1 2 14 0,2 3-10 0,1 0 9 15,1 1-7-15,-1 0-3 0,1 0 3 0,1 2 0 0,0-1-4 0,0 4 11 16,-1 0-10-16,2 0 3 0,-1 2-2 0,2 1-1 0,-1 0-9 0,0 2 2 16,1-1 2-16,1 1-2 0,-2 0 17 0,1 2-17 0,-1-1 5 15,0 2-13-15,0 0 11 0,0 2-1 0,0 0-2 0,-2-2 10 0,0 0-11 16,-2 0 11-16,1 1-7 0,-1-3 3 0,-2 2-8 0,2-3 7 15,1 0-1-15,-1 1 4 0,2-4 15 0,0 2-3 0,-1-2 3 0,3 1-11 16,-1 2-9-16,-1 3-4 0,3 2-2 0,-2 2 5 0,1-1-10 0,3 1 3 16,-1 0-2-16,0 0-6 0,0 0-2 0,6-24 33 0,-2 5-3 15,2-2-1-15,-1 7-7 0,0-3-27 0,-1 7-11 0,2-2 7 0,-1 7-1 16,0-1 0-16,2 1 0 0,0-3-8 0,-1-1 4 0,3-1-15 16,0-5 10-16,2 0-5 0,0-3-15 0,0-2-11 0,2-2-20 0,0-3-17 15,0-1-9-15,2-2-6 0,0 0-19 0,0-4-37 0,2-2-17 0,1-2-34 16,2-3 9-16,-1 0-5 0,4-3 51 0,0-3 77 0,2-2 58 15,2-3 33-15,1-4 6 0</inkml:trace>
  <inkml:trace contextRef="#ctx0" brushRef="#br0" timeOffset="-9377.97">32389 15736 423 0,'-13'-12'170'0,"-2"0"-36"0,-2-1-31 0,2 5-21 0,6 3-14 15,-2 3-17-15,4 2-19 0,5 0-18 0,-2 2-4 0,4 0-10 0,3 2 1 16,-3-1 1-16,6 2-3 0,0-2 2 0,3 2-1 0,6-2 1 0,-1 1 3 16,4 0 0-16,1 2-4 0,1-1 12 0,2 1-3 0,4 0-4 0,0 1 4 15,1 0-21-15,5 1-1 0,-4-1-6 0,4 1 1 0,0 2-2 16,-2-1-7-16,1 2 3 0,0 2-8 0,0 0 1 0,3 2-2 0,0 0 4 16,1 1-6-16,-2 1 5 0,-2 0-7 0,-2 3 0 0,-1 1 2 15,-3 1 1-15,4 1 4 0,-5 1 2 0,3 1-3 0,14-1 1 0,-23 3 9 16,6-2-3-16,-10 2 8 0,-16 2 3 0,12-17-5 0,3 4 2 0,7 1 0 15,-8 3-3-15,1 0 7 0,4 2-2 0,-1 1 2 0,2 2 2 16,-3 1 0-16,-3 0 4 0,-10 0 2 0,8-1 7 0,3-1 4 0,-6 1 2 16,1 0 9-16,-3-1-2 0,-2 0 2 0,2-1 3 0,-4 1-2 15,-1 1 1-15,-1 0-1 0,1 1 0 0,-3 2-4 0,2 2-3 0,-1-1-2 16,0 3-1-16,-1 2-6 0,2-1 2 0,0 4-5 0,-1-1 2 0,-1 1-5 16,2 1 4-16,2 0-8 0,-1 0 0 0,0 0 7 0,0 0-7 15,5-2 7-15,-3 0-4 0,1 0 2 0,-1-1 7 0,-1-2 3 0,1 1 5 16,1-2 4-16,0 0-4 0,-5-1 5 0,4 0-2 0,-1 1 0 0,2-1 5 15,-2 0-3-15,0-1-5 0,0 2-5 0,0-2-8 0,0 2-8 16,1-1 3-16,-1 1-5 0,-1 0-4 0,2 1 3 0,0 1-1 0,1-1-3 16,0 1 1-16,-1-2-4 0,2 2 1 0,-2 0 2 0,2-1 1 0,-2-2 1 15,1-1 3-15,-1 0-2 0,-2 0 11 0,2 0 1 0,-2 0 5 16,2-3-2-16,-1-1-2 0,0-1-4 0,-1 0-2 0,3-1 2 0,-2-2 2 16,-2 0-1-16,0-2 3 0,2-1-5 0,-4 0-4 0,3-1 6 15,-3-2 0-15,0 2 4 0,0-4 4 0,1 0-2 0,1 0-7 0,-5-1 9 16,3-3-5-16,-3 3 9 0,2-3 3 0,1-1 5 0,-3 2-1 0,-2-2 5 15,0-1 6-15,0 3 4 0,-6-2 5 0,6-2 8 0,-8 2-8 16,0-1-1-16,-5 1 11 0,1-1-12 0,-7-1 16 0,5 1 1 0,-2 1 8 16,-5 0-1-16,9-1 0 0,-6-1-9 0,5-1 1 0,-8 3-1 0,7-3-1 15,-9 1 16-15,3 1-9 0,-4-1-6 0,-7 0 4 0,4-1-13 16,-5 1 0-16,3-1 3 0,-1 1-1 0,1-3-4 0,-2 2-9 0,1-3-9 16,0 2-29-16,2 1-15 0,1-3-10 0,3 1-81 0,-1-1-41 15,3 1-69-15,0-3-98 0,3 2-3 0,2-2-3 0,0-2 118 0,2-3 126 16,-3-4 62-16</inkml:trace>
  <inkml:trace contextRef="#ctx0" brushRef="#br0" timeOffset="-8048.73">31737 15708 317 0,'-8'-7'41'0,"-1"-2"8"0,0-3 5 0,-3 3-1 0,3 1-4 16,1 2-1-16,-4 0 1 0,2 1 5 0,-1 0 8 0,-1 0 9 15,0 2 10-15,1-1 11 0,-2 2 8 0,1-1 5 0,-2 0 1 0,2 0-1 16,2-2-5-16,-1 1-3 0,3-2-10 0,0-2-1 0,-1 0-12 16,1-1-6-16,1-3-8 0,1-2-3 0,1-2-7 0,0-1-3 0,-1-4-6 15,2-2-5-15,0-2-8 0,2-3-7 0,0-2 0 0,2-3-8 0,0-3 1 16,1-2 1-16,0-3-5 0,2 0 1 0,0-3 0 0,1-3-1 16,2-3-3-16,0 1 5 0,0 0-3 0,0 2-3 0,0 1 0 0,0 1-6 15,1 1 2-15,0 1 3 0,-1 3 5 0,-1 2-5 0,1 1 6 16,0 3-13-16,0-1 4 0,1 3-7 0,-2 2 2 0,2 1 2 0,-1 1-1 15,1 2-3-15,-1 0 7 0,2 3-4 0,0 0 1 0,1 1 1 0,0 4-8 16,0-1 11-16,-2 6-7 0,0 1 7 0,1 2-5 0,-3 2 1 0,3 2 4 16,-2 1-2-16,-3 2-4 0,2 3 3 0,-2 0-6 0,0 1 7 15,0 2-2-15,-2 2 6 0,2 1-7 0,-1 2 5 0,0 0 3 0,-1 1-3 16,-1 2 5-16,-1-2-11 0,0 2 3 0,-1-2 3 0,-2 2-3 16,1-1 0-16,-2 1 2 0,-3-2-12 0,0 1 18 0,-1-1-6 0,-3 2 2 15,1-2-4-15,-4 1 2 0,-1 1-2 0,-2-1 3 0,1 1 3 0,0-2-9 16,-1 0 6-16,0 0 3 0,2-1-6 0,0 0 10 0,0-1-10 15,2-1 0-15,0 0 4 0,1-2-8 0,4 2 10 0,0-2-3 0,1-1 5 16,2-1-3-16,0 1-1 0,4-2-2 0,1 0-2 0,-2 0 3 16,5-1-1-16,-2 0 1 0,3 0-2 0,1-1-4 0,0 0 2 0,5 0-9 15,1 0 15-15,2-1-8 0,4 0 0 0,1 1 6 0,-1 1-16 16,3 0 12-16,1 1-4 0,3-1-1 0,0 1 3 0,1 0-7 0,0 1 6 16,1 1 2-16,-2-1-6 0,-1 2 11 0,-3-1-9 0,-2 0 8 0,0-1-5 15,-5 1 3-15,-1 0 3 0,-3-2-3 0,-2 0 4 0,-3 0 0 16,0-1 0-16,-3 0 4 0,-2 0 1 0,0-1 4 0,-4-1 1 0,-1-2-5 15,0 1 10-15,-2-4-11 0,-1 0 10 0,-2-1-6 0,-2-3 4 0,2 1-8 16,-1-1 0-16,-1-1-6 0,1 0-12 0,0 1 13 0,-2-2-6 0,2 2-3 16,-1-2-5-16,3 1-27 0,-2 2-25 0,1-1-35 0,2-1-48 15,1 2-55-15,1-3-90 0,0 1-87 0,1 0-61 0,0-3 119 0,0-1-45 16,-1-3 144-16</inkml:trace>
  <inkml:trace contextRef="#ctx0" brushRef="#br0" timeOffset="4542.9">30323 15417 1798 0,'-15'-11'386'0,"-3"-3"-228"0,-2 0-84 0,5 7-35 0,6 8-28 16,2 5-22-16,3 6-1 0,2 4-11 0,3 3 10 0,1 7-2 15,3 4 10-15,1 5-5 0,-1 5 14 0,2 2-5 0,0 4 5 0,0 4 1 16,2 4 4-16,2 3 6 0,0 0 2 0,1 3 5 0,1-1-5 16,-1 1 5-16,2 0-7 0,0 0 14 0,1 0 1 0,-1-1 1 0,0 1 1 15,-2-2-6-15,1 1-7 0,-2-2-1 0,1-2-11 0,-1-3 4 0,1-4-8 16,1-3 4-16,-2-1 1 0,1-1-3 0,-2-4-2 0,0-2 2 0,1-3-7 16,-2-1 6-16,1-3 12 0,0-3-18 0,-2-2 14 0,-1-2-10 15,-3-3 1-15,1-1 5 0,-2-3-10 0,0-5 6 0,-1 0-6 0,-1-3-3 16,1 0 12-16,0-3 3 0,-2-1-7 0,1-1 5 0,-1-2 4 0,-1-1-12 15,1 0 16-15,-4-1-12 0,1-2 9 0,-3 1-3 0,-1 0 2 16,-2-2 15-16,-3 1-14 0,-2-2 2 0,-2 0 2 0,0 1-12 0,-2-2 6 16,0 0 18-16,-2 1-9 0,0-1 21 0,-1 0-13 0,-1-2-4 15,0 2-10-15,-2-1-1 0,1 2 9 0,0 1-4 0,-1 1 7 0,2 0-2 16,0 1-15-16,3 0 5 0,0-1 3 0,1 0-7 0,0 1 5 0,3-1-12 16,2 1 3-16,0 0-14 0,4-2 15 0,1 1-1 0,2-2-10 15,2 1 10-15,3-2-5 0,2-1-7 0,4-1 7 0,2 0 0 0,3-1 3 16,3-2 3-16,3 1-8 0,4-1 4 0,0 2-11 0,3-1 2 0,3 2 17 15,0-3-15-15,4 4 19 0,3 1-5 0,1 0-7 0,1 2 7 16,2 0-7-16,0 1 0 0,1 1-4 0,2 0 2 0,-2 1-9 0,-1 2 13 16,-4 0-8-16,-2 2 8 0,-3 0-8 0,-4 0 6 0,-4 1-6 0,-4 0 1 15,-2 2 1-15,-3 0-7 0,-1-2 3 0,-6 3 12 0,0-1 1 16,-4 3-11-16,-3 0 10 0,0 2-17 0,-3 2 20 0,-1 0 7 0,-1 2 0 16,-2 1 2-16,-2 1-1 0,0-1-6 0,-3 0-1 0,2 0 1 0,-3 1-7 15,0-1 7-15,0-1-6 0,-3-1-3 0,2-1 0 0,-1 1 0 16,0 0-8-16,-2-1 1 0,1 1-6 0,-2-2-27 0,3 1-13 0,3-2-22 15,0-2-38-15,2 2-25 0,1-2-49 0,3-2-68 0,0-1-123 16,3-3-149-16,0-2-123 0,2 0 172 0,2-2 201 0,0-2 116 0,1-6 72 16</inkml:trace>
  <inkml:trace contextRef="#ctx0" brushRef="#br0" timeOffset="6436.05">28438 18259 329 0,'-9'-6'144'0,"-3"1"-38"0,1-3-18 16,1 3-14-16,5 3-17 0,2-1-15 0,2 2-11 0,1-1-9 15,1 1-3-15,2-2-2 0,0 1 8 0,2 0 5 0,3-2 9 0,1 2 3 16,2-3 4-16,3 2 1 0,1-2-3 0,4 1-1 0,0 1-5 0,4 1-7 16,3 0-4-16,1 1-6 0,3 0-10 0,3 1 2 0,1 0-6 15,1 1-3-15,1 0 0 0,2 2-7 0,1 1 4 0,1-1-4 0,2 2-3 16,-1 1 2-16,2-3 1 0,1 4-1 15,-1-2 1-15,0-1 0 0,-3 0-6 0,0 0 6 0,-3 0-3 0,1 0 0 0,-3 1 4 0,1 0 0 16,-1-1-5-16,-4 2 3 0,0-1-5 0,-1-2 2 0,-1 3 5 0,-2-2-1 16,2 3 4-16,-1 0 0 0,0-1-6 0,0 0 2 0,0 1 1 15,1-4-4-15,2 5 6 0,1-2-3 0,1-1 1 0,-1 0-2 0,0 0 3 16,-1-2-2-16,0 2 2 0,0-2-2 0,-2 0 1 0,-1 1 1 0,0-1 0 16,-3 0-2-16,-2 1-2 0,0-3 2 0,-13 0 23 0,4-1-1 15,-2 2 0-15,3 0 0 0,-1 0-24 0,1 0 4 0,-2 0 10 0,4 2 2 16,-2-2 9-16,0 1 2 0,-2 0-9 0,1-1 5 0,0 0-11 15,0 2 0-15,0-2 3 0,0 0-2 0,-2 1-1 0,3-1 4 0,-1 0-6 16,2 1 0-16,0-1 1 0,1-1-2 0,1 0 1 0,2-1 3 16,-1 0-5-16,3-1 6 0,-1 0-1 0,1 0-4 0,1-1 6 0,-1-1-6 15,-2 2 3-15,1-2-2 0,0 0 2 0,0 0-7 0,-2-1 9 0,0 2-3 16,-2-1 2-16,1 0 5 0,0 0 4 0,-1-1 2 0,0 1 5 16,2-1-25-16,11 0-2 0,-4-1 3 0,-4 1-9 0,-6 4 28 0,-2-4-9 15,3 2 1-15,0 1 2 0,0-2-3 0,1 2 2 0,1 1-5 0,0 0-4 16,1 1-2-16,2 1-2 0,0-4-2 0,0 5 1 0,0-2 1 15,1 1-2-15,0-1 0 0,1 2-1 0,-11-3 27 0,3 0-5 0,-1 1 4 16,3 0 0-16,-1 0-21 0,3-1 0 0,0 1 3 0,0-1-2 0,0 1-5 16,0-1 3-16,-3 0-4 0,1 0 7 0,13-2-29 0,-17 1 33 15,4-1-31-15,-6 1 28 0,4-1-4 0,10-1-21 0,-3 3 25 0,-5 0-25 16,-3-1 21-16,-1 1-4 0,1-3 0 0,0 2 2 0,0 1 0 16,1-1-1-16,-1 3 14 0,-1-3-4 0,2 2-1 0,-2-1 0 0,0 0-13 15,2 3 2-15,-10-3 24 0,4 0-23 0,-2 1 24 0,1 0-1 0,1 0-21 16,1-1 17-16,-2 3-18 0,3-2-3 0,-3 1 4 0,3-1 2 15,-2 1 0-15,0 0 0 0,0 0-4 0,0 0 0 0,-1-1 0 0,-1 0-1 16,2 1 4-16,-2-1 2 0,1 0-1 0,-1 0 0 0,0-1-3 0,0 0 6 16,-1-1-6-16,0 0 10 0,-2-2-6 0,1 1 3 0,0-1 2 15,0-3-21-15,4-1 1 0,0 0 1 0,-2 0 3 0,-4 3 18 0,2-2 5 16,-1-1-6-16,-2-1 3 0,1 0 1 0,1-3 2 0,-1 1-2 0,0 0 5 16,2-2 0-16,-6 2-4 0,2-2 2 0,1 1-5 0,-1-1 2 15,1-1 7-15,1 0-3 0,-4-2 2 0,2-1-1 0,-2-2-4 0,3 3 2 16,0-1-3-16,-2 1-1 0,3 0 5 0,-3 0-1 0,1-3 1 15,0-2-1-15,1-1-3 0,0-2 2 0,1 0-4 0,-1 0 1 0,2 0 0 16,-2 2 1-16,-3 1-4 0,2 0 3 0,1 3 1 0,-3-2-1 0,2 3 1 16,-2 1 3-16,0 1 0 0,-1 4 8 0,-1 0 2 0,-1 1-6 15,2 1-2-15,-2 0-1 0,0 3 0 0,-1-2 2 0,0 2 5 0,-3 0-6 16,2 2 0-16,-2 1 0 0,1-1-6 0,1 1 0 0,0 2 2 16,-2-1-4-16,-1 0 2 0,0 1-5 0,-1 0-2 0,1 0 2 0,-3 1-2 15,2-1 2-15,-4 1-2 0,-1-1-2 0,0-1-1 16,-5 1 5-16,1-1 0 0,-2 1-5 0,-2 0 3 0,-1-1 1 0,-5 1-8 15,0-2 11-15,-2 2 0 0,-2 2-4 0,0-1-3 16,-3 0 1-16,-4 0-7 0,0 0 8 0,-3 2 5 0,-3-1-7 0,2 2 10 0,-5-1-1 0,-1 1-2 0,-2 2 7 16,-3-1-11-16,1-1-5 0,1 1 9 0,0 0-6 0,0-2 7 15,-1 0-1-15,-1 1-7 0,-3-3-4 0,1 3 1 0,-3-2-6 0,0-1 7 16,1 0-1-16,-5 0 0 0,0-1 4 0,1 0 6 0,-2 0-12 0,2-1 3 16,0-1-1-16,-1 1-14 0,1 1 22 0,1-1-7 0,0 1 5 15,0-2-3-15,1 2 10 0,0 0-12 0,1 0 8 0,2 0 2 0,1 0-8 16,3 0 8-16,0-1-8 0,2 1 7 0,2-1-3 0,-1 1 3 0,3 0 2 15,-1 0-7-15,-1-1 4 0,3 0-7 0,0-2 4 0,0 0 3 16,1-2 4-16,-1 1-2 0,1-2 13 0,3 0-15 0,2-1-6 0,1-1 8 16,1 0-16-16,1 0 11 0,1 2 0 0,1-2 1 0,3 3 2 15,0 0-3-15,2 0 4 0,1 2-1 0,3-1-17 0,0 2 22 0,3 0-17 16,2 1-1-16,1 2 12 0,1 0-2 0,2 1-4 0,1 2-2 0,2-2 4 16,1 3-14-16,3-1 8 0,0 1 1 0,1 1 2 0,3 2-4 15,0 1 17-15,0 2-16 0,3 3 5 0,-2 0-6 0,3 3-2 0,-2 2 19 16,2 0-3-16,1 5 5 0,0-3-4 0,-1 6-12 0,0-1-8 0,1 4 1 15,-3 3-6-15,2 1-8 0,0 2-3 0,0 0-13 0,-1-3-11 16,2-1-16-16,-1 1-13 0,2-1-19 0,0-1-28 0,1-1-34 0,2-3-60 16,2-2-58-16,1 2-62 0,-3-16-30 0,3 4 39 0,1 0 129 0,2 2 98 15,2-2 20-15</inkml:trace>
  <inkml:trace contextRef="#ctx0" brushRef="#br0" timeOffset="7778.37">30308 15691 511 0,'-8'-6'281'0,"-4"-3"-22"0,-2-2-124 0,3 2-61 0,2 2-45 15,1-1-24-15,3 2-8 0,0-1-9 0,2-2 6 0,2 0 0 16,0-3 5-16,1 0 1 0,0-2 7 0,1 0 6 0,1-2 0 0,-1 0 9 16,1 0 3-16,0-3 11 0,-2 1 6 0,1-1 7 0,-1 1 1 15,0-2 6-15,-3 1-4 0,1-2 2 0,0 0 0 0,-2-1 4 0,1 1 2 16,-1 1 8-16,-1 0-4 0,-1 2-8 0,0 0 4 0,-3 2-9 0,1 2-8 16,-1 1 1-16,1-2-14 0,-2 1-9 0,0 0 7 0,-2 0 2 15,-1 1 1-15,0 1 9 0,-2-1-10 0,0 1-2 0,0-1-3 0,-1-2-1 16,0 0 1-16,0 0 0 0,-2-1-1 0,0 1-1 0,1 0-1 0,-1 0-1 15,0 0-3-15,-1-2-3 0,0 2 1 0,-2-1-5 0,-2-1 9 16,0 1-5-16,0-1 1 0,0 0 1 0,0 2 2 0,1 0-2 0,-1 2 8 16,0-1-6-16,-2 1-3 0,0 3-1 0,1 2-9 0,0 0 2 0,1 2-5 15,-2 0 11-15,4 3-14 0,0-1 10 0,0 3-10 0,0 0-12 16,3 1 9-16,-1 0 5 0,1 1-1 0,2-1 6 0,1 1-10 0,1-1-13 16,1 1 13-16,2-1-5 0,-1 0-6 0,2-1 1 0,2 1-16 15,0-1-13-15,1-1-4 0,1-1-11 0,1 1-14 0,1-1-11 0,0 0-26 16,2 0-26-16,0-1-23 0,1 1-39 0,1-1-37 0,0 2-37 0,0-1-31 15,1 0-19-15,0 0 25 0,0 1 99 0,1-1 76 0,-1 1 66 0,1 0-69 16</inkml:trace>
  <inkml:trace contextRef="#ctx0" brushRef="#br0" timeOffset="8259.27">29474 14507 1339 0,'-9'-9'325'16,"0"0"-193"-16,-2 0-83 0,4 3-23 0,4 4-25 0,1 2-13 0,2-1 6 16,1 0 6-16,0 0-4 0,0-1 10 0,1 0-1 0,1 0 0 0,-2 1 25 15,1 1 11-15,-2-2 13 0,-2 4 12 0,0-1-6 0,-3 0-9 16,-1 1 5-16,-1 2-12 0,-1 0 0 0,-2 0 2 0,0 0-11 0,-2 1-5 16,-1 0 4-16,1-1-8 0,-2 1 4 0,0 1 1 0,-1-1-6 0,1 1-14 15,-1 0 7-15,-1-2-7 0,1 0-3 0,0 1 8 0,-1-1-9 16,0 1-11-16,0-2 12 0,-1 1-4 0,1 0-4 0,0 0 12 0,0-2-13 15,0 1-2-15,0 0-1 0,1 0 4 0,1 1-6 0,2-1 14 16,1-1-11-16,2 2-5 0,-1-1 9 0,2 1 3 0,3 0-6 0,-1 1 10 16,1-1-13-16,2 1 0 0,0 1 4 0,2 1 1 0,1 2 5 0,1 2-1 15,2 0-5-15,0 2-6 0,2 1-1 0,1 1 0 0,1 2 15 16,1 0-1-16,2 2 4 0,-1 1-5 0,3 0-7 0,-1 2-6 0,3-1 5 16,0-1-10-16,1 1 0 0,-1-1-4 0,0-2-1 0,-1 1-1 15,-1-2 6-15,1 0 9 0,-2-2-14 0,0-1 6 0,-1 0-4 0,-1-1 5 16,-1-2 7-16,0-2-3 0,-2-1 6 0,-1-1-1 0,-1-2 1 0,0-3 4 15,-1-1-6-15,1-1 1 0,-1-2 4 0,1-1-1 0,-1-3 2 0,0 0 4 16,2-1 0-16,-1-2 0 0,1 0 2 0,1-2-6 0,0 1 0 16,0-2 7-16,-1 0-4 0,2-2 11 0,-1-1 7 0,0 1-5 0,0-2 7 15,-1 0-6-15,1-3-2 0,-1 0 5 0,-1-2 3 0,1 0 0 0,0-1-2 16,0-1-4-16,0-1-7 0,1 0-6 0,-1 0-4 0,1-2 0 16,0 1-4-16,1-2 2 0,-1 1-4 0,2-1-9 0,-1 1-6 15,0-1-18-15,1 2-24 0,0 0-33 0,-1 0-49 0,1 2-77 0,0 0-110 16,-2 1-131-16,0 1-96 0,-1-4 176 0,0 0 133 0,-4-3 31 0</inkml:trace>
  <inkml:trace contextRef="#ctx0" brushRef="#br0" timeOffset="12263.33">27876 13479 221 0,'-2'-2'36'0,"2"1"7"16,-1 0-1-16,2 0-5 0,1 1-3 0,0 0 5 0,0 0 8 15,0-2 14-15,0 0 11 0,1 0 13 0,-1-2 14 0,0 0 6 0,1-2 9 16,-1 0-4-16,0-1 1 0,1-1-7 0,0 0-11 0,-1-1-9 0,3-1-11 15,-2-3-11-15,2 0-12 0,0-1-3 0,-1-1-7 0,1 0-3 16,2-1-2-16,-1-1-3 0,-1-1-9 0,2-1 0 0,-1-1-7 0,1 3 3 16,0-1-3-16,-1-1-1 0,-1 1 0 0,-1-2-3 0,0 2 1 0,-2 0-2 15,0 1 5-15,-2 0-1 0,0 1-5 0,0-2-1 0,-2 1 0 16,0 1-5-16,-1 0 8 0,-1 1-1 0,0 0 1 0,-2 1 3 0,2 1-1 16,-3 1-4-16,0 1 1 0,-1 1-2 0,0 1-1 0,-2 1 4 0,0 0 2 15,0 1-4-15,-2 1 2 0,1-1-7 0,-2 2 1 0,1 0 0 16,0-2 3-16,-1 0-2 0,-1 1 1 0,1-1-7 0,0 1 4 0,0 1-1 15,-1-1-2-15,1 1 4 0,1-1-6 0,-2 1 0 0,0-1 1 16,1 0 2-16,0 2-7 0,0-2 11 0,0 1-7 0,-1 2 6 0,2-2-3 16,-1 2-1-16,0-1 3 0,3 2 2 0,0 0 1 0,0 0-2 0,2 1 3 15,1 0-6-15,0 1 3 0,0 0-6 0,2 0 2 0,-1 1-5 16,1-1 7-16,1 1-4 0,0 1 5 0,1-2-2 0,1 2-1 0,-1-1-7 16,1 0 2-16,-2 0-8 0,3 0-1 0,-1-1-3 0,1 2-8 15,0-2-13-15,1 1-17 0,0-1-25 0,0 0-29 0,2 1-38 0,0 0-46 16,2 0-49-16,0 2-50 0,1-2-34 0,2 1 19 0,1 0 104 0,0-1-30 15,-1 1 91-15</inkml:trace>
  <inkml:trace contextRef="#ctx0" brushRef="#br0" timeOffset="12771.51">27736 12623 304 0,'-5'-7'85'0,"-1"-2"-7"0,1 1-22 0,-1 2-20 0,2 2-10 16,1 2 0-16,1 0 3 0,0-1 14 0,1 0 15 0,0-1 20 16,0 0 22-16,1-1 16 0,-1 1 10 0,1-1 9 0,-1 0-8 15,0 2-8-15,-2 1-17 0,2-1-15 0,-1 2-9 0,-1 0-6 0,2 1-7 16,-1 0-7-16,1 2-7 0,-1 0-9 0,-1-1 2 0,0 2-11 0,-1 1-2 16,1 0-8-16,-2 2-2 0,1 1-2 0,-2 1-1 0,-2 1-4 0,-3 2-2 15,0 0-5-15,-2 2 1 0,1 2-4 0,-2 0 2 0,-1 1-6 16,-3-1 5-16,1 0-4 0,0 0 7 0,-2 0-1 0,1-1 1 15,-1 1-6-15,0-3-1 0,-1 1-2 0,2-1 1 0,-1-2 4 0,1 0-2 16,2 0 2-16,-1-1 4 0,2-1-8 0,1-1-3 0,1 0 4 0,1-2-13 16,3 0 20-16,1 0-8 0,0-2 3 0,2 2-2 0,1-3-2 0,1 0 1 15,2-1 1-15,1-1 1 0,1 0-5 0,2 0 3 0,0 0-5 16,3 0 5-16,1 0-1 0,2 0 2 0,0 3-1 0,2-1 5 0,2 2-5 16,2 0 0-16,2 2-5 0,0 1 1 0,2 1 4 0,1 2-3 0,0 2 4 15,1 0 4-15,0 1-10 0,0 1 4 0,0-1-2 0,-2-1-2 16,0 0 2-16,-3 1 0 0,0-2-2 0,-3 1 4 0,0-3 1 0,-2-1-3 15,-2-2 1-15,-1-1-2 0,-1-1 5 0,-1-1 1 0,-2-1 1 16,-1-1-5-16,1-2 5 0,-1-1-3 0,-1 0 8 0,1-3-4 0,1 0 1 16,-1-3-5-16,0-3 2 0,1-1 1 0,-1-3 1 0,0-3 1 0,0 0 4 15,1-2-2-15,-1-3-2 0,-1 0 7 0,-1-1-12 0,1-4 8 16,-2 1 3-16,1-2 6 0,-1-1 5 0,0 1 4 0,0 1-9 0,1 1-3 16,-1 0-3-16,-1-1-6 0,2 2 3 0,-1 1-3 0,2-1-2 15,1 3 3-15,-1 0-7 0,1 2-3 0,0 2-7 0,2 0-20 0,-1 2-16 16,1 2-29-16,-1 0-26 0,1 3-41 0,-1 1-47 0,1 2-72 0,0 1-68 15,0 2-68-15,0 1 49 0,1 3 115 0,-2-1-74 0</inkml:trace>
  <inkml:trace contextRef="#ctx0" brushRef="#br0" timeOffset="14738.9">23569 12466 416 0,'-8'-10'61'0,"-1"-2"-17"0,0 1-5 0,2 4-7 0,2 4-13 15,3 1-5-15,0 3-9 0,0 0 1 0,1 3-4 0,1-1-2 16,0 1 2-16,1 0 2 0,2 2 1 0,0-1 6 0,2-1 3 0,1 0 2 16,0-1 6-16,3 0-4 0,-1-1-1 0,1 0-2 0,0-1 0 0,1 0-1 15,3-1 5-15,1 2-2 0,2-4 0 0,3 2 6 0,0-1-1 16,3 0 9-16,2-1 0 0,3 0 7 0,4-2 0 0,1 1 7 0,4 0-2 15,3 1-2-15,3 1-10 0,1 0-11 0,2 2-9 0,0 0-2 16,1 1-5-16,2 3-1 0,1-2-1 0,2 2-4 0,1-2 5 0,1 1 1 16,3-3 5-16,2-2-1 0,2-1 0 0,2-3-4 0,2-1-1 0,-2-2 1 15,-1-2 2-15,-2-2-4 0,0-2 4 0,-1 1 1 0,1-2-1 16,-1 1 8-16,0 1 2 0,-1 0 3 0,1 2 3 0,-1 0 0 0,3 0 1 16,-2 2 2-16,0 1-2 0,-2 2-3 0,-2 2-3 0,1 3-7 0,-1 1-5 15,-1 3-4-15,1 0-4 0,-1 4 3 0,1 1 0 0,3 2 5 0,-1 3-1 16,2 3-4-16,-1 2-2 0,0 0-5 0,-3 0-2 0,-3 1 3 15,-4-1-3-15,-2 0 2 0,-2-2 2 0,-4-2-3 0,-3-2 2 0,-3 0 2 16,-3-2 5-16,-2-2 3 0,-2-1 4 0,-3-3-3 0,-2-1 5 16,-1-2 1-16,-3-2 9 0,-1-1 2 0,-2-2 1 0,0 0-5 0,-2-3-3 15,1-1-2-15,0-2 2 0,1 0-1 0,-2-1-4 0,2-1-1 16,0 2-4-16,0-3 4 0,1 0-7 0,0 2 5 0,0-1-7 0,0 3 1 16,-1 1-1-16,-1 0 3 0,0 2 0 0,1 0-6 0,0 1 3 0,0-1-3 15,-1 1-3-15,2 1 2 0,0-1-8 0,-1 2-2 0,2-2-3 0,-1 0 6 16,0 1-1-16,0-1 7 0,-1-1 1 0,-1 1-1 0,0-1 4 15,-2-1 1-15,-1 0 0 0,0-1 5 0,-2 0-1 0,0 0-2 0,-1-1 1 16,-1-2-3-16,-1 1 2 0,0-2 1 0,0-2 2 0,-2 1-7 16,2-1 9-16,-3-1-7 0,-1-1 7 0,0 1 6 0,-1 0 3 0,-1 1 13 15,0 0 2-15,-1 1 2 0,-3 1 0 0,0 1 1 0,0 2-8 16,-2 2 1-16,-1 0-8 0,-3 1 3 0,1 2-4 0,-3-1 1 0,-2 2-4 16,0-1 1-16,-3 1-1 0,-4-1 0 0,-1 2-1 0,-4 0-1 0,-2-1 0 15,-2 2 1-15,-4 0-3 0,-7 1 2 0,-3 0-1 0,-3 1-2 16,-2-1-2-16,-2 0 2 0,0-1-1 0,-3 0-3 0,0 0 7 0,-2 0-4 15,-3 0-1-15,-1-1 1 0,-2 1 0 0,-5-1-8 0,-3 1 5 16,-2 0-4-16,-5-1-1 0,0 1-1 0,0 1 3 0,-4 0-3 0,-1 1 6 16,-1-1-2-16,-3 0 5 0,-2-1 0 0,2-1-6 0,-2-3 6 0,4 0-5 15,2-2 5-15,2 0-3 0,1-1 2 0,3 0-7 0,0 0-7 16,1-2-22-16,2 2-22 0,3-1-18 0,4 2-18 0,3 0-3 0,7 1 8 16,1 2 5-16,6-1 12 0,2 2 6 0,3 0 7 0,5 0 10 0,3 1 8 15,4-2 7-15,4 1 10 0,5-2-3 0,2 1 4 0,3-1 5 16,2-1-3-16,2 0 5 0,3 0-11 0,1-1-1 0,3 0-6 0,1 0-3 15,1 1 2-15,3 0-1 0,0 0-3 0,2 2-1 0,1 2-5 0,0-1-3 16,1 2-3-16,2 2 1 0,0 2 0 0,-1 0 6 0,2 3 4 16,-2 2 6-16,1 3 6 0,-3 3 3 0,0 3 5 0,-4 4 1 0,-1 5 1 15,-1 1 0-15,-2 3 0 0,-2 4 2 0,0 3 1 0,-2 2 0 0,1 1-1 16,-3 2 2-16,1-1 3 0,2-2 1 0,-2 2 4 0,2-2-4 16,-1 0-3-16,1-1 7 0,0-2-2 0,2 0-17 0,2-4-50 0,1 0-45 15,5-2 3-15,1-2-10 0,4-4-143 0</inkml:trace>
  <inkml:trace contextRef="#ctx0" brushRef="#br0" timeOffset="19948.37">30387 8456 535 0,'-9'-12'175'0,"0"-3"-12"0,-3-3-33 0,3 3-32 16,2 4-14-16,-1 3-7 0,0 2-5 0,-1 1 5 0,-2 3-3 0,0 1-7 15,-1 3 2-15,-1 3-7 0,-1 3-3 0,-1 6-5 0,-1 3-9 0,-1 5-9 16,0 2-9-16,-2 5-6 0,-1 2-6 0,2 3-7 0,-1 2-1 15,2 0-1-15,2 1-2 0,2-2-3 0,3-2-1 0,2-3 0 0,2-2 0 16,1-3 2-16,3-3-2 0,2-1-2 0,2-4 2 0,3-1-1 16,2-3-3-16,1-2 1 0,2 0-4 0,3-2 3 0,1-2-3 0,3 0 0 15,3 0 4-15,0-2 3 0,2 1-5 0,0 1 4 0,1 0-6 0,0 0 0 16,-1-1 1-16,4 1 2 0,-3-2 4 0,-1 2 2 0,-2 0-2 16,-1 0 2-16,-3 0-2 0,-2-1 0 0,-3 1 5 0,-4 0-1 0,-1 0 0 15,-5 0 4-15,-2-1 11 0,-2 3 9 0,-4-1 12 0,-1 1 10 0,-3 0 4 16,-2 1 2-16,0 0-1 0,-4 0-9 0,3-1-7 0,-3-1-14 15,-1 2-1-15,1-2-8 0,-2-1-3 0,0-1 0 0,1 0-7 0,2 0-2 16,0-1 1-16,2-2-5 0,-1-2 3 0,3 0-11 0,0-2-21 0,3 0-19 16,1-1-38-16,2-1-32 0,1 0-39 0,3-2-54 0,1 0-52 15,3-2-44-15,3-3-32 0,1-1 70 0,2-2 92 0,2-1-41 0,2 1 57 16</inkml:trace>
  <inkml:trace contextRef="#ctx0" brushRef="#br0" timeOffset="20218.33">30544 8882 778 0,'1'-4'199'0,"2"-2"-82"16,0 2-56-16,3 2-32 0,1 0-13 0,1 2-6 0,0-1-5 0,0 1 0 16,1-1 2-16,0 0 0 0,1-1 1 0,-1-1-1 0,0 0 2 15,1-2-6-15,1 1-3 0,-1-2 1 0,2 1-4 0,-1-2 2 0,0 2-4 16,-2-2 1-16,-1 0-3 0,-2 0 2 0,-1 1-1 0,-2 0 4 0,-2-1 3 16,-1 2 0-16,-2-1 5 0,-2-1-2 0,-1 0 0 0,0 0 1 15,-2 3 1-15,-2-1-1 0,1 1 3 0,-2 3 0 0,0 1 6 0,0 1 8 16,-1 3 5-16,1-1 3 0,-1 4 4 0,1 0-2 0,0 2 2 0,-1 2 2 15,0 1-2-15,-1 3 3 0,2 2-3 0,1 0-2 0,1 1-6 16,2 2-1-16,0 0-10 0,3 0-4 0,1 0-5 0,4 1-5 16,0-2 1-16,4-1-2 0,1-2 0 0,1-1-2 0,2-2-3 0,2-1-8 15,0 0-14-15,2-4-21 0,-1-1-26 0,-1-2-31 0,0-1-32 0,-1-2-26 16,2-3-26-16,0-1-15 0,0-3 13 0,0-3 55 0,-1-2 47 16,-1-4 23-16,-1-1-135 0</inkml:trace>
  <inkml:trace contextRef="#ctx0" brushRef="#br0" timeOffset="20490.4">30833 8799 428 0,'-2'1'122'0,"-1"3"6"0,0 3-33 0,1 4-35 0,1 0-15 16,0 3 1-16,-2 2 4 0,2 0 8 0,0 3 2 0,-1-1 1 15,1 2-4-15,-2 1-9 0,0-1-8 0,-1 1-12 0,1-1-5 0,0-1-8 16,-1 0-3-16,3-3-2 0,-1-1 1 0,1-4-2 0,-2 0 3 0,3-5-4 16,0-3 0-16,1-2-2 0,2-2-5 0,-2-4 2 0,1 0-3 15,2-6 1-15,-1-1-1 0,0-5-1 0,2-2 0 0,0-1 3 0,-1-2-1 16,1-1 2-16,-2-1 3 0,0 0-3 0,-1-1 2 0,0 0-1 15,2 2-1-15,-1-1 3 0,1 2 4 0,-2 3 4 0,1 0 12 0,0 4 1 16,1 2 9-16,0 2-4 0,0 3-4 0,1 2-2 0,-3 3-10 0,3 1-4 16,-2 4-1-16,0 0-2 0,1 4-2 0,1 1 3 0,-2 2-3 15,2 3-2-15,-2 3-1 0,1 2-3 0,1 2 1 0,-2 1 2 0,0 1-4 16,2 0-2-16,-3 0 1 0,2 0-23 0,-2 0-18 0,2-2-23 0,-1 1-28 16,1-4-24-16,0 0-26 0,2-2-29 0,-1-2-31 0,0-2-17 15,0-1 38-15,0-3 56 0,0-3 53 0,1-1-141 0</inkml:trace>
  <inkml:trace contextRef="#ctx0" brushRef="#br0" timeOffset="23102.09">31254 8658 430 0,'-8'-5'130'0,"-2"2"9"0,-3 1-34 0,0 1-48 15,4 2-24-15,1 1-4 0,0 0 3 0,0 2 9 0,1-2 5 0,-1 2-1 16,1-1-5-16,1 2-9 0,-1-2-9 0,3 3-8 0,-1 1-7 15,1-2-1-15,-1 4-5 0,2-3 2 0,0 1-2 0,1 1 0 0,1-1-1 16,0 1 1-16,1-1-1 0,-2 0 3 0,2 0-1 0,0 0-2 16,2-1 0-16,-1-2-3 0,1 1 2 0,-1-1 1 0,2-1-1 0,-1 2 0 15,1-2 1-15,2 1-2 0,0-1 2 0,-2 0 0 0,2 2-1 0,-1 0 1 16,1-1 0-16,1 1-2 0,-2 1 4 0,3-1 1 0,-1 1-6 16,1 0 3-16,-1 1-4 0,-1 0 1 0,1 2 5 0,1 0-2 0,-2-1 1 15,-1 2-1-15,1-2 4 0,-4 1-2 0,1-1 2 0,-1 2 5 16,-2-1 7-16,0 0 12 0,-1 0 15 0,-2-1 15 0,-1 0 11 0,-1-1 7 15,-2 1-2-15,0 0-6 0,0-1-9 0,-2 1-2 0,1-1-9 0,-1 0-5 16,-1-1-7-16,2-1-10 0,0-1-5 0,2-2-3 0,1 0-7 16,1-2-1-16,0 0-5 0,0-1-2 0,2 0 0 0,1-1-6 0,-1-1 3 15,2 0-11-15,1 0-11 0,-1-2-14 0,1 0-20 0,2 0-19 16,-1-1-25-16,4 1-31 0,-2-1-33 0,2 1-28 0,1-1-23 0,-2-1-19 16,3 0 35-16,1-1 60 0,1-1 55 0,1 0-152 0</inkml:trace>
  <inkml:trace contextRef="#ctx0" brushRef="#br0" timeOffset="23354.64">31359 8786 621 0,'-11'3'181'0,"-3"7"-55"0,-2 1-82 0,3 3-32 0,3 0-12 16,3 0 0-16,0 0 3 0,2-2 0 0,2-1 0 0,-1-3 2 16,4 0-2-16,1-1 2 0,1 0 1 0,1-3-1 0,2 1-1 0,0-2-2 15,5-2-1-15,-1-1-4 0,2-2 0 0,3 0-3 0,-2-3 2 16,0 1-1-16,1-3 2 0,-1 0 2 0,-2 0 1 0,0-2-1 0,0 1 4 15,-2-2-3-15,-1 1 1 0,-2 0 3 0,0 1-1 0,0 0 3 0,-3 1 5 16,0 0 13-16,-2 0 16 0,-1 1 16 0,0 2 11 0,-5-1 3 16,3 0-4-16,-3 2-7 0,-1 1-8 0,0-1-7 0,0 2-11 0,-2 0-10 15,2 0-9-15,-1 2-8 0,-1 0-4 0,1 0-1 0,1 0 2 0,-1 2-4 16,3-2-10-16,-2 0-20 0,1 0-34 0,3-1-45 0,-1 1-44 16,4-1-44-16,2 0-29 0,0 0 21 0,4-1 61 0,-1-1 53 0,2 0-151 15</inkml:trace>
  <inkml:trace contextRef="#ctx0" brushRef="#br0" timeOffset="23576.38">31551 8743 606 0,'-7'6'181'0,"-3"3"-48"15,-1 3-81-15,2 3-32 0,-1 0-13 0,1 1-3 0,0-1 5 0,2 0 8 16,0-1 11-16,0 0 12 0,0-2 4 0,0 0-4 0,0-1-5 16,3-1-11-16,-2-1-6 0,3-2-5 0,0-2-4 0,1 0-1 0,2-1-4 15,1-4 1-15,2-2-2 0,-1-1 1 0,0-3-2 0,2 0-1 16,2-2 0-16,0-2-1 0,1-2 2 0,0 0 2 0,0-3 0 0,-1 1 0 15,3-1-1-15,-2 0-3 0,1 0 3 0,1-1-1 0,-2 3 4 0,2 0 0 16,-1 2 0-16,-1 1-1 0,3-1-4 0,0 1 1 0,-2 1-1 16,2 1-2-16,-3 1 1 0,3 1-3 0,1 0-3 0,-1 3-9 0,3-1-29 15,0 2-40-15,-2 1-52 0,3 0-53 0,0 1-34 0,0 0 47 0,3 0 54 16,-1 0-139-16</inkml:trace>
  <inkml:trace contextRef="#ctx0" brushRef="#br0" timeOffset="24587.54">32474 8310 250 0,'-6'-2'48'0,"-2"0"6"15,-1 4-2-15,2 1-23 0,2 3 1 0,1 2-8 0,0 2 5 16,0 2 14-16,-2 3-8 0,3 3 9 0,-3 2-1 0,1 2-6 0,2 2-6 15,-2-1-6-15,2 2-8 0,0 2-6 0,1 1-3 0,-1 0 0 0,1 1-3 16,1 0 1-16,0-1-3 0,1-2-1 0,-1-2 0 0,2-2-6 16,0-3-7-16,0-4-7 0,2-1-11 0,0-4-9 0,-3-1-10 0,4-2-12 15,-1-1-14-15,-1-4-4 0,3-2 4 0,0-3 18 0,-1-3 21 16,1-2 15-16,-1-4 11 0,0-2 7 0,2-2-24 0,-4-4-111 0</inkml:trace>
  <inkml:trace contextRef="#ctx0" brushRef="#br0" timeOffset="24854.74">32469 8414 189 0,'0'-15'22'0,"3"-4"-17"0,-1 0 2 0,-4 6-1 0,1 5 3 15,-1 3 4-15,-1 3 4 0,3 1 6 0,-2 2 5 0,2 0 3 0,0 1 3 16,-3 3 2-16,3 1 1 0,-1 2-3 0,1 2-2 0,1 4-8 16,-1 3-6-16,0 1-3 0,3 2-4 0,-3 0-3 0,2 1-2 0,1-1-3 15,1 1-3-15,-1 0 0 0,1-1-2 0,-1-1 1 0,1 0 1 0,1-2-1 16,1-2-2-16,1-2 3 0,1-1-3 0,-2-2 3 0,1-2-1 16,-1-3-3-16,-1 0-1 0,5-4 1 0,0-2-1 0,-1-1-1 0,2-4 0 15,-1-2-1-15,0-1-3 0,1-2 2 0,-1-1 0 0,-1-1-1 16,3-2 1-16,-1-1 0 0,1 0 0 0,-5-2 2 0,-1 0 1 0,-1 1 1 15,-1 0 1-15,3 1 2 0,-1 2 1 0,-4 2 9 0,0 0 10 0,-2 4 10 16,-1 2 13-16,0 2 5 0,-1 3-1 0,-2 2-3 0,-1 1-7 16,0 4-10-16,-1 2-1 0,0 3-5 0,0 2-3 0,-2 2 0 0,0 2-3 15,0 3 1-15,0 0-3 0,2 0-2 0,-1 1-6 0,3 0 2 16,0 1-5-16,2 0-10 0,1 0-14 0,1-2-32 0,1 0-31 0,1-2-29 16,4 0-28-16,1-3-1 0,2 0 36 0,0-3 37 0,3-1 31 0,-3-3-66 15</inkml:trace>
  <inkml:trace contextRef="#ctx0" brushRef="#br0" timeOffset="25093.68">32808 8674 219 0,'-10'4'108'0,"-2"3"-33"16,-3 2-39-16,4 3-18 0,2 2-5 0,2-1-3 0,1 1 4 16,1-2 2-16,4 0-1 0,0-2-1 0,1 1-5 0,2-2-6 0,3-2-3 15,1-1-3-15,2-3-4 0,2-1-1 0,-1-2-3 0,4-2-3 0,1 0 2 16,0-3-5-16,2-1 1 0,-3 0 1 0,2-3 1 0,-4 0 1 15,0-1 5-15,-1 1 1 0,-3-2 1 0,-3 0 3 0,0 0 3 0,-3 1 2 16,-1 0 5-16,-2-1 3 0,-3 2 6 0,0 0 8 0,-1 1 6 0,-4 1 5 16,0 0-2-16,-2 2-2 0,0 0-4 0,-2 1-2 0,1 2-4 15,-1 1-4-15,2 1-1 0,-1 2-3 0,2-1-12 0,0 0-18 16,2 2-28-16,1-2-32 0,2-1-31 0,0 0-22 0,3 0 24 0,1-1 33 16,0-1 33-16,5 0-54 0</inkml:trace>
  <inkml:trace contextRef="#ctx0" brushRef="#br0" timeOffset="25282.73">32905 8462 114 0,'-7'-1'57'16,"0"1"-17"-16,-2 0-25 0,5 2-9 0,0 2-3 0,3-1 0 0,0-1 1 15,4 0 6-15,1-1 1 0,-1 0-1 0,5 0-3 0,-1 0-7 0,1 2-5 16,3-2-4-16,-1 0-5 0,0 0-10 0,4-1-15 0,-1 1-13 15,1-2-3-15,-1 0 15 0,-1 0 17 0,1-2 13 0,-3 0 7 0,-4-2-2 16</inkml:trace>
  <inkml:trace contextRef="#ctx0" brushRef="#br0" timeOffset="25489.92">33023 8294 11 0,'-4'-1'14'0,"8"1"5"0,-9 1 1 0,1 1-5 0,-1 3-2 0,-7-1 3 16,9 2 8-16,-2 1 6 0,3 0 5 0,0 2 2 0,-2 0-2 15,3 4-1-15,-1 2-3 0,-2 0-4 0,2 3-3 0,-1 1-4 0,0 2-1 16,1 1 2-16,-1 2 2 0,-1 2 3 0,2 2 2 0,-3 0-1 16,2 0 0-16,-1 2-1 0,1-1-3 0,0-1-4 0,1-3-4 0,1-2-6 15,1-2-1-15,1-3-3 0,0-1-6 0,3-1-1 0,-1-2-3 0,2-2-5 16,1-1-1-16,1-2-6 0,1-2-14 0,0-3-15 0,2-1-21 16,-2-2-15-16,4-1-9 0,-1-1-5 0,3-3 6 0,0 1 18 0,-1-1 33 15,3 0 23-15,-5-1 12 0,1-1 4 0</inkml:trace>
  <inkml:trace contextRef="#ctx0" brushRef="#br0" timeOffset="25831.36">33190 8615 1 0,'-2'5'0'0,"-9"2"0"0,5 1 2 16,-3 0 2-16,2-1 2 0,3 0 4 0,-4-1 3 0,12-1-4 15,-13 1 5-15,9-1-9 0,-2-1 0 0,3 1-1 0,0-2-3 0,0 2 0 16,3-1-1-16,-10 0-1 0,14 0-4 0,-10-1 7 0,6 1-4 0,-4-1 3 16,0 2-2-16,4-2-1 0,-3 2 1 0,1-3-1 0,3 1 1 15,-2 1-2-15,2-2 2 0,-2 1-2 0,-2-1 1 0,3-1 0 0,-8 0 4 16,10-1-6-16,-8 1 5 0,5-2-4 0,0 1 2 0,-1 0 1 16,-2-1-1-16,2 0 1 0,-3-1 0 0,0-1 0 0,2 1-1 0,-1-2 0 15,4 1-1-15,-6 0 1 0,5-1-3 0,-7-1 2 0,5 1-2 0,4 0 0 16,-4 1 0-16,0-1 0 0,-2 1 0 0,-6 1 0 0,7-1 2 15,-3 2-1-15,5 0 1 0,-3 0 0 0,0 1 1 0,2 0 1 0,-3 0 0 16,-1 1 0-16,2-1 0 0,-2 1 0 0,0 0 0 0,1 1 0 16,0-1 0-16,2 0 0 0,-2-1 0 0,0 1 0 0,1-1 0 0,1 1 0 15,-1-1 0-15,0 1 0 0,0-1 0 0,3 0 0 0,-3 0 0 0,8-1 0 16,-14 0 0-16</inkml:trace>
  <inkml:trace contextRef="#ctx0" brushRef="#br0" timeOffset="26319.55">33220 8602 5 0,'-12'-3'16'0,"4"2"2"0,-6 1 0 0,8 1-1 0,-7 4 9 16,4-1 8-16,1 3 5 0,-4 0 13 0,6 1-3 0,-5 2 6 15,8 1-4-15,-6 3-7 0,7 1-5 0,-7 2-9 0,-6 4-6 0,9 0-6 16,-6 2-5-16,11 2-3 0,-2 1-4 0,2-1-5 0,1 0 0 16,1 1-5-16,3-2 0 0,2-1-4 0,-1-4-5 0,4 0-3 0,-2-3-3 0,4-2-2 15,3-3-1-15,-2 0-2 0,3-5-3 0,-8-2 8 0,4-3-6 16,-4-2 6-16,2-3 4 0,1-3-4 0,-3-3 8 0,1-1-2 0,-1-3 0 16,-3 6 3-16,3-2 3 0,0-1-2 0,0-3 3 0,2 1 0 15,0-4 0-15,-1 0 6 0,20-2 0 0,-20 0 2 0,-1 1 2 0,-2-1 12 16,-3 1 9-16,0 2 8 0,-6-1 13 0,-2 2-5 0,-26 1 0 15,10-11-2-15,-1 8-3 0,3 4-2 0,13 6 1 0,-2 2-3 0,3 0-14 16,-2 0 6-16,-1 3-12 0,1 1-6 0,-3 1 1 0,3 0-24 0,-1 0-15 16,1 1-23-16,1 0-22 0,3 0-18 0,0 1-11 0,3-2-2 15,3 1 14-15,-2 0 32 0,5-1 35 0,-2 0 20 0,4-1 7 0</inkml:trace>
  <inkml:trace contextRef="#ctx0" brushRef="#br0" timeOffset="26544.51">33435 8536 3 0,'-2'3'4'0,"0"2"2"16,-3 3 1-16,4 1 3 0,-6 3 3 0,4 2 2 0,-2 3 0 0,-1 0-1 16,2 3 1-16,-2-1-2 0,1 3-1 0,-3 0-1 0,5 0-4 15,-4 1 0-15,5 0-2 0,-4 0-1 0,7-1 0 0,-7 0-1 0,4-2 0 16,0-2-2-16,-1-2-1 0,2-2-1 0,-1-2 0 0,4-3-2 0,-8-3 1 16,10-3 1-16,-2-2 0 0,2-2 1 0,-3-2 0 0,3-3 0 15,-1-2 0-15,0-1-2 0,2-3 2 0,-2-2-2 0,3-1 0 0,0-1 5 16,1-1 2-16,0-1 1 0,2 1 2 0,1 0-1 0,1 0-4 15,1-1-2-15,0 2-3 0,0 0-2 0,0 1-2 0,2 0 0 0,-1 1-3 16,2 0 1-16,-1 2-3 0,0 0-2 0,4 1-13 0,-1 0-11 0,-1 2-3 16,4 1 14-16</inkml:trace>
  <inkml:trace contextRef="#ctx0" brushRef="#br0" timeOffset="31621.65">30822 9502 181 0,'0'-2'5'0,"0"-2"-1"16,0 1 0-16,-2-1 0 0,2 0 2 0,0 0 3 0,-2 1 5 0,2-1 7 15,0 0 8-15,0 0 7 0,0 1 4 0,2-1 5 0,-2 1 3 16,1 1 0-16,-2-1-3 0,2 1-4 0,-1 1-6 0,-1 0-3 0,2-1-6 16,-1 2-3-16,1 2-4 0,0-1-4 0,-1 0 2 0,-1 1-2 15,1-1 1-15,-1 2 3 0,1 0 2 0,0-1 7 0,-1 1 6 0,-2-1 4 16,2 2 0-16,-2-2-1 0,2 1-5 0,-2 0-2 0,1-1-2 0,0 1-3 16,-1 0 0-16,0 0-3 0,1-1-4 0,-2 1-1 0,1-1-2 0,2 0-1 15,-2 1-2-15,2-1-2 0,-1 0-2 0,1 1-2 0,1-1-3 16,0 0-2-16,0 0 1 0,2 0-1 0,-1-1 2 0,0 0-1 0,0 0-1 15,1 0-1-15,-2 0 1 0,2 1-1 0,-2 1 1 0,2-1 1 16,-1 1 1-16,-1-1-1 0,1 0-3 0,-1-1 1 0,0 2 0 0,2-2-1 16,-4 1 3-16,2 0-1 0,-1 1 0 0,0-1 1 0,0 0-2 0,1 0-1 15,-1-1 1-15,2 0-5 0,-1-1-9 0,-1 0-6 0,2 0-14 16,-2 0-5-16,2-1-9 0,0 0-5 0,0-1-1 0,0 1-5 0,2 0-6 16,-3 0-6-16,2 0-10 0,1-2-8 0,0 1-2 0,0 0-5 15,1 0 2-15,-2 0 18 0,3 0 23 0,-1 0 21 0,0 1 17 0,0-2-132 16</inkml:trace>
  <inkml:trace contextRef="#ctx0" brushRef="#br0" timeOffset="32476.57">30906 9473 176 0,'-2'-2'12'0,"-2"-2"-4"0,1 0-2 0,2-1-2 0,-2 2-1 0,3-1-2 15,-1 2-1-15,1-3 1 0,0 2-1 0,1-2 1 0,-1 1 0 0,2-2 0 16,-2 1 7-16,0 1 9 0,1-1 11 0,-1 2 11 0,0 0 8 16,0 1 5-16,-1 1 0 0,1 0-1 0,0 1-1 0,-3 0-4 0,3 1-5 15,-2 1-3-15,0 0-1 0,1 2-1 0,-2 0 1 0,1 1 2 0,1 1-2 16,-3 0 2-16,2 1-1 0,-3-2-1 0,1 2 2 0,0 0-2 16,1 0 3-16,-2 0 1 0,1 0 4 0,-2 0 1 0,0 0 5 0,0-2 4 15,1 0 2-15,-1 0 8 0,0 0 2 0,-2-1 1 0,1-1 0 16,0 2-7-16,-2-3-2 0,1 2-4 0,-1-1-4 0,-1 2-3 0,0-1-8 15,0 2-2-15,-2 0-6 0,1 1-1 0,-2 1-5 0,0 0 0 0,2 0-7 16,-3 0-5-16,1 1-5 0,0 2 0 0,0-1-3 0,-2 1-5 16,1-1 2-16,-1 0 0 0,2-1-3 0,-1 2 1 0,2-3 1 0,2 0-9 15,1 0 1-15,1-2-13 0,2-2-12 0,1 1-16 0,0-3-25 16,3 1-29-16,-1-2-41 0,3-1-44 0,2-2-41 0,0-1-28 0,2 1-18 16,2-3 10-16,1 1 76 0,1-3 70 0,0-1 56 0,3-2-96 0</inkml:trace>
  <inkml:trace contextRef="#ctx0" brushRef="#br0" timeOffset="32645.92">30681 9556 528 0,'-3'-4'261'0,"-1"0"-29"0,2 1-91 0,0 1-56 0,2 4-45 0,2 0-22 15,0 3-15-15,4 0-1 0,0 1 3 0,0 2 2 0,2 1 8 16,-2 1 11-16,0 0 10 0,0 1 8 0,-1 0 5 0,-1 0-3 0,1 1-7 16,-2-2-9-16,1 1-9 0,1-1-9 0,-1 0-3 0,1 0-3 0,-1-1 2 15,0 0-4-15,2-1-4 0,-2-1-14 0,1-1-19 0,1-3-27 16,-1 0-35-16,1-1-36 0,1-2-45 0,-1 0-42 0,0-1-33 0,-1-3 26 15,1 0 72-15,1-2 61 0,-1-2-83 0</inkml:trace>
  <inkml:trace contextRef="#ctx0" brushRef="#br0" timeOffset="32843.55">31026 9345 1488 0,'-7'-7'598'0,"-2"1"-428"0,-3 3-104 0,2 6-43 16,2 7-20-16,3 2-5 0,2 6-1 0,5 0-1 0,0 3 2 15,1 1-1-15,-2 0-1 0,0-2 5 0,-2 1 1 0,1-1-1 0,-1 1 5 16,-2-4-3-16,1 0-1 0,-1 0 4 0,0 0-6 0,2-2 0 16,-2 0-2-16,3-2-1 0,0 0-1 0,-3-1-5 0,6-1-30 0,-4-1-24 15,1 0-32-15,3-2-34 0,-3-1-26 0,2-2-30 0,1 0-27 0,-3-3-26 16,1 1-13-16,0-3-9 0,-1 0 29 0,1-1 78 0,-1-3 63 16,0 1 48-16,0-2-105 0</inkml:trace>
  <inkml:trace contextRef="#ctx0" brushRef="#br0" timeOffset="33126.86">31012 9587 445 0,'1'-8'213'0,"-1"-3"6"0,1-2-59 0,-1 4-50 0,2 1-31 0,0 2-22 16,1 1-17-16,2 1-11 0,2-1-1 0,2 0 2 0,2 1 4 0,0-1 4 15,3 1-2-15,1 0-6 0,-1 2-5 0,1 1-8 0,0 2-5 0,-4 0 1 16,3 2-8-16,-4 1-1 0,1 2-2 0,0-2-2 0,-3 2 4 16,0 3-1-16,-2-2-3 0,-2 2 2 0,-1 2-1 0,-1-1 1 0,-2 2 0 15,0-1-2-15,-3 1-4 0,-3 0 1 0,-1 1-10 0,-2 0-3 16,0 0-1-16,-2-2-7 0,0 1-1 0,-2-3-3 0,1-1-1 0,-2-1 3 15,0-1 2-15,1-2 1 0,2-2 4 0,0 1-6 0,2-2-5 0,-1-1-3 16,1-2-6-16,-1 0 4 0,3-1 5 0,3-2 10 0,-1 2 8 16,4-2 8-16,1 2 4 0,0-1-1 0,2 1 0 0,1-1 3 0,0 2 0 15,3-1 5-15,0 0 3 0,-1 1 3 0,3-1 2 0,-1-1 5 0,1 2 0 16,2-2 1-16,-1 2 1 0,1 1-3 0,2-1-3 0,-2 1-4 16,2-2-6-16,-1 2-4 0,0 0 0 0,0 0-9 0,-1 0-20 0,0-2-32 15,1 3-52-15,-2-1-51 0,1 0-41 0,-1 0-16 0,0 0 44 0,0-2 62 16,-1 2 51-16,-1-2-101 0</inkml:trace>
  <inkml:trace contextRef="#ctx0" brushRef="#br0" timeOffset="33359.22">31404 9397 1094 0,'-4'-1'350'0,"-3"1"-203"0,-1 2-88 16,1 4-42-16,1 4-13 0,1 2-8 0,3 3-3 0,0 1 6 0,0 1 4 15,1 1-6-15,-1-2 4 0,1 1-2 0,0-1-1 0,-3-2 4 16,3 0 1-16,-2 0 1 0,-1-2 1 0,2 1-3 0,-4-1 1 0,4-3 2 15,-2 0-3-15,0-1 4 0,1-1-3 0,0 0 1 0,1-1 0 0,-1-2-3 16,3 0 5-16,-1-2-5 0,2 0-2 0,-1-1 1 0,0-1-6 16,2-1 3-16,0-1 3 0,1 1-2 0,3-1 1 0,0-2 1 0,0 2-1 15,0-2-3-15,0 1 1 0,1-2-2 0,2 2-1 0,-1-2-4 0,4 1-4 16,-3-1-7-16,0 0-13 0,3 1-18 0,-2-1-26 0,3 2-36 16,1-1-35-16,-3 1-37 0,2 2-34 0,-1 1-11 0,-3 0 51 0,1 1 63 15,-2 1 50-15,-1 2-92 0</inkml:trace>
  <inkml:trace contextRef="#ctx0" brushRef="#br0" timeOffset="33557.83">31272 9819 1201 0,'-11'-5'449'15,"-1"-2"-267"-15,-3 1-110 0,6 1-48 0,6 3-22 0,3-1-18 0,3 1-13 16,4-1-4-16,5-1 1 0,4-2 12 0,2 1 9 0,4-1 8 16,3 1 1-16,-2 2 0 0,2-1 2 0,-1 3 7 0,-2 1 0 0,2 2-2 15,-3 1 3-15,-2 1-1 0,1 4 3 0,-5 0 4 0,3 3-1 16,-2 0 0-16,-4 1 2 0,1 1-4 0,-4 0-1 0,-1 2-3 0,0 3-3 15,1-2-3-15,-4 1 0 0,1-1-1 0,-5 0-4 0,-1 1 6 0,-1-4-8 16,-1 2-6-16,-2-1-15 0,2-2-28 0,-3 0-31 0,1 0-40 16,-3-2-61-16,0 1-69 0,1-2-75 0,-1-1 32 0,1-1 96 15,1 0-63-15</inkml:trace>
  <inkml:trace contextRef="#ctx0" brushRef="#br0" timeOffset="34558.06">30716 10274 291 0,'-4'-4'76'0,"2"-2"14"0,0-2-11 0,1 2-22 0,2-1-10 0,1 0-8 16,0 2 1-16,2-2 3 0,0 0 4 0,2 1 12 0,1 0 1 0,0 0 4 15,1 2-6-15,-1 0-8 0,1 2-10 0,1 0-8 0,-1 3-9 0,1 0-6 16,0 1-5-16,-1 3-5 0,-1 0 2 0,0 0 3 0,-2 1 2 16,1 1 8-16,0 0 6 0,-3 1 2 0,1 1 10 0,-3-1-2 0,-1 2 2 15,-1 0 3-15,0 0-8 0,0 1 0 0,-2 0-7 0,1 1-4 16,-2 0 0-16,1 0-10 0,0 1 0 0,-2-3-8 0,1 0 3 0,1 0-4 15,0-1-5-15,-1-1 6 0,-1 0-12 0,2 0-4 0,0-2-18 0,0 1-26 16,2-3-26-16,0 1-36 0,1-2-31 0,1 0-29 0,0-2-27 16,0-1-15-16,3-1 19 0,-2-4 62 0,3 0 54 0,1-1 16 15,-2-4-77-15</inkml:trace>
  <inkml:trace contextRef="#ctx0" brushRef="#br0" timeOffset="34772.06">30956 10159 283 0,'-1'-3'76'0,"1"-2"16"0,1 2-8 0,-1 0-20 0,3 3-7 0,-2 0-5 15,3 0 4-15,0 0 12 0,-2 1 7 0,3 1 10 0,-1-1 1 0,-1 1-5 16,3 1-5-16,-3 1-15 0,2-1-12 0,1 1-15 0,-2 0-13 16,2 1-8-16,0 0-3 0,-3-1-2 0,1 2-3 0,-1 0-2 0,0 0-1 15,0-1 1-15,-2 1 2 0,0 1-4 0,-1 0 2 0,-3 1 0 16,-1 0-4-16,1 1 1 0,-3 1-3 0,-1-1 1 0,2 1-3 0,-5 1-6 16,2 0-2-16,-1 2-4 0,-1-3-5 0,2 2 0 0,-2-2-14 0,0-2-7 15,2 0-18-15,-1 0-14 0,1-2-12 0,1 0-20 0,0-2-10 16,2 0-21-16,1 0-7 0,0 0 10 0,1-1 33 0,0 1 41 0,2-1 28 15,0 1 22-15,0-1 7 0,1 2-9 0,-1-2-132 0</inkml:trace>
  <inkml:trace contextRef="#ctx0" brushRef="#br0" timeOffset="35091.38">30833 10491 107 0,'-4'1'112'0,"-3"3"-76"15,1 0 19-15,-1 0 25 0,3-2 12 0,0 0-4 0,0 1-2 0,2-2-9 16,0-1-1-16,1 1 3 0,0-2 1 0,2 1 2 0,-1-1-8 16,2-2-1-16,1 1-13 0,1-3-5 0,2 2-5 0,1-2-12 0,0 1 0 15,2-1-3-15,0 1-3 0,3-1 0 0,0 0-8 0,1 1-3 0,0-2-7 16,1 1-4-16,-2 1 0 0,1-1-10 0,1 3 4 0,-3 0-8 15,-3-1 0-15,2 3 4 0,-2 0-11 0,0 1-3 0,-2 1-10 0,-1-1-11 16,-1 0-1-16,-2 0-5 0,0 2 4 0,-2 1 1 0,-1-1 4 0,-1 2 1 16,-3-2-4-16,1 2 4 0,-1-1-4 0,-2 0 7 0,1 1 4 15,0-1 4-15,-3 1 8 0,1 0 4 0,-1-1 6 0,1 1 4 0,-1 1-2 16,0-2 6-16,-1 1-3 0,2 1 6 0,-1-1-2 0,1 1 1 16,0 0 3-16,0 1-1 0,0 0 5 0,1 0 1 0,1 1 2 0,0 0 3 15,3 1 0-15,-2-1 0 0,2 2 0 0,1 1 4 0,0 0 6 0,4 1-3 16,-2-1 7-16,0 0-5 0,1-1-8 0,1 0 9 0,0 0-3 15,2 0 3-15,-1-1 4 0,1-1-10 0,0-1-1 0,2 0-6 0,1-2 0 16,0-2-1-16,0 1-4 0,0-2 1 0,1-1-9 0,0-1 3 16,-1-1-5-16,1-1-13 0,0-1-3 0,1 1-22 0,0-1-19 0,-1-1-19 15,-1 0-27-15,-1 0-18 0,0 1-24 0,0 0-17 0,-2 1-27 16,0 0-14-16,-2 1 11 0,-2-1 49 0,-1 2 57 0,-1 0 40 0,-3 2 29 16,-2-1-133-16</inkml:trace>
  <inkml:trace contextRef="#ctx0" brushRef="#br0" timeOffset="35239.74">30815 10729 353 0,'-7'-5'133'0,"0"0"17"0,0 0-29 0,2 1-25 0,1 1-29 0,4-1-18 16,-1 2-15-16,3 0-1 0,1-1 9 0,-1 0 7 0,1 1 16 16,2-1 4-16,1 0-2 0,-2 0 9 0,2 2-12 0,-1 0-3 0,2 0-8 15,-1 0-19-15,4 0-7 0,-1-2-12 0,1 2-4 0,1 0-7 0,0 0-1 16,2 0-10-16,-2 1-19 0,1 0-16 0,-1 0-26 0,1 0-31 16,0 1-20-16,-2-1-37 0,3 0-22 0,0 0-27 0,1-1-18 0,1 1 54 15,0 0 56-15,1-1-92 0</inkml:trace>
  <inkml:trace contextRef="#ctx0" brushRef="#br0" timeOffset="35657.84">31214 10258 315 0,'-5'0'81'0,"1"0"4"0,-3 1-19 0,2 3-21 0,2-1-15 16,0 3-12-16,1 0-2 0,0 1 4 0,1 0 8 0,-1 1 13 0,0 0 10 15,1 1 8-15,0 1-1 0,0 2-3 0,1 1-11 0,1 0-12 0,0 1-1 16,0 0-9-16,1 1-1 0,1 0-2 0,0 0-8 0,0 0-1 16,1-1-2-16,0-1 5 0,-1-2-2 0,2-1 4 0,-3 1-4 0,3-2-2 15,-2-1 1-15,-1-2 0 0,2 0 1 0,-1-3-6 0,1-1 0 0,0-2-14 16,1 0-13-16,1-2-15 0,-2-1-25 0,2-1-21 0,-2-2-23 15,1 1-25-15,1-2-31 0,0 1-7 0,0-2 36 0,-1 1 46 0,-1-1 39 16,0 1-115-16</inkml:trace>
  <inkml:trace contextRef="#ctx0" brushRef="#br0" timeOffset="36152.05">31371 10236 227 0,'-3'-4'47'0,"2"0"17"0,-1 1 21 0,0 0 6 16,2 3-3-16,0 0-1 0,1 0 0 0,0 3 2 0,-1-1 11 15,2 3 3-15,-1-1 3 0,-1 3-2 0,2 1-9 0,-2 3-10 0,2 1-17 16,0 1-18-16,-1 2-17 0,2 0-14 0,-2 0-8 0,0 0-4 16,1 1-1-16,1-1-4 0,-1-1-6 0,-1 1-1 0,1-2-11 0,-1-1-13 15,1 1-13-15,-2 0-23 0,1-2-8 0,-1 1-21 0,-1-3-7 16,-1 1-8-16,1 1-3 0,-1-3 3 0,1 0-7 0,-1-1 2 0,-1-3-1 15,1 0 7-15,-3-2 18 0,4-2 23 0,-1-1 27 0,1-1 17 0,1-2 16 16,-1 0 4-16,-1-3 1 0,1 0 1 0,0 0 0 0,0 0 1 16,0 0 0-16,0 0 2 0,1 1 2 0,1 2 2 0,-2-1 10 0,-1-1 14 15,2 3 16-15,-1-2 17 0,2 2 7 0,1-1 4 0,-2 2 1 0,1 1 0 16,0-1 1-16,1-1-3 0,2 2 2 0,-1-1-3 0,2 1-2 16,-2-2-3-16,2 2-7 0,1 0-2 0,-1-1-9 0,1 1-10 0,1-1-9 15,1 1-14-15,-1 0-3 0,3 0-12 0,-2 1 1 0,2 0-4 0,0 0-17 16,0 0-18-16,2 1-38 0,0 0-33 0,-3 0-36 0,1 3-33 15,-1-1-21-15,1 2 19 0,-2 1 55 0,-4 1 52 0,-3 2-4 0,-1 1-54 16</inkml:trace>
  <inkml:trace contextRef="#ctx0" brushRef="#br0" timeOffset="36529">31243 10687 1075 0,'-7'-2'491'0,"0"-1"-337"0,0 2-117 0,5 2-52 0,4 3-32 16,0 3-17-16,3 0-4 0,1 0 10 0,-1-2 27 0,0 0 15 15,-1 0 19-15,-2-3 1 0,-1 0 5 0,-1 1 0 0,-2-2 0 0,1 1 2 16,-3-1-8-16,3 2 1 0,0-2 0 0,0 1-8 0,1-2 1 0,-2 1-1 16,-1-2-5-16,2 1 3 0,-3-1 4 0,2-1-2 0,0-1 2 15,-1 0 2-15,1-1-4 0,0 0 7 0,-2-1-5 0,2-1 4 0,2 1-4 16,0-1 2-16,-1-1 0 0,2 0 0 0,-1 1 4 0,0-1-3 16,2 0 2-16,0 0-1 0,0 1 4 0,1-3 0 0,1 3 2 0,-1-3 2 15,1 1-2-15,0 0 1 0,1 1 1 0,1 0 4 0,-1 3-1 0,2-1 5 16,1 2 0-16,-1 0-1 0,1 1-1 0,-1 0-3 0,1 2 0 15,2 1-3-15,-1 1 5 0,1 2-3 0,-2 0 3 0,0 1 1 0,-1 1-3 16,0 0 8-16,-1 2 1 0,-1 0 5 0,-4 0 2 0,3 0-2 0,-1-1 6 16,-2 1-4-16,0-2 4 0,-2 0-3 0,1 0 0 0,0 0 1 15,-3-1-4-15,2-1 2 0,-1 1-5 0,-1-1 5 0,0 0-6 0,1-1 4 16,-3 1-5-16,0-2-4 0,-1 0 1 0,-1 0-8 0,-1 0 2 16,0 0-5-16,0-1-2 0,0 1 1 0,1-1-4 0,-1-1 3 0,2 0-3 15,-2 0-1-15,1-1 2 0,1 1-7 0,-2-2-1 0,1 1-14 0,1-1-9 16,-1 1-20-16,2-2-19 0,1 1-29 0,0 1-39 0,0-1-38 15,1 1-50-15,-1 1-47 0,0-2-46 0,0 1-13 0,0 0 100 0,1-1 85 16,1-1-74-16</inkml:trace>
  <inkml:trace contextRef="#ctx0" brushRef="#br0" timeOffset="37428.01">30647 11080 216 0,'-11'0'32'0,"-3"0"8"0,-2 0 9 0,0 3 3 0,2-1 1 0,1 0 6 16,0 2 2-16,1-1 7 0,1-1 12 0,0 3 7 0,1-2 6 15,0 1 4-15,0 1-9 0,1-1-5 0,2 2-16 0,-1 0-7 0,1-1-17 16,0 2-9-16,2 0-6 0,0 1-10 0,-1 0-1 0,2 3-8 0,-1-1-2 16,0 3 2-16,2-2-6 0,-2 2 6 0,3 1-7 0,-1-1-2 15,-1 3 5-15,2-2-5 0,1 2 5 0,0-1-3 0,-1 0-1 0,4 0 3 16,-1 0-2-16,2-2 1 0,1 0-4 0,0-3-4 0,2 0-1 0,0-1-4 15,1-3-1-15,1-1-10 0,0-1-4 0,0-2-10 0,2-1-17 16,1-2-18-16,-1-2-31 0,3-1-21 0,-1-1-27 0,2-1-26 0,1-1-14 16,0-1 40-16,2 1 49 0,1-1 46 0,-1 1-108 0</inkml:trace>
  <inkml:trace contextRef="#ctx0" brushRef="#br0" timeOffset="37744.58">30700 11445 292 0,'-7'2'92'0,"-1"1"1"0,0 2-39 16,1 0-29-16,3-2-13 0,1-1-5 0,-1-1 2 0,4-1 15 0,-2-1 17 16,1-2 22-16,-1-2 16 0,-1-1 0 0,1-3-3 0,1 0-16 15,0-4-8-15,1-1-9 0,0-2-9 0,0-2 0 0,0-3-8 0,0 0 6 16,1 1 2-16,2 0-4 0,0-1 3 0,-1 2-8 0,1 0-2 0,0 1-3 16,0 1-6-16,2 0 3 0,-1 2-8 0,2 2 4 0,0 0-5 15,-1 2 1-15,-1 2 0 0,2 2-4 0,-1 2 1 0,0 1-5 0,1 2-2 16,-1 2 2-16,-1 2-3 0,0 0 4 0,0 3-2 0,1 1-1 0,-2 1 5 15,2 2-1-15,-2 0 7 0,0 2 2 0,-1 0 0 0,-1 1 8 16,-1-1-3-16,1 2 4 0,-2-2 2 0,0 0-3 0,0 0 8 0,-1 0-8 16,-3-2 6-16,2 1-8 0,-2-2-3 0,0 2 2 0,1-4-5 0,-1 0 1 15,0 0-1-15,0-1-4 0,0-2 3 0,1-1-5 0,-1 1 2 16,1-2-5-16,1-1-12 0,1-1-3 0,-2-2-23 0,2 1-16 0,1 0-27 16,-2-2-21-16,3 1-21 0,0-2-22 0,0 2-16 0,2-1-22 15,-1 0-19-15,1-1 0 0,0 2 40 0,2 0 54 0,0 1 48 0,1 1-63 16</inkml:trace>
  <inkml:trace contextRef="#ctx0" brushRef="#br0" timeOffset="39230.52">30900 11156 208 0,'-3'1'29'0,"-2"1"10"0,1 1 11 0,1-1-1 0,1 1-5 0,1 0-4 16,0 1-2-16,0 0 2 0,-1 1 2 0,2 1 1 0,-2 1-1 0,2-1-5 15,-1 2-2-15,0 1-6 0,1-1-5 0,0 2-5 0,0 0-6 0,1 1-1 16,0 1-2-16,-1 0 2 0,1 1-2 0,0-1 0 0,1 1 0 16,0-1-5-16,-2-2 6 0,2 0-4 0,1-2 1 0,-2-1 4 0,1-1-4 15,0-2 2-15,1-1 0 0,-2-2-2 0,1-1 2 0,-1 0-2 0,0-2 1 16,2-2-3-16,-1 0-5 0,1-2 0 0,0-2-4 0,0 0 1 15,1 0 0-15,-1-1-1 0,1 0 4 0,1 1-3 0,-2-1 4 0,1 0-1 16,1 1-1-16,-3-1 3 0,3 1-3 0,-3-2 1 0,0 1 1 16,1 1-5-16,-2 0 3 0,2 1 3 0,0 0-4 0,-2 1 1 0,1-1-3 15,-2 2 1-15,0-2-12 0,1 0-9 0,0-1-18 0,1 1-16 0,-1 0-7 16,-1 0-10-16,1 1-12 0,-1 1-9 0,1 0-5 0,0 1 8 16,0 1 19-16,-1 1 28 0,0 2 19 0,0 1 16 0,0 2 4 0,1 1-137 15</inkml:trace>
  <inkml:trace contextRef="#ctx0" brushRef="#br0" timeOffset="39467.85">31059 11148 365 0,'-5'-3'112'16,"-1"2"-20"-16,-1 1-48 0,4 1-21 0,1 1-7 0,1 2-3 0,2-2 11 15,-1-1 10-15,3 0 14 0,-1 0 10 0,0 0-3 0,1-1-6 0,0 2-17 16,3-1-13-16,0-2-7 0,2 1-9 0,-1 0 2 0,1 0-6 16,0-2 1-16,-1 2-9 0,2 0-11 0,-2 0-11 0,-1 0-15 0,0 0-15 15,0 0-16-15,0-1-17 0,-1 1-13 0,-1-1-8 0,-1 0 13 16,0 0 29-16,-1-1 28 0,1-1 24 0,-2 1 11 0,1 0-136 0</inkml:trace>
  <inkml:trace contextRef="#ctx0" brushRef="#br0" timeOffset="39702.42">31127 11039 224 0,'-2'-3'54'0,"-1"0"13"0,-2 1 10 0,2 0-11 15,-2 2-8-15,3 0-9 0,1 3-1 0,-3-2 2 0,3 1 1 16,0 2 5-16,0 0-2 0,-2 2-3 0,2 0-3 0,-1 1-7 0,1 0-1 16,0 2-11-16,-1 0-1 0,4 3-2 0,-2-1-2 0,1 2 8 0,-1 0-3 15,-1 2 7-15,1 0-2 0,1 1 0 0,-1-1 1 0,1 0-6 0,-1 0 2 16,0-2-7-16,1 1 0 0,0 0-2 0,0-1-4 0,2-2-1 15,-3 1-7-15,1-3 2 0,1 0-4 0,-1-1 0 0,3 0-2 0,-2-3-4 16,0 0 1-16,1-2-6 0,-2 1-7 0,-1-2-9 0,3-1-13 0,-2 0-9 16,3 0-17-16,0-2-16 0,-1 1-20 0,1-1-24 0,0-2-19 15,-1 0-25-15,3-1-20 0,-1-1 2 0,0-1 52 0,1 1 46 0,-1-2 42 16,3 0-110-16</inkml:trace>
  <inkml:trace contextRef="#ctx0" brushRef="#br0" timeOffset="39924.41">31238 11152 337 0,'-6'-4'68'0,"4"2"-45"0,-1 0-27 16,1 3-8-16,4 0-2 0,-1 1 6 0,0-1 5 0,2-1 20 0,-1 2 18 15,-1-4 21-15,2 2 10 0,-1-1-2 0,2 0-18 0,-1 0-17 0,1 0-13 16,0-2-11-16,2 2 0 0,0 0-4 0,1 0-3 0,0-1 1 15,0 1-9-15,-2-2-6 0,1 2-18 0,0-1-19 0,0 1-21 0,-2-2-18 16,2 2-1-16,-1 0 20 0,-2 0 27 0,1 1 20 0,-1-1 17 0,-1 1 3 16,1 0-130-16</inkml:trace>
  <inkml:trace contextRef="#ctx0" brushRef="#br0" timeOffset="40085.97">31306 11160 144 0,'-3'1'61'0,"0"1"-41"15,1 2 8-15,0 0 9 0,1 2 8 0,1 0 5 0,0 2 9 0,-2 0 8 16,4 0 7-16,-4 1 9 0,1-1-1 0,4 0 0 0,-3 3-5 15,0-1-9-15,0 2-8 0,-2-2-10 0,2 2-11 0,2-2-10 0,-4 0-10 16,4 1-5-16,-2-1-8 0,0 0 1 0,1 1-2 0,-2 0-1 0,1-1-1 16,0-1-3-16,-3-1 0 0,3 0-15 0,-1-2-20 0,1-2-23 15,0 0-32-15,1-2-29 0,0-2-24 0,2 0-22 0,-2-1 5 16,1 0 43-16,1-3 42 0,-2 0 38 0,2-2 11 0,1-3-110 0</inkml:trace>
  <inkml:trace contextRef="#ctx0" brushRef="#br0" timeOffset="40586.95">31408 11197 326 0,'-4'0'117'0,"0"1"13"0,0 0-52 0,1 4-44 0,3-1-20 16,-2 2-11-16,4 1-5 0,-4 1 5 0,2 0 2 0,-1 0 12 15,0 1 13-15,-1-1 9 0,0 2 10 0,-1-3-5 0,-1 1-1 0,1-1-13 16,0-2-9-16,1 1-4 0,0 0-10 0,1-2 2 0,1-1-5 0,0-1 0 16,0-1-2-16,0 0-5 0,0-1 2 0,0-1-2 0,1 0 2 15,1-1 0-15,-2-2-3 0,1 0-1 0,0-1-3 0,0-1-1 16,1 1-3-16,1-2 3 0,-1-1 0 0,1-1 0 0,1 0 6 0,-1 0-3 15,1 0 5-15,-1-2-1 0,1 3 0 0,-1-2 4 0,1 0-4 0,0 2 4 16,0-2-2-16,-2 2 0 0,1 1 0 0,1 0-2 0,-2 2 4 0,2 0-4 16,-2 2 4-16,0-1 0 0,1 3-1 0,-2 0 0 0,0 0 4 15,-1 1 4-15,0 1 2 0,1 0 3 0,0 0 2 0,0 3-3 0,-1-2 5 16,1 2-4-16,-1 0 0 0,2 1-1 0,-2 0-5 0,0 1 2 16,0 0-3-16,0 1 1 0,1-1-5 0,-1-1 0 0,0 2-3 15,1-1 1-15,-1-1 2 0,1 0-3 0,0 1 2 0,-2 0-1 0,1 0-1 0,-1 1 1 16,1-1-2-16,-1 1 4 0,1 1-5 0,-1-1 5 0,-1 1 0 15,1-1 0-15,0-1 1 0,0 0 1 0,0-2 1 0,1 0-2 0,-1-2 8 16,2-2-4-16,-1 0 4 0,0-1-1 0,1-1-4 0,-1-2 1 0,0 1-6 16,1-3-4-16,1-1-6 0,0-1-7 0,1 0-5 0,1-2-4 15,-1-1 2-15,2 1-4 0,-3-2 6 0,3 2 2 0,-2-2 4 0,3 1 6 16,-3-1 0-16,2 3 8 0,-1 0-3 0,0 1 5 0,-1 1-2 0,3 1-1 16,-2 0 4-16,-1 3 0 0,2 1 8 0,-3 1 0 0,1 1 3 15,-1 1 4-15,-1 0 3 0,0 1 3 0,0 2 1 0,0-1 4 16,1 3-5-16,-3-2 2 0,0 3-1 0,1 0 3 0,-1 0 1 0,2 1 0 15,-2 0-1-15,0 0-7 0,0 2-2 0,-2-2-5 0,3-1-3 0,0 1-4 16,-1 0-4-16,0 0 2 0,0-1-4 0,1-1 2 0,-1 0-11 0,1-1-14 16,0 0-12-16,1-2-20 0,1-1-11 0,-2 1-17 0,0-1-13 15,1 0-13-15,-1 1-18 0,0-1-13 0,2-1-15 0,-1 0 9 16,0 0 35-16,-1-1 41 0,1 0 34 0,1-2 23 0,1 0-54 0,-1-2-43 16</inkml:trace>
  <inkml:trace contextRef="#ctx0" brushRef="#br0" timeOffset="40887.72">31592 11202 455 0,'-3'-2'208'0,"-1"0"-10"0,1-2-81 0,0 3-54 0,3 1-33 0,0 0-21 16,2 1-4-16,0-1-3 0,1 0 1 0,1-1 5 0,2 1 3 15,-2-2 9-15,0 0-1 0,1-1 1 0,0 0-4 0,0 1-10 0,0-2 2 16,0 1-8-16,0 0-1 0,1 1-5 0,-1 0-2 0,0-2-4 0,-1 1-4 16,0 0 3-16,-1 0-2 0,1 1 8 0,-3-2 1 0,0 2-1 15,-1 1 6-15,-1-2-1 0,-1 1 3 0,-1 0 1 0,0 1-5 0,-2 0 6 16,2 1-3-16,-2 1 5 0,0 0 1 0,0 2-1 0,0 1 9 15,-1-1-2-15,-1 2 8 0,2 1 0 0,0 1 4 0,-1-1 10 0,2 1-4 16,0 0 10-16,0 0-8 0,0 0 2 0,2 0-6 0,-2 1-1 0,2 0 0 16,0 0-4-16,2 0 4 0,-1 0-11 0,1 0 3 0,2-1-3 15,-2 1 0-15,1-1-2 0,1-1 1 0,-2 0-2 0,3-3-4 0,0 1 6 16,-1-2-6-16,3 0 0 0,-1 0 0 0,-2-1-4 0,2-1 1 16,1-1-2-16,1-2 0 0,-2 0-7 0,1-1-12 0,-2 1-11 0,3-1-28 15,1 0-21-15,-2-2-33 0,2 0-25 0,0 1-25 0,-2-2-24 0,3 1-23 16,-3-1-7-16,1 0 49 0,0 0 56 0,-3 0 51 0,4 0 37 15,-1 1-119-15</inkml:trace>
  <inkml:trace contextRef="#ctx0" brushRef="#br0" timeOffset="41158.48">31743 11134 364 0,'-2'-1'170'0,"-2"0"37"0,0 1-59 0,-2 1-50 16,0 3-39-16,3-1-31 0,-3 2-11 0,1-1-11 0,3 2 2 16,-1-1 2-16,5 2 0 0,-3 0 6 0,0 0-4 0,1-1 0 0,-4 3-5 15,3-1-4-15,0 1 0 0,1 0-5 0,-2 0 2 0,2-1-2 0,-3-1 3 16,2 1-1-16,2-1-2 0,-1-1-5 0,1 1-5 0,1-2 1 0,-5 0-1 15,4-1 0-15,-2-2-1 0,1-1-3 0,3-1 0 0,-3 0 4 16,1-1 2-16,-1 0 3 0,0-3 1 0,1 1 1 0,0-3 0 0,1 0 5 16,1 0-2-16,-1-3 9 0,0 3 0 0,-1-4 3 0,2 1 2 15,-3-1 2-15,4 0 10 0,-1 1 4 0,0 2 9 0,-1-1-1 0,1 1-2 16,-2 2 2-16,1 0-2 0,0-1 0 0,1 3-2 0,1-2-10 16,-1 2-3-16,0 0-7 0,1 1-1 0,-2 0-8 0,0 1 3 0,0-1-4 15,2 2-4-15,2 0 2 0,-4 0-4 0,4 2 0 0,0-1-12 0,-3 0-11 16,4 0-21-16,-2 0-22 0,-1 2-15 0,3-1-19 0,-1 0-12 0,1 2-17 15,1-2-18-15,-2 0-8 0,2 1 10 0,-1-2 48 0,-2 1 36 16,3-1 36-16,-2 0 12 0,-1-2-115 0</inkml:trace>
  <inkml:trace contextRef="#ctx0" brushRef="#br0" timeOffset="41573.55">31961 11072 457 0,'-7'-2'252'0,"-1"-2"15"0,-2 2-108 0,0 2-75 15,2 2-44-15,1 2-22 0,0 0-13 0,2 1-1 0,1 1 4 0,-1 1 5 16,3-1-3-16,-2 0 19 0,0 1 2 0,2 1 3 0,-1 2 4 15,0 1-6-15,2 1-10 0,-2 0-2 0,3 1 0 0,-2 0-11 0,2 1 3 16,3-3-8-16,-3 1-6 0,-1-2 5 0,4-1-2 0,-2-1 3 0,5-1-1 16,0-1-1-16,-2-1-5 0,4-1 0 0,-1-1 4 0,-1-1-6 15,2-2 5-15,0-1-9 0,-1-3-4 0,2 0 3 0,-2-1 0 0,0-1 6 16,-1-1 1-16,1 0 5 0,-2-1-9 0,3-1 8 0,-4-1 1 16,2-1-3-16,0 0 7 0,-2-1-4 0,1 0-4 0,-2-1 6 0,1 0-4 15,-1 1 4-15,1 0 3 0,-1 1-2 0,-2 0-4 0,-1 1 3 0,0-1 4 16,-2 3 2-16,1-1 13 0,-1 2-5 0,-1 0-4 0,0 1 6 0,-1 2-4 15,0-1 3-15,-3 2-1 0,1-1-9 0,-1 2 2 0,0 0-7 16,2 2 1-16,-5 0-3 0,2 2-2 0,0 0-5 0,-1 2-15 0,2 0-16 16,-1 1-23-16,0 1-28 0,0 0-26 0,1 0-39 0,1 1-40 0,2 1-38 15,-1-1-13-15,3 0 50 0,-1 1 69 0,2-1 57 0,1 1-45 16</inkml:trace>
  <inkml:trace contextRef="#ctx0" brushRef="#br0" timeOffset="42046.92">32338 10967 79 0,'-3'-2'71'0,"0"0"-48"0,1 0 0 0,0 2-9 15,-2 0-6-15,1 3-6 0,-1 0 1 0,1 0 7 0,2 0 16 16,-3-1 23-16,1 2 25 0,-1-1 25 0,0 0 12 0,0 0 6 0,0 2 1 16,-1-1-5-16,-1 1-7 0,2 1-11 0,-1-1-12 0,0 1-11 0,1 1-11 15,0-1-7-15,2 1-13 0,-1 0 0 0,-1 0-7 0,2 1-9 16,-2 1 3-16,1 0-14 0,3 0 2 0,-5 2-7 0,3-2-4 0,0 1 5 16,-2 1-4-16,0-1 3 0,0 0-3 0,-1 1-3 0,2-1 2 0,1-1-2 15,-5 1 2-15,3-2 0 0,-1 0-1 0,0 0-1 0,0 0-1 16,0 0-1-16,-1 0-7 0,1-2-2 0,-2 0-12 0,4-2-21 0,-2 2-7 15,-2-1-27-15,6-2-19 0,0 0-22 0,-1 0-29 0,3-2-19 16,-2-2-20-16,2 0-8 0,1-3 10 0,0 1 51 0,3-2 51 0,0-1 40 16,-1-2 8-16,-1-1-76 0</inkml:trace>
  <inkml:trace contextRef="#ctx0" brushRef="#br0" timeOffset="42263.68">32187 11048 673 0,'-5'-4'326'0,"-2"2"-161"0,-1-1-92 0,4 3-48 16,0 2-19-16,4 1-7 0,0 2-6 0,1 1 5 0,4 0 4 0,-2 1 4 16,3-1 8-16,0 4 5 0,1-1 12 0,-1 1 4 0,1 3-1 0,-3 0 3 15,1 2-10-15,1-2 2 0,-1 2-7 0,1 0 0 0,0-1-5 16,-1 0-5-16,0 0 0 0,1-1-4 0,-2 0-1 0,1-1-5 0,1 0-5 16,-3-2 3-16,4 0-4 0,-2-1-4 0,1 1-16 0,-2-2-20 0,-1 0-22 15,1 0-30-15,0-2-22 0,-1-1-32 0,2 0-29 0,-3-1-27 16,-1-3-16-16,2-1 53 0,-2-1 59 0,1-4 48 0,0-1-52 0</inkml:trace>
  <inkml:trace contextRef="#ctx0" brushRef="#br0" timeOffset="43979.75">33156 9376 1 0,'3'-1'1'0,"-7"1"3"0,5 0 1 16,-6 2 0-16,5 1 0 0,-3 0 0 0,1 1 2 0,7 0-2 0,-5 0 4 16,4 1 3-16,0 1 1 0,-5 1 6 0,3 1 0 0,-1 3 1 15,1 0 0-15,2 3 0 0,5 2-2 0,-9 1-3 0,0 3 0 0,1 4-1 16,-10 0-3-16,10 4 3 0,0 2-3 0,-2 4 4 0,0 1 1 15,0 3 2-15,1 6 2 0,1 3-5 0,-1 4 1 0,-1 3-5 0,0 3 0 16,-3-1-3-16,2 3-4 16,3 0-4-16,-9 0 6 0,6 1-4 0,-4-2 7 0,3 0 0 15,0-1 0-15,0-3-1 0,0 0 1 0,-1-2 1 0,-2-3 6 0,4-3 5 16,-3-3 2-16,2-4 3 0,4-2-5 0,-2-2-7 0,0-1 0 0,1-1-7 0,-2-2 0 0,6 0-2 16,-1 1-4-16,1-1 2 0,2 0-3 0,-4 2-1 0,11-3-2 0,-11 1 8 0,7-1-9 15,-7 1 6-15,-6 0-7 0,12 3-12 0,-15-1 23 0,15-1-23 0,-8 2 20 16,2-4-9-16,3 0 0 0,-4-3 1 0,1 1 1 0,2-3-3 15,-2-2 4-15,0 0-4 0,0-3 2 0,-4-2 10 0,5-1-10 0,-2-5 13 16,0-1-14-16,4-3-5 0,-5-4 7 0,3-1-8 0,-1-1 10 0,-5-2 10 16,5-2-8-16,-3-1 8 0,0-2-8 0,2-2 2 0,-2-1-2 15,0-3 4-15,8 1 0 0,-8 1 0 0,6-2-5 0,-6 2 9 0,-2 1-5 16,2 0 7-16,-3 1 6 0,2 1 2 0,-3 2 1 0,-3 0 7 0,0 1-1 16,1-1-6-16,-4 2 16 0,3 0-10 0,-7 0 19 0,1 1 2 15,-5 0 7-15,3 2 4 0,-1-2 4 0,-3 0 4 0,3 0-1 0,0-1 2 16,0 0-1-16,3 0-1 0,-1-1-2 0,1-1-1 0,1 1-7 0,0-3-5 15,4 1-7-15,1 1-9 0,0-1-7 0,2 0-7 0,2 0-9 16,1 0-6-16,3-1-5 0,1 1-5 0,1-1-4 0,2-1-1 0,3-1-6 16,1 0-2-16,4-1-6 0,-2-2-1 0,5 2-9 0,1-3 2 0,3 1-7 15,-2-1-5-15,4 2 1 0,-1 0-4 0,4-1 4 0,0 1-5 16,1 1-3-16,-3 1 16 0,0-1-15 0,0 3 13 0,-6-1 0 16,-3 4-17-16,3 1 18 0,1 0-13 0,4-1 8 0,1 3 0 0,3-1 4 15,2 1 6-15,1 0 2 0,-1 1 10 0,-4 1-1 0,-3 0 5 0,-3 1 8 16,-2 2-1-16,-4 1 8 0,-4 1 3 0,-2 1 2 0,1 1 10 0,-6 1 3 15,-1 2 10-15,-4-1 6 0,-1 2 5 0,-2 0 4 0,0-1 3 16,-4 2 3-16,0 0-2 0,-2 0 1 0,-2 1-1 0,1-1-1 0,-2 0-2 16,-1 1-1-16,-2-2-1 0,2 1-4 0,-23 10-6 0,27-14 5 15,-7 1-9-15,-5 5 2 0,7-4-8 0,13-3-33 0,-3-4 2 0,5-1-42 16,0 0-12-16,1-2-27 0,0 0-32 0,0-3-28 0,4 0-42 0,-3-1 5 16,5-1-17-16,-2-1 40 0,2-2 68 0,0-1 62 0,3-3 31 15</inkml:trace>
  <inkml:trace contextRef="#ctx0" brushRef="#br0" timeOffset="46852.6">33171 9542 2 0,'-1'-9'4'0,"-1"-1"2"0,1-2 0 0,-3 4-2 0,12 3 0 0,-10 2 1 16,13 2 1-16,-26 0 3 0,16 0 4 0,-14 2 5 0,15-2 4 16,-2 2 2-16,-1 1 3 0,3 3-4 0,-2 2 5 0,3 2-6 0,-4 3 3 15,-1 1-1-15,0 4-3 0,0 1 1 0,1 2-2 0,-2 2-2 0,3 4 5 16,-1 0-1-16,0 4 3 0,0 3 1 0,-2 1-4 0,1 4 2 16,0 4-5-16,0 1 2 0,3 4-3 0,-3 1-2 0,0 2 0 0,4 0-3 15,5 4 0-15,-11 2 7 0,6 0-13 0,-3 1 1 0,-1 0-4 0,4 0 0 16,1-2-4-16,-3 1 6 0,0-2-9 0,5-2-4 0,-1-3 1 15,4-4-2-15,-2-2 0 0,-3-3-1 0,2-2-1 0,-2-2 2 0,2-3-1 16,0-1 2-16,-3-2 7 0,2-3-9 0,-4 1 10 0,6-3-11 0,-3-1 2 16,1 0-2-16,3-3-1 0,-3 0 2 0,0-2 0 0,-1-11 1 15,-3 3 0-15,2 0 1 0,0-1 1 0,1 0-1 0,1 1 1 0,2 0 2 16,-2 2-3-16,2-4 5 0,1 2-5 0,-1 0 3 0,0-1-1 16,-24 10-1-16,24-11-4 0,0 2 5 0,-3-2 3 0,-1 0-3 0,3-2 8 15,-3 1-5-15,18 0-3 0,-3 0 2 0,-12 0-1 0,-3-1 1 0,3 1 1 16,0-1-3-16,-1 0 1 0,1 1 0 0,-3-1-1 0,2-1 2 15,-2 1-2-15,2-3-1 0,-2 2 3 0,0-1 0 0,-2-2 0 0,1 1 1 16,-1-2 2-16,0 0 0 0,0-1 5 0,-4 2-4 0,3-3 0 0,-1 1 3 16,1-1-1-16,-2 1 3 0,0-1 0 0,14 1-1 0,-14 0 0 15,6 0 2-15,-6 1-2 0,-3 0 4 0,3-1-3 0,-3 0 3 16,0 2-2-16,-16-3 2 0,18 1-2 0,-11-1 2 0,7 0 3 0,1-1-2 16,-2-1 4-16,-4 0-1 0,-1-1 2 0,-1-3 3 0,2 1-2 0,8 1 5 15,-5-2 2-15,1 0 1 0,0 0-6 0,0-2-2 0,-2 1 6 0,1 0 1 16,-5 2 17-16,-2-1 6 0,-2-1 4 0,0 1 9 0,0 0 3 0,2 1 7 15,1-1-3-15,2 0 0 0,1 2-1 0,-1-1-9 0,3 0 3 16,2 1-9-16,-3 0-8 0,4 1 3 0,0-1-16 0,0 1 0 0,3-1-8 16,1 1-12-16,4-2-2 0,1 2-13 0,2-3-3 0,4-1-5 15,1 0-6-15,4 0-5 0,1-1-3 0,2 0-6 0,3-1-6 0,0 0-2 16,3 2-6-16,3 0 0 0,-1 1-3 0,3 0-3 0,0 2 0 0,-7 0 11 16,3 2-3-16,-4 1 5 0,-8 1-1 0,5 1-10 0,4 1 4 15,4 1-1-15,-1-1 9 0,2 0 2 0,3 3 6 0,4 1 5 0,-6 1 4 16,-1 1 4-16,-3 0 5 0,-3 2 5 0,-4 2 3 0,-1 0 2 0,-6 1 5 15,-5 1 2-15,2 0 6 0,-4 1 5 0,-3-2 2 0,-2 1 9 16,-2 1-1-16,-4-1 10 0,1 1 1 0,-4-1 2 0,0 0 1 0,-1 0-2 16,-3-1-3-16,1 1 0 0,-4 0 0 0,1-1-2 0,-1 0 0 15,0-1-1-15,-19 9-6 0,13-6 0 0,6-5-16 0,13-3-18 0,1-1-23 16,2 1-50-16,1-1-16 0,-1-1-46 0,6 0-21 0,-11 0 3 16,10-2-9-16,-4 1 45 0,1-1 57 0,5 0 47 0,-2 0 21 0</inkml:trace>
  <inkml:trace contextRef="#ctx0" brushRef="#br0" timeOffset="48919.32">32907 12060 65 0,'-6'-3'40'0,"-1"2"13"16,-3-1-10-16,2 5-17 0,1 1-12 0,-1 2-6 0,1 1 6 0,2 1 11 16,-2 0 11-16,2 0 11 0,1 1 2 0,-2 1-7 0,2-1-9 15,2 0-12-15,0-1-9 0,3 1-7 0,0-1-3 0,1 1-3 0,2-3-5 16,2 1 1-16,-1-1-4 0,1-1 3 0,1-2-4 0,0 0-2 0,1-2-1 15,-1-1-3-15,1 0 0 0,-1-3 1 0,0 0-3 0,0-2 2 16,-2 0 1-16,-1-1 5 0,2 0-1 0,-3-1 4 0,2-1 3 0,-1 0-4 16,-2-1 5-16,0 1 3 0,-1 0-3 0,0-2 8 0,0 2-5 0,0 1-3 15,-2-1 6-15,2 3 1 0,-2-1 5 0,2 0 6 0,1 1 4 16,-5 3-4-16,3 1 7 0,0 0-3 0,-1 2-3 0,1 1 2 0,-1 2-3 16,-1 1-1-16,2 1 0 0,0 2-3 0,0 0 0 0,0 2-2 0,0 0 1 15,0 1 0-15,0 1-4 0,0 0 3 0,0-1-6 0,0 1 3 16,0-2-4-16,0 0-1 0,1 0 3 0,0-2-4 0,0-1 0 0,0-1-5 15,0-1-14-15,2-1-13 0,-2-2-24 0,0-1-13 0,0 0-14 16,2-1-11-16,-2 0 3 0,2-2 20 0,-3 0 31 0,4-2 22 0,-4-1-1 16</inkml:trace>
  <inkml:trace contextRef="#ctx0" brushRef="#br0" timeOffset="49169.58">33022 12133 18 0,'-5'2'12'0,"0"2"4"0,1 2-5 0,0 0-6 0,2 0-4 0,0 1 0 15,-2 0 1-15,2 0 1 0,1-1 4 0,-3-1 2 0,3 0 1 0,-2-2 2 16,0-1-3-16,1 0-1 0,1-2-2 0,2 1-2 0,-1 0-2 16,9-1 0-16,-8-1 1 0,-2 0 0 0,1 0 0 0,-10 0 2 0,10-2-1 15,-1 0 4-15,1-2 1 0,0-1 2 0,2-1 3 0,-3 1 1 16,2-1 0-16,0-1 2 0,-1-1 2 0,1 0-1 0,2 1 3 0,-3 0-1 16,3-1-1-16,-2 1-2 0,2 0 2 0,-1 0-7 0,0 1 1 0,2 0-7 15,-2 0-1-15,3 1-2 0,-2-1-5 0,1 3 0 0,-1 0-4 16,2 1 0-16,-1-1-2 0,3 2-2 0,-2 0-3 0,2 0-10 0,2 2-13 15,-2 2-14-15,4-1-11 0,4 1-1 0,-5 0 6 0,-2 1 15 0,0 0 15 16,-6 1 15-16,11-1 8 0,-10 2 3 0,4-1 0 0,-2 0 0 16</inkml:trace>
  <inkml:trace contextRef="#ctx0" brushRef="#br0" timeOffset="67885.55">1729 17134 1080 0,'-19'-10'580'16,"-7"-1"-329"-16,-2 1-122 0,6 4-36 0,7 7-21 0,1 4-24 0,0 4-12 15,0 5-31-15,3 4-1 0,-2 7 2 0,3 3-6 0,-2 7 17 0,0 2 2 16,2 2 1-16,-1 1 13 0,0 0-10 0,2 2-6 0,2 1-1 16,-1 1-8-16,2-1-1 0,0-1-4 0,1-2 7 0,2 3-13 0,1-3 15 15,2 1-4-15,2-2-5 0,1-2 2 0,1 1-19 0,2-1 0 0,-1-3 0 16,3 1-3-16,0-3 4 0,1-2-7 0,1-2 2 0,1-3 1 16,1-1-10-16,2 2 7 0,-1-1-11 0,2-1-11 0,3-1-16 0,2-1-29 15,3-2-34-15,1-1-44 0,2 1-47 0,-11-10-31 0,3 4-55 16,3 1-39-16,4 4 20 0,3-1 96 0,6 4 106 0,1 0 35 0</inkml:trace>
  <inkml:trace contextRef="#ctx0" brushRef="#br0" timeOffset="68600.59">16434 16646 2183 0,'7'-9'224'0,"3"2"-178"0,5 6-50 0,6 17-16 0,7 14-5 16,4 15-15-16,7 9-11 0,4 10-23 0,1 5 2 0,1 3-9 0,1 1 23 15,0 0 12-15,-2-4 11 0,-5-2 20 0,-2-6 1 0,-1-4 11 0,-5-1-3 16,0-4 10-16,-3-2 1 0,-3 0 13 0,-2-3 15 0,-3-1 6 0,-5-2 25 15,0 0-4-15,-4-2-12 0,-1-2 0 0,0-1-35 0,-3 0-5 16,-4 3 2-16,-1-1-13 0,-3 1 11 0,-2-4-7 0,-1-2-1 0,-3-4 5 16,0 0-11-16,-1-2 4 0,-1-2-1 0,-2-3 0 0,-1-2 3 0,-2-4 0 15,-1-1-1-15,-1-4-14 0,6-7 27 0,-2 2-24 0,1 0-23 16,-4 3-38-16,0-2-77 0,-3 2-63 0,1-1-64 0,-2 1-75 0,-1-2-64 16,1 1 56-16,0-3 148 0,2-2 115 0,-2-2 43 0</inkml:trace>
  <inkml:trace contextRef="#ctx0" brushRef="#br0" timeOffset="71072.14">1883 9513 1471 0,'-23'6'458'0,"-7"6"-291"15,-6 6-102-15,4 5-42 0,4 7-14 0,0 7 4 0,-2 6 11 16,4 3 8-16,-2 5 10 0,-2 3 0 0,2 2-1 0,0 3-1 15,-1 0-9-15,1 1-6 0,3 0 20 0,2 1-8 0,2 1-1 0,5 0-2 16,1 1-31-16,3-1-3 0,4-1 0 0,4 2-6 0,2 0-2 0,1-1-15 16,1-2-28-16,5-4-35 0,2-3-50 0,6-2-62 0,4-5-78 15,4-3-113-15,5-3-73 0,3-4 61 0,3-4 144 0,4-3 49 0,3-6 81 16</inkml:trace>
  <inkml:trace contextRef="#ctx0" brushRef="#br0" timeOffset="72010.2">19585 9508 1145 0,'-2'-13'680'0,"0"-1"-399"0,5-2-168 0,3 6-74 15,5 5-26-15,2 4 2 0,2 2 14 0,0 5 7 0,1 2 9 16,2 5 12-16,1 4-1 0,2 5 8 0,-1 9 1 0,1 5 1 0,-3 7 5 15,0 10-7-15,-3 6-9 0,-3 8-9 0,-2 7-12 0,-3 3-2 16,-4 6-2-16,-4 4-6 0,-3 1 9 0,-4 5-12 0,-2 0-4 0,-3 0-1 16,-2-2-9-16,0-4 7 0,-2-8-9 0,-1-6 2 0,-2-5-2 0,0-7 1 15,1-2-4-15,-1-5 1 0,1-2 6 0,-3-3-2 0,0-5 4 16,0-2 1-16,-2-3-12 0,-2-3 2 0,1-3-4 0,0-2 0 0,0-4 2 16,2-4-14-16,0-3-2 0,1-6-3 0,0-2-8 0,1-3-11 0,0-3-11 15,0-2-30-15,1-3-23 0,1-5-40 0,0-3-51 0,1-2-88 16,-1-6-111-16,2-2-90 0,2-7-79 0,0-6 177 0,0-9 95 0,0-5 130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2T06:56:25.4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01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39.28572" units="1/cm"/>
          <inkml:channelProperty channel="Y" name="resolution" value="246.68675" units="1/cm"/>
          <inkml:channelProperty channel="T" name="resolution" value="1" units="1/dev"/>
        </inkml:channelProperties>
      </inkml:inkSource>
      <inkml:timestamp xml:id="ts1" timeString="2021-07-12T07:00:30.699"/>
    </inkml:context>
  </inkml:definitions>
  <inkml:trace contextRef="#ctx0" brushRef="#br0">2597 4505 1700 0,'-3'-1'393'0,"-3"1"-227"0,0 1-115 0,2-1-34 0,2 0-19 0,-1 0 4 16,2 0-11-16,1-1-6 0,0 1 10 0,2-1-7 0,2-1 12 15,-1-1 5-15,3 0 1 0,0 0 6 0,2-1 0 0,0 1 6 0,1-1-2 16,0 1 10-16,2-2-7 0,0 1 5 0,2-1-2 0,-1 0-2 0,0 1 6 16,1 0-1-16,1 0 2 0,0 0 6 0,-1 1-9 0,2-1 5 15,0 1-11-15,1-1-7 0,-2 2 5 0,0-1-6 0,-1 0 4 0,0 1 9 16,0 0-10-16,3-1 8 0,-3 0-11 0,1 2 15 0,0-2-8 0,0 0-1 15,1 1 11-15,-2-1-21 0,2 1 16 0,0 0-12 0,2 1 9 16,-2-1-6-16,2 0 3 0,-1 2 2 0,0-1-4 0,-1 0 1 0,1 0 1 16,2 0-8-16,-1-1 9 0,0 1-5 0,2 0 4 0,-1 0-1 15,4 1-6-15,-1-1 3 0,-1 0-1 0,1-1 4 0,-1 1 1 0,-1 0-5 16,2 0-3-16,-1 0-1 0,-2 0 4 0,2 0-4 0,-1-1-4 16,1 0 15-16,1 0-16 0,-2-1 8 0,1 1-2 0,1 1-19 0,-1-1 22 15,1-1-15-15,1 3 6 0,-1-1 7 0,-2 0-11 0,2-1 0 0,-1-1 0 16,-1 1 2-16,2 0-5 0,1 1 9 0,-1 0-4 0,1-1 0 15,-2 1 14-15,1 0-16 0,0 0 13 0,0 0-8 0,1 1-3 0,-2-1 16 16,2-1-5-16,0 2-2 0,1-1 3 0,1 1-12 0,1 0 9 0,-1 0 2 16,0 0 0-16,-2 0 3 0,0 1-8 0,0-1 5 0,0 2-11 15,0-2 9-15,0 1 2 0,-2 0 1 0,2 0-1 0,0 1-2 0,1 0-1 16,0 0-8-16,0 0 0 0,-1-1 14 0,1 0-14 0,-4 2 15 16,1-2-6-16,1 1-13 0,0-1 12 0,0 1-8 0,1-1 5 0,-3-1 4 15,2 1 1-15,1-1-5 0,0 1 3 0,1-1-7 0,-1 0 5 0,0 0-2 16,-2 0 1-16,2-1-1 0,0 0 7 0,1 0-7 0,1-1 7 0,0 1-7 15,-1 1-4-15,-2 0 5 0,0 0 5 0,0 0 3 0,0 0-4 16,-2 1-5-16,1-1-1 0,1 0-6 0,-1 2 6 0,2-1 3 0,0 0-6 16,-1 0 9-16,-1 0-10 0,0-1 6 0,0 1-9 0,0-1 3 0,-2 1-3 15,0 1-2-15,-1-1 6 0,2-1-5 0,0 0-1 0,-1 1 6 16,0 0-2-16,1-1 8 0,-1 1 1 0,0-1-7 0,1 1 6 0,1-1-10 16,-2 0 12-16,1 2-8 0,-2-4 3 0,0 2 3 0,2-1-12 15,0 0 12-15,1 1-2 0,1-1 3 0,0 1 3 0,-2-1-7 0,-2 1 5 16,2-1-10-16,-1-1 6 0,0 1-2 0,0 1-4 0,-1 0 7 0,1-1-1 15,0 1-2-15,1-1 0 0,-2 0-2 0,1 1 4 0,0 0 1 16,-1 0 1-16,0 0-6 0,-1-1-4 0,3 1 8 0,-2 0-8 0,0 0 10 16,1 0-8-16,-1 0-2 0,0 0 2 0,0 0 4 0,2 0-4 15,-2 1 4-15,2-1-5 0,-2 1 1 0,-1-1 2 0,1 0 11 0,1-1-5 16,-1 1-1-16,0 0 1 0,-1 0-14 0,2 0 14 0,-2-1-2 0,1 0 5 16,2-1-1-16,-3 0-6 0,1 1-4 0,0 0 6 0,2 0-2 15,-1-1 2-15,1 1-1 0,-1-1 1 0,-1 1-9 0,1 0 5 0,-1-2 1 16,-1 2-6-16,1 0 14 0,0 0-14 0,-1 1 6 0,1-1-2 0,0 0-5 15,2-1 12-15,-1 0-8 0,-1 0 2 0,2 0 2 0,-1 0-4 16,2-1 2-16,0 1 0 0,-1-1 3 0,0 0-4 0,-1 1 2 0,-1-1-6 16,2 0-1-16,0 1 14 0,0-2-8 0,-1 2 3 0,2-1 1 15,-2 1-11-15,1 1 12 0,0-1 1 0,1-1-2 0,-3 2 2 0,3-1-10 16,-3 1 6-16,2 0 2 0,-1 1-3 0,0-2 5 0,1 1-6 16,1 1-7-16,0-1 12 0,0 1-3 0,-1 0 6 0,1 0-2 0,-2 0-8 15,0 0-4-15,0 0 10 0,0-1-8 0,-1 1 0 0,1 0 12 0,0 0-20 16,1-1 14-16,0 1-4 0,-1 0-3 0,0 0 6 0,1 0-4 15,2 0 8-15,-2 0-3 0,1 0-2 0,-2 0 2 0,1 0-13 0,-1 1 11 16,1-1 0-16,0 1 0 0,0 0 0 0,0 0 4 0,1 1-3 0,-2-1 5 16,2 1 6-16,0-1-16 0,-1 2 4 0,0-1 6 0,0-1-6 15,2 1 7-15,-3 1-1 0,3-1-16 0,0 1 16 0,-1 1-8 0,0-2 0 16,3 0 6-16,-2 1-6 0,1 0 2 0,-1-1 0 0,-2 2 2 0,2-2-4 16,-2 2-4-16,-1-2 10 0,0 0-8 0,3 1 10 0,-2-1-6 15,0 0-2-15,0 1 4 0,0-1-13 0,1 0 16 0,-2 0-8 0,3 1 8 16,-1-1-1-16,-2 0-8 0,2 1 4 0,-1-1-3 0,0 0 3 0,0-1 3 15,2 2 3-15,-1-2 2 0,-1 1-6 0,2-1 0 0,-1 2-4 16,0-1 2-16,0 0 7 0,1 2-5 0,-1-3 4 0,1 1-14 0,0 1 7 16,0-1 6-16,1-1-9 0,0 1 10 0,1-1-2 0,0 2-14 15,-1-1 18-15,-2-1-8 0,2 1 0 0,-1 0 0 0,0-1-8 0,-2 1 12 16,2-1-8-16,1 2 8 0,-1-2 0 0,-1 0-6 0,1 0-2 0,0-1 4 16,0 0 2-16,1 0-6 0,-2 0 8 0,0 0 4 0,1-1-12 15,-2 1 12-15,0 0-6 0,2 0-2 0,-2-1 6 0,1 0-10 0,-1-2 8 16,1 1-8-16,-2 0 8 0,1-1 5 0,-1 2-9 0,0-1 14 0,0 0-14 15,0-1 6-15,1 1-3 0,-1 0-6 0,1-1 8 0,-1 1-14 16,2 0 13-16,-1-1-10 0,0 2 6 0,-1-1 4 0,0 0-8 0,-2 1 4 16,0-1 2-16,0 1-12 0,-1 1 14 0,0-1-8 0,-1 0 12 0,-1 1-10 15,0-1 2-15,0 1 2 0,0 0-10 0,-1-1 12 0,1 1-10 16,-1 0 14-16,-2 0-12 0,2 0 16 0,-2-2-9 0,0 2-6 0,1 0 8 16,-1 2-16-16,0-2 5 0,1 0 8 0,-1 0-8 0,1 1 16 15,-2 0-8-15,1 0-6 0,-1 1 8 0,-1 1-16 0,2-2 8 0,-2 1 0 16,1 2-7-16,0-2 9 0,0 1-15 0,1 1 7 0,-1-1-11 0,-1 1 0 15,1 0-4-15,-1 1-13 0,0 0 8 0,-1 0-12 0,-1 0-4 16,1 1-10-16,-3-1-25 0,1 2-15 0,-1 0-29 0,-1 1-35 0,-1 0-39 16,-1 1-77-16,1 1-108 0,-2 0-143 0,-2 3-82 0,0 2 153 15,0 1 181-15,-3 0 149 0,1 2 93 0,-1-2 17 0,-2-1-7 0,0-3-2 16,0 1 3-16,0-1 8 0,0-3 3 0,2-1 3 0,0-4 3 0,3-1-4 16,3-2-8-16</inkml:trace>
  <inkml:trace contextRef="#ctx0" brushRef="#br0" timeOffset="3187.53">2448 6872 859 0,'-9'4'544'0,"-1"0"-216"0,-3 2-142 0,1 1-109 16,3-1-42-16,2 2-24 0,0 1-15 0,2-1 0 0,2 0-6 0,0-1 6 16,2-2 4-16,2-1 1 0,2-1 12 0,1-1 1 0,3-1 5 0,0 0 2 15,2 0-7-15,3-1 5 0,-1 2-8 0,5-2 1 0,1 0 0 16,1 0-2-16,3-2 3 0,0 2-4 0,0-1 4 0,0 0-7 0,0 0 1 16,-1-1-1-16,-1-1-6 0,1 1 7 0,1 0-5 0,-2-1 5 15,1 0-2-15,-1 1-5 0,3-2 4 0,-1 1-4 0,2-1 4 0,0 1-1 16,0 2-1-16,0 0 5 0,0 1-1 0,-1 0 5 0,2 1-2 0,1 0-2 15,-1 0 4-15,1 1 1 0,-1 1 4 0,1-1 1 0,-1 1-4 16,1 0 9-16,-1-1-4 0,1-1 7 0,-1 1-4 0,0 0 1 0,1 0 1 16,0-1-2-16,0 1 2 0,1-1 2 0,-1 3-2 0,0-2 5 0,-3-1-4 15,0 2 2-15,0-1-5 0,1-1-1 0,0 3-4 0,1-3-5 16,0 1 4-16,-1 0-8 0,0 0 6 0,2 0-7 0,-1 0-4 0,0-1 1 16,0 2-4-16,-1-1 5 0,1-1 0 0,1 0-6 0,0 0 9 15,0-1-9-15,1 0 7 0,-2-1 2 0,3 1-9 0,-3 0 5 0,0 0-3 16,0 0 5-16,-1 0-5 0,3-1-1 0,0 1 4 0,-2 0-8 15,2-1 10-15,-1 1-3 0,-3-1-6 0,1 0 8 0,-1 1-13 0,0-2 14 16,0 4-6-16,1-2-1 0,1 0 5 0,-1 1-9 0,1 0 6 0,-1 0 1 16,1 1-1-16,1 0 5 0,-3-1-6 0,0 0 1 0,-1 1 0 15,1 0 0-15,1 1 5 0,0-1-7 0,0 0 7 0,1 0-3 0,-3-1 1 16,3 0 0-16,-4 1-5 0,1-1 2 0,1 0 0 0,-1 2 5 0,1-2-1 16,1 1-4-16,-1-1 5 0,1 2-5 0,0-1 6 0,0 0-1 15,-1 1-6-15,-2 0 6 0,0-1-4 0,0 1 6 0,-1-1-2 0,2 0-2 16,0-1 4-16,-1 1-5 0,1-1 5 0,0 0-2 0,-1 0 0 0,-1-1 5 15,2 0-9-15,0-1 11 0,-1 1-10 0,0-1 5 0,-2 0 3 16,0-2-7-16,-1 2 4 0,1-1-4 0,2-1 1 0,-2 2 1 0,0-1-4 16,0 1 6-16,1 0 0 0,-2 0 3 0,3-1-1 0,-3 2-4 0,0 0 7 15,0-1-12-15,1 1 17 0,-2 0-10 0,1 0-2 0,-1 0 7 16,2 0-12-16,-2-1 5 0,1 1 1 0,-1 0-10 0,-1-1 9 0,-1 1-1 16,-1-1-3-16,-1 1 5 0,-1-1-6 0,0 0 3 0,0-1-1 15,-1 1 5-15,2 0-5 0,-3 1 3 0,1 0 0 0,-1 0-3 0,2-1 8 16,-1 2-5-16,-1-1 6 0,1 1-1 0,-1 0-8 0,0 1 9 0,1-2-11 15,0 1 7-15,-1 0 0 0,-1 0-6 0,1 0 6 0,-1 0-5 16,1 0 5-16,-1 1-5 0,2-1-4 0,-2 0 4 0,-1 0-4 0,1 0 4 16,0 0-2-16,0 0-4 0,0-1 8 0,1 2-9 0,-2-1 12 15,1 0-7-15,0-1-2 0,-1 0 2 0,0 0-5 0,1 1 8 0,-1-1-6 16,1 0-1-16,0 0 8 0,0 0-4 0,2 0 1 0,-2 0 3 0,0-1-9 16,0 0 3-16,0 0-5 0,-1-1 3 0,1 0-10 0,-2 0-5 0,0 0-21 15,0-2-20-15,-1 2-14 0,-1-2-24 0,0 0-14 0,-2-2-32 16,1-1-45-16,-2 0-51 0,-1-2-95 0,-1 1-77 0,-2-1-46 0,0-2 54 15,-2 1 158-15,-1 0 112 0,1 1 71 0,-2 4 31 0,1 2-11 0,0 2 4 16</inkml:trace>
  <inkml:trace contextRef="#ctx0" brushRef="#br0" timeOffset="5846.04">7965 6981 753 0,'5'2'500'0,"-1"3"-91"0,1-1-169 0,-3 2-130 0,-1 0-65 0,1-1-32 15,-1-1-13-15,1 1-4 0,0-3-3 0,3 0 3 0,1-1-2 16,0-1 3-16,0-1 7 0,3 0-2 0,0 0 6 0,1-1-5 0,-1-1 0 16,3 1 0-16,-2-2-5 0,1 0 7 0,1 0-2 0,0 0-3 0,3-2 1 15,0 0-2-15,1 2 5 0,1-2 2 0,-1 0-2 0,1 1-1 16,0 0-5-16,0 0 4 0,2 0-2 0,-2 0 3 0,1 0-3 0,0 1-3 15,0 0 7-15,0-1-5 0,0 2 5 0,-1 1-3 0,1-2-5 16,0 1 10-16,0 0-6 0,1 1 8 0,-1 0-3 0,1 0 2 0,-3 0 3 16,1 0 3-16,-1 1 7 0,0 0 5 0,2 1 1 0,-2 0 7 0,1 0-6 15,1 1 4-15,0 1-2 0,1-1-1 0,0 1 0 0,0 0-8 16,0 0 4-16,0-1-8 0,1 2 3 0,-2-1-4 0,1 0-4 0,-1-1 5 16,1 2-4-16,-1-2 2 0,2 0-1 0,-1 0-8 0,1 1 4 0,0-2-2 15,-1 2-3-15,2-2 1 0,-1 0-5 0,2 1 6 0,-3-1-6 16,2 0 5-16,-2 0-5 0,2 0-1 0,0-1 5 0,0 1-4 0,2 0 7 15,0 0-6-15,-1 0 1 0,0 0 1 0,-2 0 0 0,0 1 2 0,1-1-3 16,-2 0 6-16,2 1-7 0,-1-1 4 0,-2 1-2 0,2 0 1 16,0 0 2-16,0 1 0 0,2-2 6 0,-1 1-4 0,-2 0-3 0,2 0 4 15,-1 0-4-15,-1 0 7 0,2 0 1 0,-1 1-9 0,0-1 11 0,2 0-12 16,-1 0 4-16,0-1 1 0,0 0-3 0,-2 0 2 0,3-1-2 16,-1 0 1-16,-2-2-4 0,1 2-2 0,-2-1 3 0,2 1-5 0,1-1 9 15,-2 0-5-15,2 0 1 0,0 0-1 0,1-1-6 0,-1 1 9 16,-1 1-5-16,0 0 5 0,1-1 0 0,-2 0-5 0,1 2 4 0,-1-1-4 15,1 0 5-15,0 1-4 0,-1 0-1 0,2 0 7 0,-1 1-6 0,0-1 6 16,0 1-7-16,0 1-3 0,-1-2 4 0,0 1-2 0,0 0 7 16,0 0 1-16,-1 1-4 0,1-2 9 0,-1 1-9 0,2 1 6 15,-2-2 3-15,0 1-7 0,2-1 6 0,-1 0-4 0,-1 0 0 0,2-1-2 16,-2 1-2-16,0 0 4 0,2-2-4 0,-1 2 2 0,0-1-1 0,1 0-1 16,-1 0-1-16,3 0-2 0,0 0 3 0,-1 1-3 0,0-1 2 0,-2-1-2 15,1 0-5-15,-1 1 10 0,0 0-8 0,-1 0 6 0,2 1 2 16,-2-2-7-16,1 1 6 0,0 0-6 0,0 1 7 0,0-1-3 0,1 0-7 15,0 1 13-15,-2-1-11 0,2 1 10 0,-3 0-2 0,1 0-7 16,1 1 9-16,-1-2-7 0,1 1 8 0,-1 0-2 0,1 0-3 0,-1 0 4 16,3 0-9-16,-3 0 6 0,4-1-1 0,-1 1-3 0,0 0 7 0,-1 0-7 15,2 0 5-15,0-2-5 0,0 2 2 0,2 0-2 0,1-1-2 16,-1 1 7-16,0-1-8 0,0 0 10 0,-1 0-11 0,0 1 1 0,0-1 6 16,0-1-3-16,-1 2 5 0,1-1 0 0,-1 0-6 0,0 0 4 0,1 0-5 15,0 0 6-15,0 0-1 0,0-2-4 0,-1 2 7 0,-1-1-6 16,1-1 9-16,0 2-5 0,1-1-6 0,0 1 9 0,0-1-7 0,0 0 8 15,0 1-6-15,1-1-4 0,-1 1 6 0,2 0-9 0,-1 1 12 0,0-2-11 16,3 2 6-16,-1-1 5 0,2 2-14 0,-1-1 9 0,0 0-2 16,-1 0-2-16,1 0 7 0,-2 0-8 0,1 0 6 0,-1 0-3 0,0-1 0 15,1 0 0-15,-1 0-3 0,2 0 3 0,-1 1-4 0,0-1 13 0,-2-2-7 16,1 2-2-16,1 0 3 0,-1 0-6 0,1 1 9 0,1-1 1 16,-1 1-3-16,2 0 5 0,-1 0-9 0,0 0 3 0,1 0-5 0,0 0 8 15,0 1-5-15,4 0 3 0,-2 1-1 0,0 1-3 0,-1-1 4 0,0 0-2 16,0 1 3-16,-1-1-3 0,-1 1-2 0,2 0 5 0,-1-1-5 15,0 0 2-15,0-1 1 0,0 1-8 0,-1-2 5 0,-1 1-2 0,1-1 9 16,-1 1-5-16,1-1-4 0,-1 0 7 0,1 0-10 0,-2 0 9 16,2 0-1-16,-2-1-1 0,0 1 3 0,1 1-7 0,-1-1 6 0,2 1-1 15,-1-1-4-15,1 0 11 0,0 1-8 0,1 0 3 0,-2 1 2 0,0 1-7 16,-1-1 6-16,1 1 1 0,-1-1-2 0,0 0 4 0,2 2-4 16,-2-2-1-16,2 0 1 0,-1 1-3 0,0 0 3 0,-1-1-3 15,-1 1 0-15,0-2-1 0,2 0-1 0,-1 0 0 0,0 0 0 0,1 0 0 16,-2-1-3-16,0 0 10 0,-1 0-9 0,0 0 4 0,0 0 2 0,0 0-13 15,2 0 12-15,-3 0-5 0,2 0 8 0,0 2-3 0,0-1-3 0,2 0 2 16,-3 0-4-16,0 1 6 0,0 1-4 0,0-1 2 0,-2 0 1 16,3 1-5-16,-1-1 6 0,1 0-4 0,0 0-4 0,0 1 13 0,-1-2-10 15,2 1 6-15,-2-1-7 0,0 1 0 0,0-1 4 0,0 0-7 16,1 0 3-16,-1-1 6 0,0 0-6 0,-1 0 4 0,1 0-6 0,0 1-1 16,0-1 3-16,0 0 7 0,-1 0-3 0,0 0-6 0,0 0 8 0,1 0-9 15,-1 0 8-15,3 0-5 0,-2-1-1 0,2 1 8 0,-1 0-7 16,-1 0 11-16,-1 0-7 0,2-1-5 0,-2 1 4 0,2-1-2 0,0 0 6 15,1-1-3-15,0 1-6 0,1 0 8 0,-1 0-8 0,0 0 8 0,0 0-1 16,0-1 1-16,-1-1-4 0,2 2 0 0,0-1 7 0,-1-1-5 16,2 2 1-16,-2-1-1 0,0 1-9 0,1 0 11 0,-2-2-6 0,1 1 5 15,1 1-3-15,0-2-5 0,2 2 7 0,-2 0-2 0,2 0 3 0,-1 0-3 16,-2-1-1-16,0 0-3 0,1 0 0 0,-1 0 8 0,1-1-6 16,1 1 2-16,-2 0 9 0,3-2-12 0,-3 2 1 0,2-1 2 0,-2 0-4 15,1 0 8-15,0 1-1 0,0-1-1 0,0 0-2 0,1 0-2 16,-1 1 8-16,1 0-6 0,-1 1 5 0,1 0-3 0,-1-1-2 0,1 1 0 15,0 1-4-15,1 0 6 0,1 0-5 0,-2 0 6 0,0 0-5 0,1 0 1 16,-3 0 2-16,0 0-1 0,2 0-1 0,-2 0-1 0,1 0-4 16,-2 0 8-16,0-1-5 0,1 1 6 0,0-1-1 0,0-1-9 0,-2 0 10 15,2 1-4-15,-2-1 2 0,1 1 1 0,0-1 0 0,0-1 0 0,1 1-4 16,0 0 6-16,-1-1-4 0,0 1-2 0,0 0 7 0,0 1-7 16,1-1 6-16,0 0-4 0,0 1 4 0,2 0-3 0,-1 1 3 15,0 0-2-15,0-1-9 0,0 2 8 0,-3-1-4 0,1 1 5 0,0 0 1 0,-1 0-6 16,1 0 3-16,1 1-2 0,-1-2 2 0,-1 1-4 0,0-1 1 15,0 1-1-15,-1-1 2 0,0 1 6 0,0-1-8 0,-2 0 8 0,2 1-4 16,1-1 0-16,-1 0 3 0,0 0-4 0,-1 0 2 0,1 0 1 16,0 0 2-16,-2 0-2 0,2 0-6 0,0 1 6 0,-1 0-8 0,1 1 10 15,0-1 1-15,2 0-8 0,-1 0 6 0,1 1-6 0,1 1 8 0,-2-2-3 16,-2 2 2-16,3 0-1 0,-1-1-14 0,-2 1 15 0,1 0-4 16,3 0 0-16,-2-1 4 0,0 2-3 0,1-2-6 0,-1 1 1 0,0-1 10 15,0-1-12-15,-1 0 12 0,0 1-8 0,1 0-7 0,-1 0 13 16,1 0-4-16,0-1 5 0,0 1-1 0,-1-1-6 0,1 1 0 0,-1-1-2 15,1 1 8-15,-1 0-2 0,0-1-2 0,1 0 5 0,-1 1-12 0,1-1 14 16,0 1-7-16,1-1-3 0,0-1 13 0,-1 0-15 0,-1 0 9 16,0 0-1-16,0 0-5 0,0 0 8 0,0 0-1 0,0 0-1 0,0 0-8 15,1 0 2-15,0 0 6 0,-1 0-11 0,1 0 16 0,0 0-11 0,0 0-3 16,-1 0 8-16,1 0-5 0,-1 0 8 0,1 0-4 0,-1 1-2 16,2-1-4-16,-3 0-1 0,2 0 6 0,0 1-2 0,-2-1 6 0,-1 0-1 15,1 1-10-15,0-1 12 0,0 1-10 0,-1-1 9 0,1 0 1 0,1 1-10 16,0-1 10-16,0 2-10 0,-2-1 8 0,1 0-3 0,1 0 3 15,-1 0 0-15,0 0-8 0,-1 2 10 0,1-2-8 0,0 1 2 0,1-1 9 16,0 0-15-16,0 1 8 0,0-1-2 0,-1 1-2 0,1-1 2 0,1-1 2 16,-2 1-5-16,1-1-1 0,0-1 8 0,2 1-4 0,-2-2-2 15,1 1 4-15,0-2-6 0,-1 1 4 0,1-1 2 0,0 0-8 0,-1 1 8 16,0-1-7-16,0-1 10 0,1 1-5 0,0-1-4 0,1 1 10 16,2-1-6-16,-1 2 5 0,0 0-1 0,-2 1-9 0,2 1 6 0,-2-2-2 15,0 2 4-15,1 0 3 0,0 2-8 0,0-2 0 0,1 2 0 0,0-1 8 16,0 0-8-16,1 1 9 0,-1-2-5 0,-1 2-9 0,2-1 10 15,-2-1-8-15,1 1 7 0,1-1 1 0,-1 0-5 0,1-1 4 0,0 0 0 16,0-1-4-16,0 0-3 0,0 0 7 0,-2-2-11 0,3 2 9 16,-1-1-2-16,3-1 0 0,0 2 6 0,0-2-4 0,0 2 0 0,-3 0-2 15,2-1 0-15,-2 2 2 0,1 1 5 0,1 0-1 0,-1 0-4 0,1 0 2 16,0 1-2-16,-1 1 2 0,0-1-1 0,-1 1 1 0,1-1 2 16,-1 0-8-16,2 2 11 0,-2-1-10 0,1-1-1 0,0 0 10 0,-1 0-8 15,1 1 4-15,-2-2-1 0,0 0-6 0,-1 0 5 0,2-2 2 0,-1 0 0 16,2 1-6-16,-2-1 4 0,0 1 4 0,0-2-10 0,-3 2 13 15,1 0-10-15,0 0-1 0,-1 0 8 0,-1 1-8 0,3 1 10 0,-3-1-5 16,1 1 1-16,1 1 2 0,0-1-4 0,1 2 11 0,-1-1 0 16,-2 0-8-16,1 2 8 0,0-2-12 0,1 2 2 0,0-2 3 0,0 0 0 15,2 0-2-15,-2 1 5 0,0-2-5 0,0 0 0 0,0-1-2 0,-1 0 0 16,1 0 5-16,-1-1-1 0,1 0-1 0,0 0-1 0,1-2-5 16,0 1-3-16,-1 0 6 0,-1-2-5 0,0 2 6 0,0 0 3 0,-1-2-9 15,0 2 8-15,-1 0-6 0,1-1 3 0,0 2 1 0,0-1-1 0,-1 1 4 16,1-1-6-16,-1 0 2 0,2 2-7 0,-2-1 11 0,0 1-6 15,0 0 0-15,-1-1 7 0,1 0-6 0,2 1 2 0,-2 0 3 0,1-1-8 16,0 1 10-16,-1 0-2 0,0-2 1 0,1 1-5 0,0 0-4 0,0 1 4 16,-1-2-5-16,1 1 12 0,0-2-7 0,1 1 0 0,-2 0 6 15,3-1-10-15,1 1 6 0,-1-1-2 0,-1-1-7 0,-2 2 12 0,1-2-9 16,1 2 10-16,-1 0-4 0,-1-2-8 0,2 2 10 0,0 0-11 16,1-1 8-16,-1 1-2 0,0 0 1 0,1 0 1 0,0-2-4 0,-1 2 5 15,0-1-4-15,0 1 4 0,0 1-1 0,1-1-1 0,0-1 6 0,0 1-10 16,1 0 8-16,-1-2-4 0,1 2-4 0,1-1 8 0,-3 0-4 15,1 0 4-15,0-1-3 0,0 1-2 0,1-1 6 0,0 1-7 0,0-2 6 16,1 2-6-16,-1-2-5 0,0 1 12 0,-1-1-12 0,-1 0 9 0,1 1-4 16,0-2 0-16,-1 1 8 0,1 1-8 0,0-1 4 0,0 1-6 15,0-1-5-15,0 0 12 0,0 2-4 0,-1-2 1 0,0 2 1 0,-1-1-6 16,1 1 3-16,0-1 2 0,0 2 0 0,0-1 0 0,-2 0 9 16,2 1-9-16,0 0 0 0,0 1 4 0,-1-1-2 0,-1 0 1 0,1 2-1 15,0-1-4-15,0 0 4 0,-1 1-5 0,2-2 4 0,0 0-2 0,-1 1-3 16,1 0 9-16,-2 0-8 0,-2 0 6 0,0 0-3 0,1 0-1 15,-1-1 1-15,0 0-6 0,0 1 6 0,-1 1 0 0,2-1-4 0,-1 0 12 16,0 1-14-16,1 0 10 0,0 0-8 0,-1 0 1 0,0 1 4 16,1-1-4-16,-1 0 5 0,0 1-6 0,0-1 2 0,-1 1 4 0,2 1-4 15,0 0 6-15,0-1-1 0,1 1-1 0,-1-2 2 0,1 2-10 0,-1-1 5 16,2 2-1-16,-1-1 9 0,-1-1-5 0,0 0 0 0,-1 0-10 16,1 1 1-16,-1-1 0 0,0 0-12 0,0 0 12 0,-1-1-11 0,0 1-13 15,0 0 2-15,-3 1-20 0,-2-1-8 0,-2 0-17 0,0 2-29 0,-3 1-23 16,-3 0-44-16,-2 2-40 0,-2 2-54 0,-2 1-75 0,-4 2-74 15,-3 2-43-15,-4 2 39 0,-6 1 133 0,-4 1 129 0,-5 3 87 0,-4 0 47 16,-4 1 13-16,-3-1-3 0,-6-2-1 0,-6-1-2 0,-5-2 2 0,0-1 3 16,-5-2-2-16,-1-3 5 0,-2-1 0 0,-6-5 0 0,-2 0 5 15,-1-4-6-15,0-4-20 0</inkml:trace>
  <inkml:trace contextRef="#ctx0" brushRef="#br0" timeOffset="7195.64">24554 6757 944 0,'-5'13'538'0,"-4"4"-167"0,-4 6-181 0,-4-2-103 0,-3-3-52 15,-3-1-32-15,-1 1-3 0,-2-3-4 0,-1 0 4 0,-1-1 7 0,2-2 3 16,-2 0 11-16,1-2 1 0,-2-2 10 0,-1-2 0 0,-1-1-4 0,0-3-5 16,-2-1-11-16,1-1-3 0,-3-1-6 0,1-1 3 0,-5-2-3 15,-2-2-6-15,0-1 5 0,-1-2-9 0,1-1 7 0,-2-2-3 0,0 0-3 16,-2-1 6-16,2-1-6 0,-1-1 6 0,0 0-4 0,0 0-1 0,0-1 5 15,1 0-4-15,0 1 8 0,1-1-2 0,3 1-4 0,0 1 7 16,1-1-8-16,1 1 12 0,1 1-3 0,4 0 0 0,2 0 11 0,1-1-10 16,2 0 4-16,0-1-2 0,2 0-7 0,-1-2-1 0,3 1 4 0,3-3-5 15,-1 1 0-15,2-3-2 0,3-1-7 0,1-1 5 0,3 0-4 16,0-2-3-16,1-1 8 0,1-1-9 0,2-2 1 0,2 1 2 0,1-1-6 16,1-2 14-16,3 0-7 0,1-1 7 0,2 0 1 0,3 1-5 15,1 1 7-15,1 0-5 0,2 1 3 0,1 0-2 0,2 2 1 0,-1 0 1 16,2 0-5-16,1 1 5 0,1 0-6 0,3 1 2 0,1 2 1 0,0 0-8 15,1 1 2-15,1 0-1 0,1 0 1 0,-1 0 4 0,3 2-4 16,-1-1 7-16,0 0 0 0,0 0-1 0,1 1 5 0,1-1-5 0,2 0-2 16,-2 1 2-16,2 1 5 0,-1-1-4 0,-2 1 2 0,1 0 0 15,-1 0-3-15,-1 0 8 0,1 3-4 0,-1 2 4 0,1 1 5 0,2 3-9 16,-1 1 10-16,-1 1-7 0,2 0-4 0,-3 3 9 0,0 1-6 0,0 1 8 16,0 2-1-16,2 1-2 0,-1 1 5 0,2 2-7 0,-2-1 6 15,0 1-3-15,0 1 0 0,1-1-3 0,-1 2-1 0,-1-1 1 0,0 1-6 16,0 0 6-16,0-1-7 0,1 1 1 0,-1-1 4 0,-1 1-1 0,-1 0 3 15,-1 0-1-15,-1 1-8 0,0 1 6 0,-1 0-3 0,-1 1 4 16,1 1 6-16,0 3-6 0,-1-2 9 0,1 3-4 0,-1 1 6 0,0-2-2 16,1 3 2-16,-1 0 4 0,0 0-7 0,0 2 12 0,0-1-10 15,-2 1-3-15,0 1 8 0,-2 1-14 0,2-1 7 0,2 0-4 0,-2-1-6 16,0-1 6-16,-2 1-10 0,1-1 6 0,0 2-1 0,-1-3 0 0,-1 0 2 16,0-1 0-16,-1-1-2 0,2 1 2 0,-2 0-1 0,-2 1 3 15,1 0-2-15,-1 0 3 0,1 0 0 0,-2 1 9 0,0 0-2 0,-1 0-2 16,0 2 8-16,-1 0-4 0,1 1 2 0,0-1 3 0,-1 2-4 0,1 0 5 15,-1 2-5-15,-2 0 1 0,2 1-2 0,-1 2-7 0,-1 0 3 16,1 0-8-16,-2 2 4 0,1-3-6 0,-2 0 2 0,-1-1 0 0,0 0-3 16,1-1 5-16,-2 0-6 0,-2 0 1 0,1-2 3 0,-1-2-7 0,1 1 7 15,-3-2-1-15,1-1-4 0,-1-1-5 0,0 0-4 0,-1-1 3 16,0 0-8-16,-1-2 9 0,0 0-4 0,-1 0-12 0,1 1-1 0,1 0-18 16,-2 0-8-16,-1-1-16 0,1 2-15 0,-3 1-9 0,2 0-24 15,0 1-8-15,-1-1-21 0,0 2-15 0,-2 0 0 0,1-1-15 0,0 0 1 16,-2-1-5-16,2 0-8 0,-2 1-1 0,1-1-11 0,-1-1 1 0,-2 0 23 15,1-2 38-15,-2 1 53 0,-4-3 37 0,0 1 19 0,-1-2-5 16,0-1-7-16,-3 0-35 0</inkml:trace>
  <inkml:trace contextRef="#ctx0" brushRef="#br0" timeOffset="11431.31">14321 7164 407 0,'-4'-16'402'0,"1"-6"-155"0,-2-2-108 0,3 3-49 0,1 6-22 15,1 2-7-15,-1 2 2 0,1 0 3 0,-1 3 8 0,1 1 7 0,0 2 3 16,-2 2 3-16,1 2-1 0,-2 2-6 0,-1 3 0 0,1 4-11 15,-3 3-3-15,0 7 0 0,0 5-5 0,-3 8-3 0,0 7-8 0,-2 7-11 16,-1 8-13-16,-2 6-3 0,0 5-6 0,-2 4-3 0,0 4 4 16,-1 3-5-16,-2 1-2 0,1 1-1 0,1 1-9 0,1-4 1 0,1-2-2 15,1-4 0-15,1-4 6 0,4-5 1 0,0-5-7 0,2-5 3 0,2-4-1 16,2-6-1-16,0-2 1 0,1-4-1 0,0-3 4 0,-1-3-5 16,1-7 7-16,1-4-2 0,0-3 0 0,1-4 6 0,-1-2 4 0,1-4-2 15,0-3 10-15,0-4-5 0,0-3 0 0,0-4 2 0,1-4-10 0,0-8 0 16,0-6-7-16,1-7 0 0,1-5-3 0,0-6 2 0,2-3 1 15,1-4-1-15,0-5-2 0,1-3 0 0,3-3 2 0,-1-1 3 0,0-1-7 16,3 1 9-16,-2-1-7 0,0 1 5 0,1 3 5 0,-2 3-5 0,1 4 0 16,1 7 3-16,-2 3-3 0,0 5 2 0,-1 4 0 0,-1 5-7 15,-2 2 8-15,-1 5-1 0,1 2 0 0,-2 4-2 0,0 3 0 0,-1 3 2 16,-2 4 3-16,-1 3-3 0,-1 4 0 0,-1 1-6 0,1 2-1 16,-1 4 4-16,-1 2 1 0,-2 4-3 0,-1 8-1 0,-1 4 3 0,-1 7-4 15,-1 7 5-15,-1 4 0 0,-1 6-7 0,-3 6 1 0,-1 4 4 16,-1 5-3-16,0 5 4 0,2 1-4 0,0 0-6 0,2 0 1 0,2-6 4 15,2-2 6-15,1-4 0 0,2-7-5 0,1-3 7 0,4-7-9 0,0-3 5 16,2-4 1-16,1-5-4 0,1-5 2 0,-1-4 1 0,3-4 2 0,-2-3 0 16,-1-3-3-16,2-4 1 0,-1-3 6 0,0-2-2 0,1-2 3 15,-1-4-1-15,0-4-5 0,2-5 1 0,0-4 0 0,2-8-5 0,0-6 2 16,1-5-1-16,0-6 1 0,3-4 2 0,-1-7 3 0,2-4-7 16,1-4 1-16,2-3-2 0,2-6-1 0,0 1 7 0,0-3-5 0,3 0 5 15,-1 3-3-15,0 3 5 0,-1 3 2 0,-2 7-2 0,1 4-5 0,-2 7 3 16,-2 5-2-16,1 8 4 0,-3 5-1 0,-1 5-6 0,-3 7 5 0,-3 5-2 15,-1 5 1-15,-2 4-1 0,-1 4-1 0,-1 3-4 0,-2 4 4 16,0 3 2-16,-3 8 1 0,-1 3-1 0,-3 8-3 0,-2 7 3 0,-3 7 1 16,-1 6 4-16,-2 8 2 0,-3 5-4 0,-1 6-4 0,-2 6-3 15,-1 5 4-15,-3 6-1 0,1 0 3 0,1 1-4 0,1 0 1 0,1-7-3 16,3-3 4-16,3-7-4 0,2-4 3 0,3-9-1 0,2-5 2 0,3-7 6 16,2-5-10-16,2-2 7 0,0-5-5 0,3-3 2 0,-1-5 5 15,2-4-2-15,0-4-3 0,1-3 3 0,0-4-5 0,2-4 1 0,0-3 4 16,0-2-5-16,2-5 0 0,-1-2 5 0,2-4-1 0,1-6-3 15,2-5 1-15,0-9-10 0,2-6 5 0,-1-7 1 0,4-5 3 0,1-5-5 16,2-4 2-16,3-5-5 0,0-4 1 0,1-1 6 0,2-2-2 0,1-3 2 16,0 1-2-16,0-2 0 0,-2 3 4 0,1 1-3 0,-2 7 3 15,-2 6-6-15,0 6 2 0,-4 6 4 0,-1 4-4 0,-3 7 7 0,-2 5-9 16,-1 3 0-16,-2 5 2 0,-2 2 0 0,-2 3 0 0,-1 3 0 16,0 1-1-16,-2 2-5 0,0 2 1 0,-1 1-6 0,0 3-18 0,0 0-5 15,-1 1-28-15,0 2-28 0,1 0-32 0,0 1-54 0,1 2-53 0,-2 3-71 16,3 0-117-16,-1 3-130 0,0 3 44 0,0 1 159 0,-1 0 148 15,-4-3 107-15,-2-4 35 0,-3-4 8 0,1-5-14 0</inkml:trace>
  <inkml:trace contextRef="#ctx0" brushRef="#br0" timeOffset="14500.82">2419 8250 407 0,'-5'-7'114'0,"3"-1"-37"0,1-2-27 0,2 3-23 16,2 1-14-16,3 2-5 0,1 1-3 0,3 0-2 0,2-2 6 15,1 0 5-15,2 1 6 0,2-2 11 0,1 0 6 0,3 0 5 0,-1 2 10 16,-2 0 2-16,0 0 1 0,2-1-2 0,-1 2-5 0,0-1-8 15,0 1 0-15,-2 0-7 0,-1 1-4 0,1 0 1 0,1-1-6 0,-1 1-7 16,1 1 3-16,1-1-7 0,-1 1-1 0,2-2 3 0,2 2-4 0,-2-1-1 16,0 2-3-16,0-1-3 0,0 0 0 0,1 1 1 0,1-2 1 15,0 1-1-15,1 0-4 0,0 0 4 0,1 0 1 0,2-2 1 16,0 2-3-16,0 0-4 0,-1 0 3 0,1 0 2 0,2 0 1 0,3 0 1 0,0-1-6 16,-1 1 3-16,-1 0 1 0,-1-2 2 0,0 0 0 0,-1 1-2 15,0 0-4-15,-1 1 2 0,0-2 3 0,0 1 1 0,-1 1 1 0,1 1-2 16,-1 0-1-16,1 0-2 0,-3 1 5 0,0 0-6 0,0 0 1 15,-1 2 2-15,1-2-2 0,-1 0 1 0,1 0 1 0,0 0-5 0,0-1 4 16,-1 1 2-16,0-1 0 0,-1 0-1 0,3 1-6 0,-1-1 5 0,1 0-3 16,1 0 2-16,1 0 3 0,-2 0-9 0,0 2 5 0,-1-2 0 15,0 0-2-15,0 1 4 0,-1 0-3 0,1 0-2 0,0 0 1 0,-1 2 4 16,1-2-4-16,-1 0 0 0,1 1-3 0,0-1 1 0,-1 3 0 16,-2-2 5-16,-1 2-2 0,1-2 1 0,-1 1 0 0,1 0-3 0,1 0 5 15,-3-1-1-15,2 2-3 0,-1-2 4 0,2 0-3 0,0 1-1 0,-1-1 2 16,1-1-4-16,-1 1 5 0,0 0-1 0,-1 0 2 0,2-1-1 15,0 1-2-15,3-2-1 0,-1 2 3 0,0-1 0 0,-2-1 1 0,0 0-1 16,-1 0-1-16,1 0 1 0,-1 0 1 0,-1-1-2 0,1-1 0 0,-1 1 3 16,1 0-3-16,0 0 2 0,-2 0 0 0,1 0-5 0,-2-1 3 15,1 1 0-15,0 0-4 0,-1 1 6 0,0-1-4 0,-2 1 1 0,-1 0-1 16,1 0-1-16,0 0 0 0,0 0 1 0,1 1 0 0,-1 0 0 0,1 0 1 16,0 1-1-16,2 0 1 0,-2-1 1 0,2 1 0 0,1 0 0 15,-2 0-1-15,0-1-4 0,1 0 5 0,-1 1-2 0,0 0 1 0,0-1 3 16,2 0-5-16,-1 0 1 0,2 0 0 0,0 0 0 0,-2-1 2 0,-1 2-1 15,-1-1 1-15,-1-1 2 0,2 1-4 0,-3-2 2 0,3 1-3 16,-2-1 2-16,0 1-1 0,0 0 1 0,0 0 2 0,-2 0-4 0,2 1-1 16,0-1 2-16,-1 1 0 0,0-1 2 0,0 1-4 0,0-1 1 15,-2 0 0-15,1 1 0 0,0-1 2 0,-2 0-1 0,2 0-1 0,0 0 1 16,-1 1 0-16,0-2 0 0,-2 1 0 0,2 0-3 0,-1-1 4 0,3 1-1 16,-1 0 2-16,0-1-1 0,0 1-1 0,0 0 1 0,2 0 0 15,-2 1 1-15,1 0-2 0,-2-1-2 0,1 1 4 0,0 2-2 0,0-2 2 16,0 1-2-16,-3 0-2 0,2 0 4 0,-2 0-3 0,1 0 4 0,-1-1-3 15,2 2 0-15,-2-2 0 0,0 0 2 0,1 0 2 0,-1 0-4 16,1-1-1-16,-1 1 2 0,0-1-2 0,3 2 5 0,0-2-6 0,-1 1 0 16,1-1 3-16,-1 1 2 0,-1 0 1 0,-1-1-3 0,2 2-1 0,-2-1 1 15,2 1 2-15,1 0 0 0,-1 0-3 0,0 0 0 0,0 0 1 16,1 0 0-16,0 0 6 0,-1 1-6 0,1-1-2 0,1 0 3 16,0 0 1-16,0 0 1 0,2 0 0 0,-1-1-4 0,0-1 1 0,0 1 2 15,0-1 1-15,2 0-2 0,-1 0 0 0,-1 0-2 0,0 0 0 0,0 0 2 16,1 0 0-16,0 0-2 0,-1 0 1 0,2 1 2 0,-2 1-1 15,1-2 2-15,-1 2-6 0,0-1 2 0,1 0-2 0,-1 1 4 0,-1 1-1 16,1-1-1-16,-3-1 0 0,2 2-1 0,0-1 1 0,-1 1 0 0,-1 0-2 16,1-1 2-16,0 1 4 0,-1-1-5 0,1 0 4 0,0-1-3 15,-1 0-2-15,3 1 6 0,-1 0 0 0,0-1-1 0,0 0 1 0,-1-1-3 16,0 1-1-16,0-1 3 0,1 0 1 0,0-1-3 0,1 1 2 0,-1 0-3 16,-1-1 0-16,1 1 1 0,0 0-1 0,0-1 2 0,0 1-1 15,0 0-1-15,-2 0 3 0,1 0-7 0,-2 1 2 0,1-1 2 0,1 1-2 16,-2-1 4-16,1 1-4 0,-1-1-1 0,0 1 0 0,0 0 3 0,0 1 2 15,1-2-1-15,-1 1-4 0,-1-1 3 0,0 0 3 0,1 0-3 16,1 0 3-16,1 1-5 0,0-1 4 0,-1 0 0 0,0 1 4 0,2-1-6 16,-1 1 1-16,0-1 2 0,0 1-1 0,1-1 4 0,1 1-2 0,-1 1-3 15,1-2 3-15,-3 1 0 0,2 0 3 0,1-1-3 0,-1 1-1 16,0-1 1-16,1 0 0 0,-1 0 2 0,2 0-2 0,-1 0-1 0,1 0 3 16,1-1-2-16,1 1 1 0,-1-1-2 0,-1 0-2 0,-1-1 3 15,1 1-2-15,-1 0 5 0,1-1-7 0,0 1 2 0,2-2 2 0,-1 2-1 16,-1-1 1-16,1 0-2 0,1-1-2 0,0 2 4 0,1-1-4 0,0 1 4 15,1 0-1-15,-1-1-5 0,1 2 5 0,0-1-3 0,-2 0 0 16,0 1 2-16,2-1-2 0,-1 1 0 0,-1 0 2 0,0 0 2 0,0 0-4 16,0 0 2-16,1 1 1 0,-1-1-1 0,2 0 3 0,-2 1-4 0,1-1-2 15,-1 0 2-15,-1 0-1 0,2 0 3 0,-1 1-2 0,2-1-2 16,-2 2-1-16,2-2 4 0,1 1 0 0,0-1 1 0,-1 1-4 0,0 0 1 16,-1 1 1-16,0-1 1 0,-1 2-2 0,1-2 0 0,-1 1-2 15,-1 1 2-15,1-1 2 0,0 0-1 0,1-1-4 0,-1 3 3 0,2-2 2 16,-2 0-1-16,2 1-1 0,-1-2 0 0,1 1 1 0,-2 0-1 0,1 0 5 15,0-1-5-15,1 0-5 0,-1 0 5 0,2 1 5 0,-1 1-5 16,-1-2 2-16,1 1-3 0,0-1 1 0,0 2 1 0,0-1 1 0,0 0-2 16,-1 0-2-16,0 2 2 0,-2-2 0 0,3 1 3 0,-2 0-6 15,2-2 2-15,-1 1 1 0,1 1 0 0,-1-1 1 0,0 0 1 0,-1 0-4 16,-2 0 4-16,2-1-1 0,-1 0 2 0,-1 0-3 0,1 0 0 0,0 1 1 16,-1-2 2-16,-1 1 1 0,1 0-2 0,-1 0-5 0,0 0 3 15,1 0 1-15,-2 1 2 0,1-1 0 0,0 0-6 0,0 0 2 0,0 0-2 16,-1 1 3-16,-1 0 1 0,1-1-2 0,-1 0 1 0,0 0 1 0,-1 0-2 15,2 0 1-15,0 1-3 0,0-1 3 0,0 0 2 0,1 0 0 16,-2 0 3-16,2 0-7 0,0 2 2 0,0-2-3 0,0 0 3 0,0 0 2 16,1 0-1-16,-2 0-1 0,1 0 2 0,0 1-2 0,0-1 1 0,1 1-4 15,-2-1 5-15,2 0-1 0,-1 1 2 0,3-1-3 0,-1 1 0 16,0-1 0-16,1 0 1 0,-2 0 2 0,-1 2 1 0,0-1-5 0,-1 0 1 16,0 1 0-16,0-2 0 0,2 1 1 0,-1 0-2 0,-1 1 1 0,1-2-2 15,0 1 2-15,0 1-1 0,0-1-2 0,1-1 2 0,1 1 2 16,-1 1-1-16,-1-2 2 0,1 1-4 0,1-1 1 0,-1 2 1 0,0-1 0 15,-1 0-2-15,1 0-2 0,1 0 3 0,-1 0 2 0,1 0-1 0,2 1 2 16,-2-1-5-16,0-1 4 0,0 1 2 0,2 1-2 0,-1-2 5 16,1 1-10-16,-2 0 5 0,0 1-1 0,1-2 0 0,-1 1 3 0,0 0-3 15,0 0 1-15,1 0 1 0,-1-1-2 0,3 1 1 0,-1-1-2 16,1 1 2-16,-1-1-1 0,-1 0 3 0,-1-1 0 0,0 1-7 0,1-1 2 16,-1 0 2-16,0 1 0 0,-1-1 4 0,2 0-6 0,-2 0-1 15,1 1 4-15,0-1-4 0,0 2 8 0,-1-1-7 0,1-1 1 0,-1 1 1 16,0-1-2-16,2 1 5 0,-2 0-3 0,0-1-1 0,-1 0 1 0,0 1 1 15,0-1 2-15,0 0-3 0,1 0 0 0,0 0 0 0,-1-1 1 16,1 1 2-16,-1 0-4 0,0 0 4 0,1 0-2 0,0-1 3 0,1 1-2 16,-1 0-4-16,0-1 1 0,-1 1 4 0,0-1-3 0,1 1 4 0,-1-1-4 15,0-1 0-15,1 1 0 0,0 1-2 0,2-1 4 0,-1 0-2 16,1 0 1-16,-2 0-1 0,1-1 3 0,-2 1-4 0,0 0-2 16,-2 0 4-16,2 0 1 0,-1 0-2 0,1 0 1 0,-1-1 1 0,0 1-1 15,0 0-2-15,-1 0 1 0,1 1 0 0,1-1 2 0,-1 1 0 0,0-1 1 16,1 0-3-16,0-1-3 0,0 2 3 0,0-1 0 0,1 1 1 0,-1-1-2 15,0 1 4-15,-1-1-5 0,0 1 1 0,0 0-1 0,2 0 4 16,-1 0-4-16,0-1 4 0,0 1 1 0,-2 0-5 0,2 0 2 0,-1 0 3 16,0 0-2-16,1 0-2 0,0 0 2 0,-1 0-3 0,1 0 3 0,-1 0-1 15,-2 0 3-15,2 0 0 0,0 0-5 0,0 0 2 0,1 0 2 16,-2-1 1-16,0 1-2 0,1 0 2 0,1 0-2 0,0 0-4 0,1 0 3 16,1-2 0-16,-2 2 0 0,0 0 2 0,-2 0 2 0,2 0-4 0,-1 0-1 15,1 2 2-15,0-2-1 0,0 1-3 0,0-1 5 0,-1 0-1 16,-1 1-1-16,0-1-1 0,1 0 2 0,1 1-1 0,-1 0-3 0,0 0 3 15,-1 1-4-15,-1-1 3 0,2 0-1 0,0 0 2 0,0 0 2 0,0-1-5 16,-1 1 1-16,0 0 1 0,0 1-2 0,-2-1 2 0,2 0 3 16,-1-1-3-16,1 0 1 0,-1 1 3 0,1-1-5 0,-2 0 5 0,2 1-1 15,0-1 1-15,-2 0-2 0,1 0-2 0,-2 0 2 0,1 0 0 0,1 0-2 16,1 0 4-16,-1 1-2 0,1-1-1 0,-1 1 2 0,0-1 2 16,0 2-1-16,-1-2-2 0,2 1-1 0,0 0 0 0,-1 0 0 0,1 0 0 15,1 0 5-15,-1 1-5 0,0-2-5 0,1 1 4 0,1 0-2 16,0 0 6-16,-1 0-2 0,0-1 2 0,0 1-4 0,-2-1-2 0,2 0 0 15,0 1 3-15,0-2 1 0,0 1-2 0,0-1 4 0,-1 0-2 16,1 1-4-16,0-1 8 0,-1 1-7 0,1-1-1 0,-2 0 6 0,1 1-6 16,0-2 5-16,-2 2-2 0,2 0 1 0,-2 0 1 0,1 2-2 0,-1-2 0 15,0 1 0-15,-1 0-2 0,1-1 4 0,-1 1 1 0,-1-1-3 16,0 1-2-16,-1-1 2 0,2 1-1 0,-1-1-1 0,1 0 4 0,1 0-1 16,-1 1 1-16,0-1-2 0,2-1 0 0,-1 1 0 0,1 0-2 0,1 0 2 15,-2 1 2-15,1-1-1 0,-1-1-1 0,2 1 3 0,-2 0-2 16,2-1-2-16,0 1 2 0,0 0-1 0,-2 0 0 0,1 0 0 0,-2 0 0 15,0-1 2-15,2 1-4 0,-2 0 2 0,1 0 0 0,0 1 2 0,0-1-2 16,-1 0 4-16,0 0-3 0,2 0-3 0,-2 0 2 0,2 1 0 16,-1-1-2-16,1 1 4 0,-1-1-2 0,0 2-3 0,-1-2 1 0,0 1 1 15,1-1-2-15,-2 1 2 0,1-1 1 0,-2 1-2 0,2 0 5 16,-1 0-6-16,-1-1 3 0,0 2 0 0,0-2-1 0,-1 1 1 0,-1-1 0 16,1 1-2-16,-2 0 2 0,2-1-1 0,-1 0 2 0,0 1 1 15,0-1-1-15,-2 1 2 0,2 0-3 0,0-1-1 0,-2 0 2 0,3 0-7 16,-2 0 11-16,1 0-4 0,-2 0-4 0,1 0 7 0,0 0-6 0,-1-1 0 15,1 1 5-15,-1 0-6 0,1-1 5 0,-2 1 2 0,2-1-8 0,0 1 5 16,-1-1-5-16,0 1-2 0,0-1 7 0,0 1-2 0,-1-1 4 16,2 1-5-16,-2 0 0 0,1-2-1 0,-1 1-3 0,1 1 0 0,-1 0-2 15,0 0-11-15,1 0-10 0,-2 0-25 0,2 0-32 0,-1 1-36 16,1 1-60-16,-1 0-73 0,0 1-74 0,0 2 0 0,-2 1 98 0,-1-1 36 16,-3-1 8-16</inkml:trace>
  <inkml:trace contextRef="#ctx0" brushRef="#br0" timeOffset="36435.42">15602 7225 177 0,'-4'3'144'0,"1"1"2"0,-2-1 21 15,1-1-35-15,0-5-19 0,2-1-13 0,1-2-3 0,-2-3 6 0,1-2 6 16,0-3 9-16,-1-1 12 0,1-3 0 0,1-2-2 0,-1 0-12 0,-1-5-16 16,2 0-5-16,-1-3-11 0,2-3-9 0,-1-2-3 0,1-4-15 15,0-3-6-15,0-2-3 0,1-1-12 0,0-3 1 0,0-1-9 0,2-5-5 16,-2-2-11-16,1-4 1 0,1-2-2 0,0-2-4 0,1-2-1 0,1-2-2 15,0-1 2-15,0 1 2 0,2-1 5 0,4 5 0 0,-2 1-3 16,2 2-4-16,1 3 6 0,1 2-6 0,-1 2 6 0,0 2-1 0,1 2-6 16,-1 0 0-16,2 4-5 0,1-1 0 0,0 2 2 0,0 1 1 15,-1 4-3-15,0 5 8 0,-2 4-9 0,1 3 6 0,-1 4 0 0,-2 2-5 16,-1 3 5-16,-1 1-5 0,-1 2 1 0,0 1 6 0,-1 3-5 0,-2 2 6 16,2 0-12-16,-2 2 3 0,0 1-1 0,0 1 1 0,0 0-3 0,-1 1 3 15,0 0-8-15,1 2 4 0,-3 0 2 0,1 1-2 0,0 0-2 16,1 1-1-16,-1 0 5 0,0-1 0 0,1 2 1 0,-1-1-3 0,-1 0 2 15,0 1-4-15,-1-1 6 0,1 2-3 0,-1-1 4 0,-1 0-5 0,1-1 4 16,-2 2-3-16,-2-1 6 0,1 0 3 0,-2 1-2 0,1-1 1 16,-3 0-4-16,-1 1 3 0,-1 0 2 0,-2-1 6 0,-2 2-6 0,0-1 0 15,-4 0-2-15,3 0-1 0,-3-1 5 0,1 2 3 0,2-1-5 16,-1 1 3-16,0-1-2 0,3 2-2 0,-2-2 4 0,2 1 0 0,2-1-4 16,1 1-1-16,0-1-1 0,-1 0-2 0,2 1 1 0,1-2-1 0,2 2-3 15,-1-1 0-15,2-1-1 0,1 2 4 0,2-3 2 0,1 1-2 16,0 0-2-16,3-1-1 0,0 0 0 0,2 0-2 0,1 0 8 0,2 0-6 15,2 0 3-15,1 1-2 0,2-1-1 0,2-1-1 0,0 1 0 0,2-1-6 16,1 0 6-16,2-1 3 0,-1 1 1 0,3-1 3 0,0-2-8 16,-2 2 2-16,-2-2 1 0,-2-1 7 0,1 1-3 0,-4-1-1 0,0 0-1 15,-1-1 2-15,-3 0 3 0,-2 1 0 0,-1-1-2 0,-1-1-4 16,-1 2 1-16,-2-1 3 0,0-1 5 0,-3 1 0 0,0-1-4 0,-1-1-1 16,-2 0-5-16,0 0 6 0,0-1 1 0,-2 0-5 0,1 0 1 15,-1 1-7-15,-1-1-1 0,0 1-1 0,0-1-9 0,0 1-14 0,0 1-25 16,0-1-31-16,2 2-29 0,-2-1-46 0,0 1-41 0,2 1-78 0,1-1-86 15,0 0-91-15,2 1 48 0,1-2 146 0,2 0 113 0,3-1 65 0,2-1-7 16</inkml:trace>
  <inkml:trace contextRef="#ctx0" brushRef="#br0" timeOffset="36800.33">16336 4677 967 0,'-6'-8'522'0,"1"0"-298"0,-2-2-174 16,3 4-48-16,4 2-12 0,3 2-12 0,0 1-3 0,4 0 4 0,2 0 2 16,2 0 6-16,0-1 12 0,3 2 2 0,0 0 2 0,2 0 3 0,0 2 2 15,0 0 1-15,1 2 1 0,1 2-2 0,-1 2-4 0,0 0-7 16,-1 3-2-16,-1 0 0 0,0 3-4 0,-2 2-4 0,-1 0 0 0,-4 2-8 15,-3 0 3-15,-2-1 11 0,-3 1 7 0,-3-2 11 0,0 1 4 0,-4-2 3 16,-2 1 6-16,-1-1 2 0,-3 1 13 0,0-1 4 0,0 0 1 16,0-1 7-16,-1 0 4 0,0-2 7 0,2-1-2 0,0-1 0 0,-1 0-6 15,2-1-4-15,-1-1-1 0,3 0-9 0,-2-1-1 0,3-1-4 0,1-2-12 16,2 0 5-16,1-2-8 0,3-1-4 0,1-1-4 0,1 1-7 16,3-2-13-16,0 0 0 0,3 0-11 0,2-3-11 0,2 1-7 0,0-2-27 15,3 0-19-15,1-2-24 0,2 0-31 0,2 0-35 0,2-1-42 16,1 0-52-16,1 0-40 0,0 0-21 0,0 0 73 0,0-3 95 0,0 0 74 15,0-3 31-15,-1-2-69 0</inkml:trace>
  <inkml:trace contextRef="#ctx0" brushRef="#br0" timeOffset="37221.78">16815 4697 986 0,'-11'-1'551'0,"-1"2"-270"0,-5 1-204 0,6 4-51 0,3 2-23 0,1 2-10 15,2 2 0-15,2-1 4 0,0 0 5 0,3-2 2 0,2-2-2 16,0-1 7-16,1-3 4 0,2 1 8 0,2-3 5 0,1-1 2 0,1 0-9 15,4-3-5-15,0 1-3 0,2-1-7 0,1-2 2 0,2-1-7 0,-1-2-8 16,3 1 2-16,-1-2 0 0,-3-1 3 0,0 0 11 0,-5 0-6 16,1 0 5-16,-3 2-1 0,-2 0-2 0,-4 2 12 0,-1 0 6 0,-2 1 3 15,-3 1 7-15,0 0 1 0,-2 2-6 0,-2 1 4 16,-1 0-5-16,-1 1-4 0,0 0-2 0,-4 0-2 0,2 2-10 0,-3-1 2 0,-1 2-7 16,0 0-1-16,0-1-2 0,1 2-2 0,0 0 3 0,1 0-2 0,2 0 1 15,-1 0-7-15,3 0-7 0,1 1-1 0,1 1-10 0,0 0 1 16,4 2-7-16,-1 0-9 0,3 0 9 0,3 1 0 0,1 1 5 0,0 2 5 15,2-2 3-15,-1 3-1 0,3 1 9 0,0 0 0 0,1 1-1 0,0 0 4 16,2 1 0-16,-1 0-3 0,0 1 7 0,1 1-2 0,0-2-4 16,0 1 6-16,-1-2-7 0,1-1 3 0,-1-2 4 0,1-1 0 0,-1-2 0 15,1-1 4-15,-2-1-3 0,-1-2 4 0,-1-1 9 0,0-3 1 0,-1 1 5 16,-1-2 4-16,0-2-4 0,1 0 7 0,-1-1-1 0,-2-2 0 16,2 0-2-16,-3 0 0 0,0-2-1 0,0 0 7 0,1 0 1 0,-2-1 2 15,0 0-4-15,-2 0-3 0,0 0 3 0,-1 0 1 0,-1 1-1 16,0-1-4-16,-1 1-10 0,0 0-7 0,1 1 5 0,-2 0-7 0,1 2 4 15,0-1-6-15,0 0-9 0,-1 2-5 0,2-1-4 0,-1 2-16 0,0-1-15 16,2-1-32-16,1 1-38 0,2-1-35 0,0 1-47 0,1-1-47 16,2 1-44-16,2-2-25 0,2 2 31 0,0-2 95 0,1 1 79 0,2-1 64 15,0-1 29-15,2-1-107 0</inkml:trace>
  <inkml:trace contextRef="#ctx0" brushRef="#br0" timeOffset="37475.23">17282 4667 835 0,'-9'1'368'0,"-1"2"-206"0,-3 3-94 0,3 2-44 0,1 3-17 0,1 2-6 16,1 2-3-16,-1 2 4 0,2-1 12 0,-1-1 11 0,1-3 10 16,3 1 13-16,-1-3 5 0,2 1 8 0,1-2-5 0,2-1-7 0,0-1-9 15,3 0-9-15,0-1-8 0,2-3 1 0,0 1-5 0,2-2-11 0,0-1-2 16,0-1-12-16,0-1 6 0,2-1 2 0,0-2 3 0,0-3 6 16,-1 0-3-16,1-1 5 0,-1-1 11 0,-2-1 4 0,-2 0 10 0,0-1 5 15,-2 1 4-15,-1 0 5 0,-5 1 5 0,0 0-3 0,-3 0-1 16,-1 1-9-16,0-2-5 0,-1 2-2 0,-1 1-5 0,0 0-10 0,0 2-5 15,-1 0-10-15,1 2-9 0,-1 0 2 0,0 1-14 0,1 1-8 0,0 0-22 16,2 0-23-16,1-1-26 0,2 1-33 0,1 1-44 0,2 0-46 0,1 0-62 16,3 0-47-16,0 0-19 0,3 1 34 0,2 1 101 0,1-1 88 15,3-1 66-15,3 0 34 0,1 0-105 0</inkml:trace>
  <inkml:trace contextRef="#ctx0" brushRef="#br0" timeOffset="37713.76">17623 4746 567 0,'-5'3'409'0,"-1"0"49"0,-4 3-238 0,-2 1-96 0,0 1-45 15,-2 0-26-15,-1 0-9 0,0 1-1 0,-1-1-5 0,-1 0 2 0,0-1 1 16,1-2 2-16,0-2 11 0,1 0-2 0,1-3 1 0,3 0-7 16,0-3-4-16,2-1-4 0,2-3-13 0,1-1-8 0,4-3-18 0,1 0-13 15,3-3 3-15,2-2 1 0,2 0 1 0,2-3 1 0,1 0-1 0,2-1 3 16,2 2 3-16,1 0 4 0,1 1-5 0,1 2 4 0,1 0-6 16,2 2 4-16,-2 2 2 0,2 2-1 0,-2 1 2 0,-1 2-1 0,1 4 5 15,-2 2 2-15,0 2 3 0,-1 2-3 0,-2 3 3 0,-1 1-4 16,-3 3 5-16,-1 1-2 0,0 2 2 0,-1 4-3 0,0 1-2 0,-3 2 3 15,0 3 1-15,0 3-4 0,-1-1 0 0,-2 3-9 0,0 0 3 0,-1-1-3 16,-1 0-14-16,-1 1-22 0,1-1-56 0,0 0-84 0,-1 1-115 16,2 1-173-16,0 0-67 0,0 2 146 0,-1-1 131 0,-1-2 40 0</inkml:trace>
  <inkml:trace contextRef="#ctx0" brushRef="#br0" timeOffset="38304.36">19146 5356 1441 0,'-5'-6'474'0,"0"1"-336"0,1-3-76 0,0 1-34 0,4-1-15 15,3 0-4-15,1-5 0 0,2-2 0 0,1-4 7 0,1-2-2 16,1-4 17-16,1 0 14 0,-1-4 8 0,0-1 5 0,1 0-9 0,0-2-12 16,-1 1-3-16,0-1-12 0,-1 0-3 0,-1 1-6 0,-1 0-10 0,-2 1 0 15,0 0 1-15,-2 1-1 0,-1 1 5 0,0 0-3 0,-2 0-2 16,-1 4 8-16,-1 2-1 0,-2 4 9 0,0 2 2 0,0 4-7 0,-2 2-1 15,-1 2 5-15,-2 1-11 0,-1 2 9 0,-1 2-6 0,0 0-7 16,-2 4 5-16,0 1-3 0,-1 1 0 0,-1 3 2 0,-3 1-7 0,1 2-2 16,1 0 9-16,-1 2-6 0,2-1 6 0,1 1-2 0,1 0-7 0,3 0 2 15,0 0 2-15,2-1 1 0,1 2 4 0,2-2-9 0,3-1 4 16,-1 3-2-16,3-3 3 0,1-1-1 0,3 1-1 0,-1-1-4 0,3 0 3 16,3 0-2-16,0 1-3 0,2-3-1 0,3 3-12 0,1-3-14 0,2 0-5 15,2-1-16-15,2-1-30 0,4 0-27 0,1-2-60 0,1 0-55 16,1 0-71-16,0-2-76 0,3 0-44 0,0-3 52 0,0 1 125 0,0-1 111 15,-3-2 77-15,-2 0 11 0,-1 0-87 0</inkml:trace>
  <inkml:trace contextRef="#ctx0" brushRef="#br0" timeOffset="38627.26">19532 4748 856 0,'-6'-4'556'0,"-1"-1"-170"0,-1 1-277 0,2 2-68 15,4 0-25-15,2 4-16 0,1-1-3 0,2 1 1 0,-1 0 1 0,2 1 4 16,1-2 7-16,1 1-2 0,1-2-1 0,1 1 1 0,1-2-1 0,1 1 3 15,2-2 0-15,1 1 0 0,0-3-3 0,0 1-5 0,0-1 0 16,0 0-2-16,-3-1 0 0,0 2 0 0,-1-2-2 0,-2 0 1 0,0 1 2 16,-2-2 5-16,-3 1-3 0,1 0 1 0,-3-1-2 0,-2 1 0 0,0-1 6 15,-3 1-3-15,0 1 8 0,-2 0-1 0,-1 1 3 0,-2 1 10 16,1 0 2-16,-2 1 0 0,-2 1 2 0,0 0-10 0,-2 1 2 0,0 1-2 16,0 0 1-16,-1 2 2 0,0-1-2 0,-1 2-8 0,1 2 6 15,0 0-1-15,1 1 0 0,0 1 0 0,2 1-5 0,0 3 0 0,2 0 7 16,1 1-1-16,1-2 1 0,2 2 0 0,3 0-13 0,-1 0 7 0,3 0-1 15,1-1 1-15,2 1 1 0,0 0 1 0,1 0-11 0,2 0 4 16,1 1 2-16,1 0 0 0,2-1-2 0,2-1-2 0,0 0-4 0,3-1 1 16,-1-1-3-16,3-2-7 0,1 1-2 0,2-4-17 0,1 1-4 0,1-1-17 15,0-1-19-15,0-3-31 0,1-1-43 0,1-1-53 0,1-1-68 16,0-1-98-16,4-3-68 0,-1 1 52 0,2-2 128 0,-1-1 113 0,1 0 21 16,-1-1 12-16</inkml:trace>
  <inkml:trace contextRef="#ctx0" brushRef="#br0" timeOffset="39051.56">20103 5199 609 0,'-7'4'455'0,"-4"1"44"0,-1 0-261 0,0-1-103 16,3-3-43-16,1 0-31 0,1-1-11 0,1-3 7 0,1-2 9 0,2-2 0 15,0-3 4-15,-1-4-4 0,2-2-10 0,1-4-2 0,1-1-8 16,1-3-7-16,1-2-7 0,0-2-7 0,2-2-6 0,0 0-4 0,1-1-2 16,1 0-5-16,0 0 0 0,1-2-6 0,-1 2 6 0,1 1 4 15,0-1-4-15,1 1 5 0,2 2-4 0,-2 4 4 0,0 4 4 0,1 2 3 16,-2 4-7-16,1 2-8 0,0 2-5 0,-1 4 4 0,1 1 1 0,-1 3 0 15,1 2-3-15,0 1-9 0,-1 3 3 0,1 2 3 0,0 3-3 16,-1 3 4-16,1 1-6 0,-1 2-9 0,0 1 15 0,-1 2-2 0,-2 1-3 16,1 0 3-16,-3 0-5 0,1-1 2 0,-2-2 9 0,-1-1-3 0,-1-2-1 15,-2 0-3-15,-1-1 0 0,-1 0 6 0,-2-2 2 0,-1 1 2 16,-1-2 0-16,-2-1 1 0,1 0-10 0,-1-1 7 0,-2-1-1 0,-1-1-6 16,0 0 4-16,1-2-7 0,0 0-2 0,-1-2-7 0,1-1-7 0,0-1-12 15,1-2-17-15,0 0-19 0,1-2-21 0,0 1-36 0,1-2-46 16,1-1-72-16,2 0-107 0,-1-2-108 0,2 0-8 0,3-3 134 0,-1 0 140 15,3-2 77-15,2 0-9 0</inkml:trace>
  <inkml:trace contextRef="#ctx0" brushRef="#br0" timeOffset="47480.15">16223 5423 1321 0,'-10'-21'645'16,"1"-4"-457"-16,0-5-98 0,7 5-37 0,6 9-23 0,1 2-24 0,7 3-2 15,4 4-2-15,6 0-16 0,6 3 5 0,5 3-3 0,4 0-3 0,4 2 11 16,3 0-4-16,5 0 4 0,1 0 5 0,3 0 2 0,2 0 2 15,-1 2-1-15,-1-3-5 0,0 1 2 0,0 1 1 0,0 1-1 0,2-2 5 16,-1 2-4-16,3-1 1 0,-1 1-3 0,1-1-3 0,-1 0-8 0,-1 2-11 16,-2-3-34-16,-4 1-36 0,-1-1-53 0,-2-1-69 0,-3-2-80 15,2 0-75-15,-2-2-11 0,-3 1 113 0,0-3 85 0,-2-1-35 0</inkml:trace>
  <inkml:trace contextRef="#ctx0" brushRef="#br0" timeOffset="61432.79">19587 4501 253 0,'-2'-1'92'0,"-2"-2"43"0,1 1 25 0,0-1-12 0,-2-1-5 16,1 0-8-16,0-1-3 0,-1-1 0 0,1-1-12 0,-2 0-6 0,1-2-5 16,1 0-10-16,-3-2-7 0,1 0-9 0,-1-2-12 0,-1-1-16 0,2-1-3 15,-1-1-12-15,3-2-3 0,-1-2-5 0,0-4-8 0,2-2-5 16,0-4-2-16,0-3-1 0,3-1-2 0,0-4-4 0,3-4-1 0,0-3-1 16,0-3 2-16,2-4 1 0,2 1 1 0,1-1-3 0,1 3 1 15,1 1 2-15,0 1 3 0,-2 6 5 0,0 1 2 0,0 5-2 0,0 2-4 16,0 5-4-16,0 0-4 0,0 1 3 0,-1 4-3 0,1 3-1 0,-1 1-4 15,0 3 0-15,0 1-3 0,-1 2 8 0,0 2-5 0,-1 2 0 0,0 2-3 16,0 0-1-16,-2 2 1 0,1 2 3 0,-2 0-2 0,1 1-2 16,1 1-2-16,-1 0-2 0,1 1 11 0,-2 0-6 0,0 0 5 0,1 0-2 15,0 0-6-15,-1 0 1 0,1 1 5 0,-2-1-1 0,1 0 3 16,-1-1 0-16,2 1-9 0,-2 0 4 0,0 0-3 0,0 0 5 0,0-1 4 16,-1-1-4-16,1 1-2 0,-1 0-5 0,-1 0-3 0,1 0 10 0,-1 0 2 15,0 0 1-15,0-1-5 0,-2 2-5 0,1 0 5 0,-1 0 4 16,-2 2 0-16,0-1 6 0,-1 0-2 0,0 1-2 0,-1 0-1 0,-1 1 5 15,-1 0-4-15,-2 1 9 0,1-1 4 0,-1 2-9 0,0-2 8 16,-1 2-5-16,1-1 0 0,-1 0 6 0,1 1-4 0,-1-2-3 0,0 0-3 16,0 1-4-16,1-1 4 0,0 1 2 0,2-2 2 0,1 0-3 0,1 1-3 15,0-1-7-15,1-1 3 0,2 2-3 0,-1-1 4 0,3-1-1 16,-1 0-5-16,2 1 2 0,0 0-5 0,2-1 7 0,0 1-2 0,3-1-2 16,-1 3-1-16,3-2-4 0,2 0 1 0,1 1 1 0,2-1 5 0,3 1-5 15,1 0-3-15,2-1-2 0,0 0-10 0,-1-1 8 0,2 2-1 16,0-2 5-16,1 0 0 0,0 0-4 0,0 0-4 0,-1-1-2 0,0 0 8 15,1-1 1-15,-2 0 1 0,-1-1 1 0,-2-1 2 0,0 1-3 0,-2 0 10 16,-3-2 1-16,-1 2-1 0,-1 0 1 0,-1-2 2 0,-3 1-4 16,0-1 6-16,-1 1-2 0,-1-2 4 0,-2 1 0 0,-1-2 7 0,0 0-3 15,-1-2 1-15,-2 0 6 0,-1-1-2 0,-1 0 5 0,-1-2 0 0,0 2 1 16,0-1-6-16,-1 0 2 0,0 2-3 0,-1 0-2 0,1 1-3 16,-1 0-2-16,0-1-5 0,-2 1-3 0,3 2 0 0,0-2-1 15,2 2-1-15,0 0-5 0,0 1-15 0,1 0-20 0,0 2-17 0,2 0-27 16,0 0-34-16,2 0-44 0,0 0-71 0,0 0-87 0,4-1-83 0,0 1-66 15,1-1 81-15,3-3 140 0,3 0 107 0,2 0 52 0,0-2-48 16</inkml:trace>
  <inkml:trace contextRef="#ctx0" brushRef="#br0" timeOffset="72886.27">19313 5508 475 0,'-6'0'256'0,"-1"0"-13"0,-3 0-64 0,2 2-44 16,2 0-33-16,-1-1-18 0,2 2-8 0,1 0-7 0,-2-1 2 16,3 0 7-16,-2 1-1 0,2-1 7 0,0 0-1 0,2-1-9 0,1-1-5 15,1 0-16-15,2-1-15 0,-1-1-10 0,2 0-17 0,2-3-7 16,1 0-1-16,2 0-1 0,1-2 2 0,1-1-2 0,1 0-4 0,1-3 4 15,1 1-2-15,1-2 4 0,0 1 4 0,3 2-4 0,-1-1-1 0,0 3 5 16,-1 2-5-16,0 0 1 0,1 3 2 0,-1-1 0 0,-2 3 2 16,1 0 4-16,-2 3-7 0,0-2-2 0,0 2 0 0,-1 0-5 0,0-1 8 15,-2 1-3-15,0 1 2 0,0 1-2 0,-1-2-2 0,0 2-2 16,1-1 4-16,0 0-6 0,0 0 3 0,2 0 0 0,-1 0 0 0,1-1 1 16,-1 1-2-16,1 0-4 0,2-1 4 0,-2 1 1 0,2-3-2 0,0 0 4 15,-1 1-7-15,1-2 1 0,0 1 4 0,1 1-2 0,-1-2 7 16,3 2-4-16,-4-2-4 0,2 1 5 0,-1 0-4 0,-1 0 2 0,0 1 3 15,-1 0 0-15,1-1 2 0,-1 0-1 0,0 0-1 0,0 0-3 0,-1 1-4 16,1-2 4-16,-2 1 0 0,1-1 4 0,-1-1-2 0,0 1-2 16,2-2-2-16,-2 0-2 0,1 1 1 0,-2-1-5 0,0-1-9 0,0 0-13 15,0-1-19-15,0 1-25 0,0-2-20 0,-1 1-29 0,0-1-19 0,0 1-29 16,0-1-34-16,0 1-37 0,1 1-45 0,-1 0 5 0,-1-1 47 16,1 1 80-16,-2-1 74 0,1 0 43 0,-2 0-11 0,-2 2-46 15</inkml:trace>
  <inkml:trace contextRef="#ctx0" brushRef="#br0" timeOffset="73622.63">19651 5543 560 0,'-15'6'336'0,"-5"1"-19"16,-5 2-134-16,2-1-85 0,2-2-47 0,0-2-14 0,3-1-8 0,-2-2 6 15,3-2 9-15,2-2 4 0,0-2 2 0,1-5 7 0,1 0-2 0,1-4 2 16,0-1 4-16,2-2-10 0,0-5-5 0,2-1-7 0,0-2-18 16,1-3-2-16,1-1 2 0,0 0-8 0,0-2 2 0,0-2 1 0,0-1-5 15,3-2 4-15,1 1-3 0,-1 0-5 0,2-1 5 0,1 3-6 0,3-2 8 16,-1 2-5-16,1 0-2 0,3-1 2 0,0 2-4 0,1 1-3 15,-1 1 10-15,2 1-2 0,-1 2 1 0,1 2 1 0,0 0-7 0,0 0 0 16,1 4-1-16,-1 0 5 0,2 4-2 0,1-1-4 0,0 3-6 16,1 1 0-16,2 2-2 0,-1 1 6 0,1 2 1 0,5 2-7 0,-2 0-1 15,3 3-3-15,-1 0-8 0,0 2 0 0,1 2 2 0,2 1-6 0,0 4 6 16,0 0-3-16,1 4-6 0,-1 1 1 0,0 4 8 0,-1 2 1 16,-2 2 5-16,0 2-3 0,-2 1-13 0,-1 2-6 0,-2 1 4 0,-1-1 5 15,-3 2 19-15,-2-2 6 0,-3 0 0 0,-2 1 1 0,-2-1-5 16,-2 1 11-16,0-1 0 0,-2 0 5 0,-2 1 2 0,-1-1 1 0,-2 1 5 15,0-1 6-15,-1-1 3 0,-1-2 1 0,-1 1-5 0,1-3-7 0,-2-1 1 16,2 1-4-16,-2-1-3 0,1-2 2 0,0 0-9 0,2-1-7 16,0-2-2-16,0-1-7 0,1-1-13 0,0-1-17 0,0-2-26 0,1 0-31 15,1 0-31-15,1-1-33 0,1-1-42 0,0-2-57 0,1-1-54 16,0 1-48-16,2-3 58 0,0 0 110 0,1-1 88 0,0-2 6 16,0-1 8-16</inkml:trace>
  <inkml:trace contextRef="#ctx0" brushRef="#br0" timeOffset="75873.64">19644 2412 390 0,'-7'-3'233'0,"-1"1"-16"0,0 1-49 0,3 0-56 0,3 1-42 0,1 0-25 15,2 0-17-15,1 2-9 0,2-1 0 0,0 2 1 0,1 0 3 0,2-1 10 16,-2 0 8-16,2 0 6 0,1-1 0 0,-1-1-6 0,3 0-7 15,0-1-6-15,0 0-7 0,2-3-4 0,-1 1-7 0,2-2-7 0,-1-1-6 16,-1 0 3-16,2-3 0 0,-2 1 5 0,1 0-1 0,-3-1 0 0,0 0-3 16,-1 1 4-16,-1-1 5 0,-1-2 9 0,-3 2 3 0,0 0 9 15,-3 0-3-15,0-1-3 0,-1 1 0 0,-3 1-6 0,1 0-3 0,-2 2 7 16,-1 0-12-16,1 2 2 0,-2 0-1 0,-1 3-1 0,-2 0 6 16,1 2-4-16,0 0-4 0,0 3-6 0,-1 0-1 0,0 2 0 0,1 1 3 15,-1 2 1-15,-1 3-2 0,2 1 3 0,0 0 0 0,-1 2 4 0,4 1 8 16,-3 2-4-16,4 0 4 0,0 0-2 0,0 0-3 0,3 0-1 0,1 1-2 15,0-2 0-15,2 2 1 0,0-3-2 0,1-1 0 0,3-3-4 16,0 0-3-16,0-3 4 0,2-1-1 0,1 0-1 0,1-1-4 0,-1-1-4 16,1 0-9-16,1-2 4 0,2 0-9 0,-1-2-3 0,1-1-13 0,0 0-27 15,1-1-37-15,0-1-41 0,2-1-45 0,-1 0-43 0,1-3-35 16,1 2-32-16,-1-4 24 0,0 1 65 0,-1-3 80 0,-1-1 54 0,1-1-86 16</inkml:trace>
  <inkml:trace contextRef="#ctx0" brushRef="#br0" timeOffset="76176.24">20051 2297 564 0,'-4'-2'269'16,"0"1"-63"-16,0 1-91 0,1 3-67 0,-1 0-36 0,2 3-12 15,1 1-6-15,-2 1 9 0,2 1 16 0,0 1 19 0,-1 1 22 0,0 0 12 16,-1 2 5-16,1-2 0 0,0 2-7 0,-1-3-14 0,1 0-11 0,1-1-15 16,0-2-17-16,1 0-1 0,0-1-6 0,0-2 2 0,0-2 3 0,0 0-4 15,0-2 1-15,0 0-3 0,0-3 2 0,0 0 5 0,0-1-6 16,-1-1 0-16,1-1-2 0,0-2-6 0,0 0 5 0,0-2 0 0,1-1-3 15,-1-1 7-15,1 0-7 0,1-1-2 0,0 2 5 0,2-2 2 16,-1 1 6-16,1 2 5 0,-2-2 0 0,3 1-3 0,-1 2 8 0,1-1 4 16,0 2 6-16,0 3 4 0,0-1-4 0,0 2-2 0,-1 3-1 0,1 0-5 15,1 3 2-15,-2 1-6 0,2 0 2 0,-1 3-6 0,0 1-2 16,0 2 2-16,-2 3 0 0,2-1-2 0,-2 2 4 0,1-1-10 0,-1 1-2 16,1 0 1-16,-1 1-3 0,1-2 1 0,0 1-2 0,0 0-10 0,0-2-11 15,1 0-13-15,-1 0-20 0,0-2-22 0,0 2-37 0,-1-2-49 16,1 0-62-16,0-2-58 0,0 0-41 0,0-1 4 0,1-2 62 0,1-2 94 15,0-2 72-15,3-3-95 0</inkml:trace>
  <inkml:trace contextRef="#ctx0" brushRef="#br0" timeOffset="76386.39">20436 2180 669 0,'-6'-1'288'0,"-1"0"-116"0,-2 1-89 0,1 3-50 15,0 0-18-15,1 1 0 0,-1 2 14 0,1 1 15 0,-2 2 21 16,1 1 22-16,-2 3 12 0,1 1 14 0,0 1 7 0,1 1-5 0,-1 0-12 15,2 2-15-15,0-1-23 0,1 1-18 0,1 1-8 0,2 0-12 16,1 1-3-16,0-3-13 0,2 0-7 0,3-2-2 0,0-1-4 0,2-1-2 16,1 0-2-16,0-3-5 0,3-1-7 0,0-1-4 0,1-3-5 0,-1 0-15 15,3-3-18-15,-1-2-35 0,2-1-38 0,0-2-41 0,1 0-33 16,-1-5-13-16,2 0-15 0,3-4 5 0,-1 0 3 0,0-1 32 0,1-1 62 16,-1-1 52-16,-1-1 41 0,-1 1-21 0,-1-1-54 0</inkml:trace>
  <inkml:trace contextRef="#ctx0" brushRef="#br0" timeOffset="76608.53">20599 2278 333 0,'-6'1'152'16,"-3"4"36"-16,-1 1-21 0,1 2-46 0,1 0-32 0,0 1-16 0,1 1-11 0,1 1-8 16,0 1 1-16,1 0-1 0,1 2 6 0,1-2 6 0,0 2-3 15,2-1-1-15,1-2-7 0,2 0-8 0,2-3-2 0,1 0-14 0,1-1-10 16,1-2-11-16,3-2-13 0,0-1-2 0,1-2-2 0,2 0 2 0,0-3-1 16,1-2-4-16,-3 1-3 0,2-3 0 0,-2 0 0 0,1-1 6 15,-1-3 11-15,0 2-1 0,-3-1 6 0,0-2 2 0,-2 3 4 0,-3-3 13 16,0 3 9-16,-2 0 10 0,-2 1 8 0,-3 0 3 0,-1 0-12 0,-1 1-9 15,-3 0-3-15,0 0-14 0,-1 0 8 0,-1 1-6 0,1-1-12 16,-1 2 0-16,0 1-11 0,0 1-2 0,-1 2-4 0,1 1-14 0,-1 0-18 16,3 1-31-16,0 0-36 0,2 1-41 0,0 1-54 0,2-1-52 15,3 0-45-15,1 0-23 0,2 2 66 0,1-1 90 0,2 0 71 0,0 0-79 16</inkml:trace>
  <inkml:trace contextRef="#ctx0" brushRef="#br0" timeOffset="76995.27">20961 1968 556 0,'-3'-2'277'0,"0"2"-56"0,-2 0-114 0,1 2-61 16,3 3-37-16,-1 0-12 0,2 5-8 0,0 2 0 0,-1 3 7 0,1 1 12 15,0 4 26-15,0 1 27 0,-1 1 18 0,-2 0 9 0,0-1-2 16,-1 2-14-16,2 2-9 0,0-1-10 0,0 0-15 0,0-1-11 0,2-2-14 15,2-1-9-15,0-3-1 0,0-1-1 0,2-2 0 0,0-3 3 16,1 0-5-16,-1-2-3 0,1-2 3 0,-1-1-2 0,0-1 2 0,1-1 0 16,-2-2 0-16,2-1 2 0,-3-1-2 0,0 0 0 0,1-1 0 0,-2-1 2 15,-1-2 3-15,0 1 2 0,-2-1 2 0,-1-1 2 0,0-2 8 16,-2 0 1-16,-1 0 5 0,1 0-2 0,-2 0-1 0,-1 1 3 0,0-1 9 16,0 2-5-16,-2 0 7 0,0 2-5 0,1-1-2 0,-3 3 2 0,2 1-2 15,1 0-2-15,-2 1-2 0,3 1-1 0,-1 3 4 0,1-2-1 16,0 3 1-16,0 0 4 0,2 0-5 0,0 1-8 0,2 1-4 0,0 0-7 15,2 1-5-15,0-1 2 0,3 1-7 0,0 1-2 0,2-2 2 0,1 0-6 16,2-1-3-16,-1-2 4 0,3 0-16 0,2-3 6 0,-1 2-6 16,1-4-12-16,1 0-13 0,1-1-25 0,2-2-32 0,0 0-39 0,1-1-47 15,1 0-38-15,-1-2-26 0,2 0-19 0,-2 0 13 0,0 1 29 16,0-1 61-16,-3 0 72 0,-2-1 44 0,-1 0-17 0,-1 0-44 0</inkml:trace>
  <inkml:trace contextRef="#ctx0" brushRef="#br0" timeOffset="77264.91">21076 2309 541 0,'-4'-1'253'0,"2"1"-48"0,0 1-76 0,-1-1-47 0,3 1-35 0,1-1-16 16,2 0 5-16,-1 0-3 0,0-1 7 0,2 1 8 0,0-2 2 16,1 1 2-16,1-3-5 0,1 0-13 0,0-1-14 0,1-1-9 0,1 1-12 15,0-2 0-15,0 0-6 0,2 0-2 0,-2-1 2 0,0 1 2 0,-1-1 2 16,-1 1 6-16,-2 0 1 0,-2 0 1 0,-2 2 2 0,0 0-2 16,-2 0 2-16,-1 0 2 0,-1 2-4 0,-3 2 2 0,1 0 1 15,-2-1 1-15,0 4 7 0,0-1 2 0,-1 1 8 0,-1 2 5 0,1 0 13 16,-1 1 6-16,1 1 10 0,-1-1-2 0,-1 3 3 0,2 0-5 15,-1 2-6-15,1 0 3 0,1 2-9 0,0-1-8 0,1 1-4 0,3-1-5 16,-2 1-4-16,3-1 0 0,1 0-8 0,1-1-3 0,0 0 1 0,1 1-6 16,1-3-2-16,2 1-5 0,-1-2-6 0,3-1 1 0,0-2-6 0,1 0-4 15,1-2-16-15,1 0-22 0,0-2-31 0,0 0-30 0,1-2-43 16,0 0-28-16,-1-3-17 0,2 1-19 0,-1-3-8 0,0 0-12 0,1-3 10 16,-1 0 31-16,0 0 55 0,0-3 59 0,-1-1 42 0,-1-1 22 0,0 0-114 15</inkml:trace>
  <inkml:trace contextRef="#ctx0" brushRef="#br0" timeOffset="77486.07">21287 2178 319 0,'-2'0'134'0,"1"1"28"0,-1-1-23 16,1 3-31-16,-2 1-30 0,2-1-12 0,0 4-7 0,0 1-2 0,1 0-2 16,-1 3 6-16,0-1 1 0,-2 0 5 0,1 2 3 0,0 1-1 0,0-1 2 15,-1 1 0-15,1 1-11 0,-2-1-5 0,2-1-12 0,0 2-12 16,0-2-4-16,-1-1-7 0,2 0-5 0,0-2 0 0,1-2 1 0,0-2-3 16,0-1 8-16,1-2-2 0,-1-1-1 0,1 0 3 0,-1-2-1 15,1 0 4-15,-1-1 9 0,3-3-6 0,-2 2 8 0,1-4-3 0,2 0 2 16,-1 0 10-16,1-2-6 0,0 1-8 0,2-1 2 0,0-2-10 0,1 2 1 15,-1 0-3-15,3-2-6 0,-1 2-3 0,1-1-1 0,0 1 0 16,3-1-8-16,-2 1-4 0,2 1-7 0,0 0 3 0,1 1-7 0,1 0-5 16,0 0-7-16,1 3-28 0,-2 0-39 0,2 2-47 0,-1 1-54 0,1 1-46 15,-1 1-35-15,0 1-44 0,0 2-13 0,-2 0 54 0,1 1 97 16,0 4 74-16,-3 0-64 0</inkml:trace>
  <inkml:trace contextRef="#ctx0" brushRef="#br0" timeOffset="79873.77">20739 4012 428 0,'-7'-8'306'0,"0"-2"43"0,-2-4-93 0,1 0-69 0,1 1-46 16,1-1-40-16,2 1-23 0,-1-4-7 0,1 0-8 0,2-1 5 0,0-3-3 15,2 0-4-15,0-2-1 0,1-1-5 0,0 0-1 0,1-3-7 16,2 2-8-16,2-2-8 0,1 1-11 0,1 0-9 0,2 2-7 16,2 1 1-16,0 1-2 0,2 1 3 0,0 3-2 0,2 2-4 0,0 2-8 15,0 4 0-15,0 2 2 0,1 2 4 0,-2 2-4 0,0 3-3 0,-2 4-5 16,1 2-10-16,-1 2 4 0,0 2 4 0,-3 3-3 0,-1 2 12 0,0 2-3 16,-2 0-2-16,-1 1 6 0,-1 2 3 0,-3-1 2 0,-1 0 5 15,-2 0 4-15,-1-2-1 0,-2 1 4 0,0 0-2 0,-2-1 3 0,0-2 4 16,-1 1 1-16,-1-3 1 0,-1 1-1 0,-1-2-1 0,-1 0 2 0,1-2 0 15,-2 0 2-15,2-1 1 0,-2-1-7 0,3-1-3 0,-2-3-2 16,0 1-2-16,1-2-2 0,0-1-9 0,-1-1-10 0,2 0-7 0,1-2-12 16,0 0-9-16,0-3-17 0,2 2-22 0,1-2-31 0,1-1-29 0,1 2-50 15,1-2-44-15,1 1-47 0,2 1-37 0,1-1 12 0,2 0 45 16,2 1 89-16,1-1 77 0,1-2 50 0,2 0 25 0,2-1-33 0,0-1-42 16</inkml:trace>
  <inkml:trace contextRef="#ctx0" brushRef="#br0" timeOffset="80172.42">21108 3540 652 0,'1'-3'335'0,"0"1"-99"16,0 1-117-16,-1 1-60 0,0 2-35 0,0 2-13 0,-1 1-3 0,1 3-1 16,-1 1 6-16,0 1 11 0,1 1 14 0,-2 2 15 0,0 1 9 15,2-1 1-15,-1 1-2 0,0 1-14 0,1 0-14 0,0 0-9 0,1-1-9 16,3-1-7-16,-1-2-2 0,2 0-10 0,1-3-9 0,-1-2 0 0,1-1-2 16,1-1 3-16,0-3 3 0,0-1-3 0,0-1 1 0,0-3-10 15,1 1 1-15,-1-3 2 0,1-1-3 0,0 0 6 0,0-3 2 0,-2-1 4 16,1-1 6-16,-2-1 0 0,1-1 2 0,-1-1 7 0,-1 1 2 15,0 1 9-15,-1-1 6 0,1 1 5 0,-1 0 5 0,-1 2 4 0,1 1 3 16,-1 1 1-16,-1 4 0 0,-1 0 0 0,1 2-8 0,-1 1 0 0,0 2-9 16,0 2 1-16,0 0-2 0,0 3-7 0,0-1 1 0,0 3-8 0,0 1 0 15,2 1-1-15,-1 2 3 0,1 1-7 0,-1 0 2 0,1 1-6 16,2 0 0-16,-2 0 0 0,0 0 0 0,2 1 3 0,-1-2-3 0,1 1-2 16,-1-1 1-16,1-2-4 0,-1-1-11 0,1-1-6 0,-1-2-24 15,2 0-21-15,-3-2-29 0,3 0-28 0,-2-3-36 0,1 0-51 0,0-1-53 16,0-1-32-16,0-2 14 0,1-1 58 0,-2-3 87 0,2-1 65 0,-2-3 26 15,1-4-44-15</inkml:trace>
  <inkml:trace contextRef="#ctx0" brushRef="#br0" timeOffset="80371.38">21455 3167 644 0,'0'-5'368'0,"-1"1"-62"0,0-1-147 0,-1 3-88 0,1 3-37 15,2 0-9-15,1 1 3 0,-1 3 10 0,1 1 14 0,0 2 8 0,1 2 4 16,-2 3 7-16,0 3-1 0,1 2 0 0,-1 4-5 0,-1 3-13 0,0-1-13 15,-1 2-11-15,0 2-7 0,0 0-1 0,-1 2-7 0,-1-2-2 16,1 2-7-16,-1 0-10 0,1 0-12 0,0-2-12 0,1-1-16 0,1-4-13 16,1-3-25-16,0-1-25 0,0-3-30 0,2-1-34 0,-1-4-37 0,3 0-19 15,-2-3-24-15,2-2 0 0,-1-2 32 0,1-1 60 0,2-3 67 16,-1 0 47-16,3-4 31 0,0 1-20 0,1-3-74 0</inkml:trace>
  <inkml:trace contextRef="#ctx0" brushRef="#br0" timeOffset="80640.32">21763 3524 490 0,'-3'-5'281'0,"0"1"18"0,-3-1-110 0,-2 3-73 16,-1 2-40-16,-1 0-18 0,-2 2-3 0,2 2-3 0,-1 1 4 0,1 0 1 16,-1 1 7-16,0 2 8 0,-1 1 13 0,2 2-4 0,-1-1-10 15,1 2-17-15,1-1-24 0,2 1-14 0,3-2-13 0,1 0-8 0,2 0-6 16,1-2-3-16,1 1-10 0,2-1-2 0,1-1-4 0,1-1-2 0,1-1 8 16,0-1-3-16,3 1 4 0,0-3-1 0,0 1-4 0,0 0 8 15,2-2 1-15,-2 1 2 0,1-1 9 0,1 2 3 0,-1-2-1 0,0 1 6 16,0 0 2-16,-1 2 3 0,-2 0 13 0,0 1 2 0,-3 0 13 0,1-1 6 15,-3 1 4-15,-1-1 4 0,-1 2-1 0,-1 0 0 0,-1 0 2 16,-1 1-1-16,0 0-3 0,-2-2-4 0,0 1-3 0,-2 0-7 0,0 0 7 16,1-1-9-16,0 1-3 0,-1-1-8 0,2-1-14 0,-1 0 4 0,1-1-6 15,1-2-2-15,0 1-7 0,0-2-16 0,1 0-24 0,1 0-24 16,0-2-35-16,0 0-41 0,1-1-45 0,0-2-73 0,1 0-64 0,1-1-38 16,2-3 23-16,0 3 105 0,2-4 103 0,0 1 69 0,2 0 8 0,1 0-39 15</inkml:trace>
  <inkml:trace contextRef="#ctx0" brushRef="#br0" timeOffset="80950.28">21923 3686 455 0,'1'0'240'16,"1"0"13"-16,1 0-99 0,-1-1-62 0,0 1-31 0,2-2-18 0,0 1-11 15,2-2-4-15,0-2 7 0,2-1-1 0,-1 0 4 0,1-3 1 16,0 1-12-16,0-2-6 0,0 0-9 0,1-2-7 0,-2 1 1 0,1-1 1 16,0 1-2-16,-1-1 3 0,-1 0 1 0,0 2 4 0,-3 0 14 15,0 0 11-15,-2 2 11 0,-2 0 9 0,0 3 7 0,-3 0 1 0,1 0-2 16,-2 2 1-16,0 2-8 0,-2-2-8 0,2 3-2 0,-2 0-9 0,0 2-7 15,-1 0 2-15,0 0-4 0,0 3-7 0,0-1 3 0,0 2 1 16,-2 1-12-16,2 1-1 0,-1 1-3 0,0 1-7 0,1 1 11 0,-2 1-3 16,2 2 1-16,0-1-1 0,1 2-8 0,1 1 2 0,0 2 12 0,1-1-3 15,1 0 8-15,1 1 2 0,1-1-5 0,1-1-1 0,1 0-1 16,1-1-4-16,1-1 1 0,1-1 3 0,0-1-9 0,2-1-3 0,0-2-5 16,1-1-2-16,1-2 5 0,0 0 7 0,1-2-7 0,1-1-4 15,0-2-4-15,1 0-2 0,-1-2-1 0,1 0 11 0,1-2-3 0,-1-1-8 16,0-1 2-16,2-1-6 0,-2-1-8 0,2 0-9 0,-1-1-22 0,1 0-32 15,-1 0-25-15,1 0-43 0,-2 1-53 0,1-1-64 0,-3 0-85 16,0 0-56-16,1 1 33 0,-2-1 124 0,1 1 114 0,-3-1 60 0,-2 1-39 16</inkml:trace>
  <inkml:trace contextRef="#ctx0" brushRef="#br0" timeOffset="98826.19">15727 8940 264 0,'-2'-5'55'0,"0"-2"-1"16,0-1-19-16,0 2-10 0,1 1-10 0,1 2-6 0,-1 1-3 0,1-2 2 16,1 2 8-16,-1 0 14 0,0-1 17 0,0 2 21 0,-1 1 11 0,0 1 8 15,1 0 1-15,-1 3-5 0,0-1-6 0,-2 3-2 0,0 2-5 16,-1 1-8-16,1 5 2 0,-3 1-6 0,0 4-8 0,-3 0-1 0,0 3-5 16,-4 3-7-16,-3 1 0 0,-1 3-9 0,-3 2 0 0,-2 1 4 0,-1 2 1 15,-2-2 4-15,-2-1-1 0,3-1-4 0,-1-1 8 0,-1 0 1 16,0-2 3-16,-1-1 2 0,1-2-3 0,2-1-5 0,-1-2-1 0,4-2-6 15,-1-2-5-15,2-2-3 0,3 2-4 0,1-6 2 0,0 1-4 0,1-2 3 16,1-1-5-16,0-1-3 0,2-1-3 0,0-1 1 0,0 1 1 16,2-1-2-16,-3-1-3 0,2 1-3 0,0 0-2 0,0-1 5 0,0-1-1 15,1 1 1-15,1-2-3 0,1 1 5 0,-2-2-2 0,1 0 1 16,1 1-1-16,1-2-7 0,0 1 5 0,1-1-2 0,1 0 4 0,-1 1 0 16,0-4-1-16,3 1-2 0,-1 0 5 0,2-1-1 0,0 0 2 15,-1-1-2-15,1 1-6 0,1-2-1 0,0 1 0 0,0 0 3 0,1-2-1 16,0 0-7-16,-2 1-3 0,4-1-8 0,-2 0-17 0,0 1-12 0,1 0-24 15,1 0-23-15,0-1-36 0,2 1-42 0,0-1-53 0,1 1-64 0,3-1-37 16,1 0 5-16,3-1 63 0,3-1 97 0,2 2 69 0,3-2-89 16</inkml:trace>
  <inkml:trace contextRef="#ctx0" brushRef="#br0" timeOffset="99343.82">17997 8637 1386 0,'-8'-14'386'0,"-2"-3"-267"0,-2 0-77 0,4 6-32 15,4 9-23-15,0 2-17 0,3 5-16 0,2 2-6 0,3 3 5 0,0 5 9 16,2 2 15-16,1 4 7 0,1 1 10 0,1 3 1 0,1 2 4 16,-1 2 7-16,1 1 8 0,3 1 7 0,-2 2 3 0,2 1 5 0,0 1-4 15,1 2-5-15,-1 0-3 0,4 1-7 0,1 0-1 0,2 0-4 16,0 0 1-16,2-2-2 0,2-2-7 0,2-4 2 0,0-3-1 0,1-3 4 16,1 1-2-16,-1-5 5 0,1 0-4 0,-2-3 2 0,1-1 8 0,-2-2-2 15,1-2 2-15,0-1 3 0,-2-1-2 0,-1-1-6 0,-2-1 5 16,0 0 0-16,-4-1-4 0,-1 0 1 0,-1-2-3 0,-1 1-3 0,-1-1 2 15,-2-1-4-15,1 0 0 0,-4-1-1 0,0 0-19 0,-1-1-20 0,-1-1-19 16,-2 0-36-16,0-1-43 0,-1-1-41 0,0 0-51 0,-1-2-37 16,0-2 5-16,-3-1 39 0,1-1 68 0,-2-2 65 0,-1-2 44 0,0-2-91 15</inkml:trace>
  <inkml:trace contextRef="#ctx0" brushRef="#br0" timeOffset="99621.86">18730 9313 645 0,'2'-5'414'0,"0"-1"-79"0,3 1-193 0,-3 2-88 0,3 3-33 15,-1 4-30-15,3 0-7 0,5 5 5 0,0 0 1 0,5 0 0 0,0 3 5 16,1-1-3-16,1 1-6 0,0 0 12 0,-1 0-1 0,-1-1 6 16,-2 1-1-16,-2-1 2 0,-2 1-3 0,-2 1 4 0,-2-1 9 0,-1 2 8 15,-4 0 11-15,-1 0 3 0,-1 1 3 0,-4 2 2 0,-2-1 0 16,-1 2-3-16,-3 0 1 0,-2 0-7 0,-2 2-5 0,-2-2 5 0,0 0-2 16,-2-2-1-16,-2 0 4 0,0-2 0 0,0-1-1 0,-2-3 9 0,1-1 6 15,0-1-3-15,3-3-1 0,2-3 0 0,1-1-10 0,1-1 7 16,2-2-4-16,2-3-2 0,2 0 1 0,1-3-14 0,2-2-2 0,2-2 5 15,0-1-7-15,1-1-3 0,1-2 6 0,1-1-19 0,1-2 2 0,2 1-1 16,-1-3 0-16,3 0 4 0,-1 1-3 0,2-1 0 0,1-2-6 16,2 1-5-16,1 0-5 0,1 1-9 0,0 2-16 0,1 0-23 0,-1 1-22 15,1 2-35-15,-2-1-28 0,1 4-38 0,-1-1-42 0,-3 1-51 0,1 3-48 16,-4-2-9-16,-3 2 50 0,-5-1 95 0,-3 1 87 0,-3 1-59 16</inkml:trace>
  <inkml:trace contextRef="#ctx0" brushRef="#br0" timeOffset="100211.58">15047 9392 519 0,'-4'-12'245'16,"-1"-4"-32"-16,-1-3-71 0,3 4-48 0,0 6-28 0,1 2-21 16,1 2-17-16,1 3-15 0,-1 2-8 0,1 1-3 0,-1 2 3 0,0 1 4 15,-2 2 11-15,1 2 11 0,-1 2 3 0,-3 3 7 0,0 2-1 0,-2 0-2 16,-1 3-7-16,-1 1-7 0,1 1-2 0,0 1-2 0,0 1-7 16,-2-1 0-16,2 1-5 0,0-1 0 0,1-3 5 0,0 1-4 0,1-3 4 15,1-1-4-15,2-1-5 0,0-4 4 0,1-1 4 0,1-2 3 0,1-1-1 16,1-2-2-16,1-1-2 0,2 0-4 0,0-2 4 0,3 2 1 15,1-1-3-15,4-1-4 0,2 1-3 0,2 0 0 0,2 0-2 0,3-1 1 16,2 0-1-16,2 0-2 0,4 1 0 0,2-1-1 0,1-1 4 16,1-1-1-16,-1-1 1 0,-1 1 1 0,-2-1 2 0,-2 0 1 0,-2-2 3 15,-4 2 2-15,-2-2-3 0,-6 1 2 0,0 1 10 0,-5-1 15 0,-2 1 14 16,-1 0 10-16,-3-2 4 0,-1 1-2 0,0-1-9 0,-3-1-7 16,-1-1-3-16,0-2-8 0,-3-3-3 0,-1 0-2 0,-1-2-8 0,-1-1-4 15,-1-2 2-15,-2 0 0 0,-1 0 2 0,1-4-5 0,0 3-1 0,-1-1-2 16,0-1-7-16,-2 1-1 0,0 2 2 0,1-1-5 0,0 2-1 15,0 3-4-15,2-1-9 0,-2 3-10 0,1 0-19 0,1 2-24 0,0 1-28 16,1 4-39-16,3 1-39 0,0 1-58 0,2 2-70 0,1 0-52 16,1 2-3-16,3 1 80 0,0 2 107 0,1-1-61 0</inkml:trace>
  <inkml:trace contextRef="#ctx0" brushRef="#br0" timeOffset="122993.18">3645 10518 138 0,'2'-2'5'0,"1"2"-6"0,2 2 1 16,0-4-3-16,2 1-111 0</inkml:trace>
  <inkml:trace contextRef="#ctx0" brushRef="#br0" timeOffset="123452.03">3960 10478 157 0,'2'-1'28'0,"2"0"4"0,-1-1 4 0,1 1-8 0,-3 0-6 0,0 2-11 16,0 1-3-16,-1 0-1 0,-1 2-1 0,1-2 1 0,-2 3 4 16,-2-2 9-16,0 2 8 0,-3 0 16 0,-1 2 15 0,-3 0 16 0,-1 0 17 15,-3 2 8-15,-3 2 5 0,0-1-2 0,-3 2-9 0,-2-1-2 0,-2 1-15 16,-2 2-10-16,0-1-9 0,-5 2-13 0,1-1-6 0,-2 1-3 15,-4-1-3-15,-3 0-1 0,-3 1-3 0,-3-2 0 0,-1-1-5 0,-2-1 5 16,-4-2 0-16,-1-1-4 0,-4-2 0 0,3-3-4 0,-1 1 8 16,2-3 9-16,0-1 0 0,1-1 7 0,3-3-7 0,-2 0 1 0,2-2-4 15,1-1-10-15,1 0 2 0,3-2-8 0,3 0 4 0,-2-2-4 0,1 0-5 16,3-2 1-16,-1-1-7 0,6 0 3 0,2-2-6 0,3-1-2 16,3-2 2-16,1 0-1 0,2-1 1 0,2-2-4 0,4-1 3 0,2 0 1 15,5-3-5-15,4-1 9 0,4-3-8 0,3-2 5 0,3-4-6 0,8-1 2 16,6-2 2-16,7-2-3 0,7-3 10 0,7-2-5 0,7 0-2 15,8-2 1-15,5 2-2 0,6 0 4 0,1 1-2 0,3 2-2 0,3 3 1 16,0 3-5-16,5 7 1 0,1 5-3 0,2 3 0 0,1 6 4 16,2 3-1-16,-1 5 2 0,-1 3-5 0,-3 5-2 0,-3 2 4 0,-4 2-7 15,-2 2 5-15,-3 4-1 0,-6 2 1 0,-2 2 1 0,-4 1 1 0,-3 1 1 16,-4 2-3-16,-5 2 4 0,-3 2-1 0,-7 1 2 0,-4 3 7 16,-4 2-3-16,-6 1 10 0,-2 1 4 0,-6 0-1 0,-4 0 10 0,-4 3-8 15,-5 1 7-15,-3 1-8 0,-6 3-5 0,-3 0 4 0,-3 2-9 0,-1-1 0 16,-6 2-1-16,-1 1-9 0,-6 0 2 0,-1 1-9 0,-3 0-11 15,-2-1-15-15,2 3-22 0,0 2-19 0,0-2-33 0,1-2-38 0,2-2-79 16,1-1-86-16,7-2-100 0,3-2-10 0,4-2 135 0,4-4 118 16,4-4 13-16</inkml:trace>
  <inkml:trace contextRef="#ctx0" brushRef="#br0" timeOffset="124396.5">6990 9351 213 0,'-2'-2'45'0,"-4"0"0"0,-1 0-19 0,-1 3-15 0,-1 2-7 16,2 0-4-16,-3 3-1 0,1-2 2 0,1 3-2 0,-2 0 1 0,-2 0 1 15,1 0-1-15,-3-1 7 0,-2 0 3 0,0-1 12 0,-3 0 15 0,0-2 13 16,-3 1 15-16,-3-2 6 0,0-1 4 0,-3-1 0 0,1 0-4 16,-3-1 0-16,0 0-8 0,-1-1-4 0,-2-1-10 0,-1 0-4 15,-2 0-2-15,-1-1-6 0,0 2 1 0,-1-2-2 0,0 2-6 0,-1-1 2 16,0-1-4-16,-2 0 8 0,2-1 0 0,2-1-1 0,5 2 6 0,1-3-4 15,2-1-3-15,4-1-6 0,1 0-9 0,0 1-4 0,4-1-2 0,1 0-5 16,1-1-5-16,4 0 0 0,1 0-3 0,3-2-4 0,2 0 1 16,2-2-8-16,3-1 2 0,3-1-2 0,0-2-1 0,2-1 12 0,3-4-2 15,4-3 9-15,3 0 2 0,6 0-3 0,3 0 8 0,4-1-2 16,3 0 4-16,4 0 2 0,2 1-5 0,4-1 7 0,4 1-10 0,4 1 3 16,2 2-4-16,3 1-5 0,2 3 4 0,-1 2-4 0,1 2 4 0,1 1-5 15,1 3-3-15,-2 3 4 0,0 3 0 0,-4 3 4 0,1 4 0 0,-4 2 2 16,-3 4 9-16,-4 3-7 0,-1 4 8 0,-4 1-6 0,-3 3 3 15,-3 3 8-15,-4 1-4 0,-4 4 6 0,-4-1 0 0,-2 3 7 0,-4 0 1 16,-2 1-1-16,-2 1 1 0,-4-1-9 0,-2 2 6 0,-2 2-5 0,-2-1-5 16,-3 1 3-16,-1-2-10 0,-4-1 5 0,-2-1-7 0,-1-1-5 15,-2 1 4-15,-2-3-6 0,-1 2 3 0,-2-1 0 0,0 0-12 0,-1-1-3 16,0 1-23-16,1 1-13 0,0-3-25 0,0 2-24 0,0 0-26 16,0-1-45-16,1 2-53 0,2-2-65 0,0 0-65 0,2 0-10 0,2-2 99 15,1 1 103-15,0-3 39 0,4-4-2 0</inkml:trace>
  <inkml:trace contextRef="#ctx0" brushRef="#br0" timeOffset="125391.33">7657 10075 165 0,'-1'-1'30'0,"0"1"6"0,0 0 6 0,-1 0-8 16,-2 0-13-16,1 0-8 0,-2 2-3 0,2-1-2 0,-2 2 1 15,-1 0 3-15,2-1 1 0,-2 2 7 0,-1-2 7 0,-2 0 9 0,-1 0 12 0,0-2 10 16,-4 1 12-16,0-2 5 0,-3 1 8 0,-1-3 6 0,-3 1-2 16,-2-3 3-16,0 1-5 0,-4-1-4 0,1-1-6 0,-1 1-9 0,-3-1-4 15,0-1-12-15,0 0 0 0,-4 1-6 0,1-1-9 0,-1 0 3 16,-1 2-9-16,2-1 5 0,-2-1 0 0,2-1-9 0,-2 1 1 0,1-1-4 15,0 0-4-15,2 0-8 0,2 0-1 0,5 0-2 0,-2-2-6 0,4 0 5 16,1 1-2-16,1-3 0 0,3 1-1 0,2-2-3 0,2-1-2 16,2 0-5-16,3-1 6 0,1 2 0 0,4-1 1 0,1-1 2 0,3 0-4 15,3-1 0-15,2-1-2 0,6 1-2 0,1-1 3 0,5-1-4 16,3-1 4-16,3-1-1 0,4 1 6 0,4-1 0 0,4 1 0 0,3 0 2 16,4 1-6-16,3 2 2 0,1 2 2 0,2 0-5 0,0 1 6 0,0 3-7 15,3 2 4-15,-1 1-3 0,-1 2-2 0,0 3 3 0,-2 2-3 16,0 1 9-16,-2 4-4 0,-4 1 0 0,-2 0 3 0,-6 5-5 0,0-2 6 15,-4 4-2-15,-1-2-1 0,-4 2 7 0,-3 1-2 0,-4 0 0 0,-2-1 5 16,-2 1-4-16,-4 1 7 0,-2-1-3 0,-2 0 4 0,-3 0-6 16,-2 0 5-16,-1 1-3 0,-4 0-4 0,0 1 7 0,-3 0-11 0,-2 0 4 15,-1 0-2-15,-2 3-10 0,-1-2-5 0,0 1-23 0,-3 1-15 0,-1 0-28 16,0 1-24-16,0-2-26 0,3 1-37 0,1-2-26 0,0-1-22 16,3 0-17-16,0-1 9 0,2 0 27 0,2-1 63 0,1 0 55 0,2-2 37 15,0-3-93-15</inkml:trace>
  <inkml:trace contextRef="#ctx0" brushRef="#br0" timeOffset="125943.13">7856 10412 256 0,'-4'-3'61'0,"1"1"-16"0,-3 0-26 0,1 3-15 16,1 1-2-16,-2 3-6 0,1 0 2 0,0 2-3 0,-1 0-2 0,-1 1 3 15,-1 0-2-15,-1-1 6 0,-2 1 4 0,0-1 6 0,-1-1 13 0,0 0 14 16,-5 0 18-16,2-2 14 0,-3 1 9 0,-1-1 6 0,2 1-5 16,-1 0-2-16,-2-2-11 0,-1 1-6 0,0 0-9 0,-4 0-7 0,0-1-6 15,-3 2-9-15,-2-2-1 0,-2 2-1 0,0-2-2 0,1 1 8 16,-2-2 0-16,0-2 12 0,1 0 7 0,-2-1 1 0,2 0 2 0,1-3-9 16,1 1-2-16,1-2-8 0,2-1-4 0,3 0-4 0,0-3-6 0,2 1-2 15,1-1-9-15,2-1-3 0,-1-1-1 0,4-1-4 0,0-1 2 16,3 0-8-16,3-2 3 0,2-1 0 0,2 0-2 0,5-1 4 0,1-2 2 15,2 2 7-15,3-3 2 0,3 1-4 0,3-1 3 0,7 1-2 0,2-2-4 16,6 1 2-16,1 1-5 0,3 0 2 0,3 1-5 0,0 2 4 16,4 1-5-16,2 2-4 0,3 2 5 0,0 2-11 0,2 4 11 0,0 1-3 15,0 3-1-15,1 3 6 0,-1 3-5 0,-2 1 3 0,0 3-1 0,-4 2-1 16,-1 2 0-16,0 1-2 0,-5 2 5 0,-2 1-6 0,-6 2 2 16,-2 0 2-16,-5 1-3 0,-3 0 6 0,-4-1-2 0,-1 0 8 15,-5-1 2-15,-2 2-4 0,-2-3 8 0,-4 2-8 0,-1-1 7 0,-3 0-7 0,-2 1-2 16,-2-1-2-16,-2 0-20 0,-1 0-15 0,0-1-35 0,-2 3-46 15,0 0-42-15,-3 1-65 0,1 1-60 0,-1 3-38 0,3 0 66 0,-4 0 97 16,1-1 44-16,0-2-18 0</inkml:trace>
  <inkml:trace contextRef="#ctx0" brushRef="#br0" timeOffset="143584.57">4422 10618 211 0,'-2'-1'44'0,"0"2"2"0,-3 1-17 16,1 3-13-16,-2 2-7 0,1 1-6 0,2 1 1 0,-2 0-1 0,-1 2 1 16,-2 0 7-16,-1 2 7 0,-4 0 17 0,-3-1 17 0,-3 1 15 15,-3 1 17-15,-2-2 9 0,-5 2 9 0,-4 0 13 0,-1 1 4 0,-5-1 5 16,-5 1-6-16,-6-2-14 0,-4 0-11 0,-4 1-23 0,-3-1-8 0,-1 1-6 16,-1-2-10-16,-4 0 1 0,-2 0-3 0,-2-2-5 0,1-2 4 15,-1 0-8-15,-3-3-1 0,1-1-4 0,0-1-9 0,0-3 4 0,4 0-8 16,-1-3 0-16,2 1 8 0,1-3-5 0,3 0 4 0,-2-4-2 0,2 1-9 15,-3-1 4-15,-1-1-10 0,0-1 3 0,1 0-1 0,3-2-6 16,4-1 10-16,1-2-2 0,2-1-4 0,4-1 11 0,2-3-12 0,5 0 8 16,4-1-1-16,2-1-5 0,6-2 2 0,5-4-5 0,4-2-2 0,4-2 3 15,2-2-5-15,6-3 4 0,0 0 1 0,6-4-8 0,6-2 9 16,7-1-12-16,4-3 7 0,7-2-2 0,4-3-4 0,5-3 8 0,6-2-3 16,4-1-1-16,8-2 3 0,7-4-4 0,6-2 1 0,5-4-7 0,6 2 3 15,4 1-1-15,8 0-5 0,6 1 10 0,4 2-2 0,3 0-1 16,3 3 5-16,-1 0-5 0,4-1-6 0,5 0 7 0,3 1-5 0,6 1 4 15,2 2 0-15,5 2-2 0,2 3-2 0,2 1 1 0,6 0 0 16,4 3-2-16,2 3 1 0,1 3 1 0,0 4 4 0,2 2-1 0,2 3 2 16,1 2-5-16,-1 2-3 0,-2 1 1 0,-3 3 1 0,3 4 6 0,-1 4-1 15,0 3-5-15,1 2 5 0,-6 3-4 0,-1 2 1 0,-2 2 5 16,-1 3-8-16,-4 1 7 0,-5 3-4 0,-4 0-2 0,-5 3 7 16,-1 1-6-16,-2 1 6 0,-5 2-4 0,-2 1-5 0,-7 1 8 0,-5 3-7 15,-4 1 8-15,-4 1-1 0,-5 3-6 0,-2 2 5 0,-6 3-1 0,-5 1 0 16,-5 0 3-16,-6 2-4 0,-6 0 1 0,-2 1-1 0,-7 2 4 0,-5-1-3 15,-3 3-1-15,-6 1 2 0,-2 3-5 0,-4-1 4 0,-2 2 4 16,-4-1-2-16,-2 1 5 0,-4 0-5 0,-1 0-1 0,-2 3 10 0,-2 3-8 16,-1-1 7-16,-3 2-3 0,0 1-5 0,-2 2 2 0,0 3 1 15,-1-2 3-15,0 1 6 0,1 0-3 0,-3 1 0 0,1 1-8 0,-2 3 1 16,0-1 8-16,-3 2-8 0,-1 0 11 0,0-1-3 0,-4 0-11 0,-1-2 8 16,-1 1-6-16,-2-3 5 0,0 0 2 0,-2-4-4 0,-2-3 4 15,0-3-2-15,-2-1 3 0,0-1 7 0,-2-1 2 0,0 0 7 0,-4-2-5 16,-3 1 5-16,-3-1 2 0,-2 0-6 0,-1-1 9 0,-1-1-9 0,-5 0 3 15,-2 0 0-15,-1-1-7 0,-4-1 6 0,-2 0-8 0,-3-1 3 16,-2 0-7-16,-4 1 4 0,-2 0 2 0,-4-1-6 0,1-2 6 0,-3 0-5 16,0-2-10-16,-1 0 12 0,-3 0 0 0,-3 0 5 0,-2 2-2 0,-7 0-1 15,-3 3-11-15,-3-1 3 0,-4 1 4 0,1-1-7 0,-2 2 12 16,-6-1-3-16,-2-1-6 0,-3 1 4 0,-4 0-4 0,0-1 1 0,-1 0 0 16,-1-1-8-16,-1-2 7 0,-2 0-4 0,1-2 2 0,1-1 2 0,3-2-1 15,1-3 1-15,3-2-5 0,2-2 4 0,2-3-7 0,3-4-14 16,6-4 8-16,5-3-16 0,3-2-8 0,4-5 1 0,3-3-11 0,1 0-7 15,3-4-14-15,3 1-25 0,3 0-39 0,5-1-33 0,3 1-80 16,2 2-84-16,3 0-75 0,1 4-54 0,2 1 135 0,3 0 124 0,-1 0 80 16,2-4 59-16,2-4-16 0,5-6 18 0</inkml:trace>
  <inkml:trace contextRef="#ctx0" brushRef="#br0" timeOffset="154744.2">4184 11589 364 0,'-4'-10'107'15,"1"-1"-4"-15,-1-2-9 0,2 4-25 0,0 3-15 0,2 2-18 0,1 0-14 0,0 1-7 16,3 2-5-16,0-2-4 0,3 3 9 0,1 0 5 0,3 0 6 0,1 1 11 16,4 2-1-16,3-1-1 0,2 1 2 0,2 3-8 0,2 1-1 0,0 2-6 15,3 2-3-15,0 3-2 0,-1 1-4 0,3 2 0 0,1 4-2 16,-1 3-3-16,0 3-2 0,-1 2-3 0,-1 2-1 0,-2 2 2 0,-1 0-2 16,-1 3 7-16,-1 0-1 0,-1-1-3 0,0 2 0 0,-4-1-1 15,-1 0-2-15,-3 1 17 0,-2-2 8 0,-1-1 13 0,-3-1 15 0,0-2-6 16,-2 2-1-16,-1-1-9 0,-2 0-10 0,-2 0-5 0,1 1-2 15,-2-1 3-15,-3-1-4 0,1-1-1 0,-3 1-1 0,0-2-4 0,-2-1 6 16,-3 1 8-16,1-2-2 0,-2 1 5 0,0 0-1 0,-3-3-1 0,-2 0 5 16,0 0-5-16,-3-2 4 0,-1 0-9 0,2 0-1 0,-1-1 0 15,2-3-1-15,1 0-1 0,0-2 4 0,-1-2-4 0,1-2 3 0,0-2-5 16,0-2-5-16,2 1 6 0,-1-2-12 0,1-1 7 0,2-1-4 16,-1 0-9-16,3-1 6 0,-3-2-3 0,3 2-6 0,-2-3 15 0,2 1-13 15,-1 0 2-15,1-2 4 0,1 0-4 0,1 0 1 0,0 1-2 0,-1-2-2 16,1 0-7-16,-1 0 5 0,1 0 5 0,0-2-7 0,0 1 8 0,1 0-2 15,1-1-12-15,0 1 9 0,0 0 1 0,1-2-4 0,-1 1 12 16,2 1-12-16,0-3-7 0,0 2 7 0,1 0-12 0,1-2 3 0,1 2-11 16,0-2-25-16,1 1-15 0,0 0-25 0,2-1-31 0,0 2-22 0,3-2-45 15,-2 1-27-15,3 1-21 0,-1-2-25 0,0 1 3 0,1-1 33 16,1 1 74-16,0-2 63 0,-1 1 12 0,2-2-56 0</inkml:trace>
  <inkml:trace contextRef="#ctx0" brushRef="#br0" timeOffset="155347.51">4433 12815 192 0,'2'-4'11'0,"2"-2"0"15,-1-1-2-15,2 0-2 0,-1 2-7 0,1 0 1 0,1 0 1 16,-3 0 0-16,2 0 6 0,-2 0 7 0,-1-2 8 0,2 1 15 0,-2 1 11 15,-1 0 15-15,1-1 15 0,-2 2 1 0,0 0 6 0,-2 1-10 16,1 0-9-16,-1 2-6 0,1 0-9 0,-3 1-6 0,2 1-4 0,-3 0-8 16,1 3 6-16,-1-1-6 0,-1 1 3 0,-1 0 2 0,-1 1-8 15,0 1-1-15,-3 1-5 0,0 0-6 0,-1 2 5 0,-1-1-1 0,-1 0-7 16,-2 1 4-16,0-1-5 0,-1 2 3 0,-2-2 1 0,1-1 0 0,-1-1 4 16,1 0 2-16,-1-2 3 0,2-2 1 0,0 0-4 0,1-3 2 0,2 1-4 15,2-1 6-15,1 0-10 0,0 1-2 0,2-1-3 0,1 1-11 16,0 1 4-16,3 1-5 0,0 0-3 0,1 1 0 0,3 0-9 0,-1 2-2 15,2-1-1-15,2 3 0 0,-1 1 8 0,3 2 1 0,-1-1-5 0,2 1 6 16,1 2-7-16,0 0 0 0,1 2 10 0,1 0-6 0,2 1 8 16,-2 0-1-16,1 0-6 0,-1 1 4 0,1-1-1 0,0 0-5 15,1-1 14-15,0 0-7 0,-1-3 0 0,0 1 3 0,1-3-9 0,-3 0 7 16,1-2-2-16,-3-1 6 0,1-1-1 0,-1-2 0 0,-1 1-1 0,-1-4 1 16,0 1 0-16,-2-2 4 0,2-2-2 0,-2 1 6 0,0-2 2 0,0-1-7 15,0-1 4-15,0-2-3 0,-1-1 3 0,2-2 6 0,-1 0 6 16,0-1 2-16,2-2-1 0,-1 1-2 0,1-4-2 0,2 1-5 0,-2-1 3 15,2 0-9-15,-2-1 4 0,3 1-5 0,-2 0-4 0,1 0-5 0,1 0 8 16,-2 2-14-16,2 0-6 0,1-1-21 0,-1 1-38 0,0 1-41 16,-1 2-54-16,1 0-42 0,1 2-59 0,-1 1-41 0,0-2 52 0,-2 2 84 15,2-2 36-15,-1-2-12 0</inkml:trace>
  <inkml:trace contextRef="#ctx0" brushRef="#br0" timeOffset="156940.34">4026 10759 358 0,'-6'-4'88'0,"-2"-1"-5"0,-1 2-19 0,4 2-15 0,3 0-15 0,2 1-16 16,1 1-7-16,0-1-2 0,4 1 2 0,1 0 13 0,2-1 8 0,0-1 12 16,2-1 12-16,2-3 3 0,1 1 2 0,2-2-5 0,3-1-7 15,4-1-3-15,1 0-9 0,2-3-7 0,4 0-2 0,1-1-10 0,1 1-4 16,1-3-3-16,2 0-5 0,0 0-4 0,0 2 1 0,-1-1-1 16,1 0 1-16,-2 3 3 0,0-1-11 0,0 1-14 0,-3 1-26 0,-1 0-25 15,-2 1-17-15,-1-1-18 0,-2 3 0 0,-1-3-6 0,-2 3-3 0,0 0 5 16,-4 0 6-16,-1 0 20 0,-5-1 25 0,-2 2 21 0,-3-1 16 15,0 0 12-15,-3 1 3 0,-2 1 4 0,-1-1-1 0,-3 2 2 0,1-1 1 16,-2 1 0-16,2-1 2 0,-2 2 1 0,1-1 0 0,-2 0 2 0,1 0 3 16,-3-1 5-16,2 1 7 0,0-1 6 0,1 1 7 0,1 0 2 15,3-1-1-15,0 1 3 0,2-2 0 0,0 2 1 0,4 0 0 0,1 0-5 16,1-1-2-16,1 0-2 0,0-1-5 0,0 1 7 0,1-1-3 0,2 1-1 16,1 1 3-16,2-2-6 0,0 3-1 0,1-1-1 0,1 0-4 15,0 2-1-15,0 1-3 0,0 0-7 0,-1 1-1 0,0 2-2 0,0 0-2 16,-2 2 4-16,-1 0-2 0,-3 2 2 0,-1 1 2 0,-1-1 0 15,-3 3 3-15,0-1-1 0,-3 0 0 0,-1 3 6 0,-1-1 1 0,-4 2 1 16,0-1 6-16,-2 2-5 0,-4 0 6 0,1 0 2 0,-2-1 1 0,0-2 2 16,-2 2 4-16,0-2-3 0,0 0 8 0,0-2-1 0,0-1-1 15,1-1 2-15,-1-1 0 0,0-2 2 0,1 1 1 0,2-3-6 0,-2-2-3 16,3 0-2-16,-1-2-5 0,2-2 5 0,0 0-8 0,0-3-2 16,-2-1-4-16,3 0-3 0,1-3-1 0,2 1-2 0,0-3-5 0,3 1 4 15,-2-1-9-15,4-1 4 0,1 0-1 0,2-1-5 0,0 0 5 0,2-1-1 16,2 0-11-16,1 2 6 0,1 0-8 0,1 1-22 0,1 0-21 0,-2 0-46 15,2 3-48-15,0 2-45 0,-1 2-39 0,1 3-40 0,0 0 30 16,-1 2 70-16,1 0-110 0</inkml:trace>
  <inkml:trace contextRef="#ctx0" brushRef="#br0" timeOffset="165901.68">21875 11172 128 0,'-3'2'6'0,"1"0"-2"0,-3 0 5 0,2-1 2 0,-1-1 7 15,2 3 2-15,-1-3 1 0,0 2 5 0,0-1 3 0,1 0 7 0,-1 2 7 16,2-1 6-16,-1-1 12 0,1-1 4 0,-1 1 4 0,2-1 4 0,-1 0-10 16,1 0-3-16,1 0-10 0,-1-1-7 0,2 0-5 0,-2 0-4 0,1-2 0 15,0 2-2-15,1-1-2 0,1 0 2 0,-1-1-7 0,2 0 1 16,0-1-3-16,1 1-7 0,0 0-1 0,2-2-5 0,0 1-2 16,0 1 1-16,1 0-6 0,0-1 5 0,1 1-4 0,2-1-4 0,-1 2 6 15,1-2-5-15,-1 2 0 0,-1 0 2 0,2-1-4 0,-2 2 5 0,0 0-2 16,-1 1-2-16,0 0 3 0,0 0-6 0,-1 0 3 0,-1 0 0 15,0 0-1-15,-1 0 2 0,1 0 0 0,-1 0-4 0,-1 0 6 0,1 0-3 16,-2 0 2-16,1 0 1 0,-1-1-3 0,0 1 3 0,0 0-3 0,-1-1 1 16,2 0 0-16,-2 1 0 0,1-1 3 0,-1 1-2 0,-1-2-2 15,1 2 4-15,1-1-6 0,-1 0 4 0,-1 0 0 0,0 0-1 0,-1 1 2 16,2-1-3-16,-2 1 0 0,2-1 5 0,-1 1-4 0,-1-2 6 0,1 1 0 16,-1 1-4-16,0-1 6 0,0 1-6 0,1-1 4 0,-1 1 5 15,0 0 0-15,0-1 1 0,-1 1 0 0,1-1-8 0,0 1 6 0,0 0-7 16,1-2 8-16,-1 2-4 0,0-1-4 0,0 1 4 0,0-1-6 15,1 1 2-15,-1-1 5 0,1 1-6 0,1 0 3 0,-1 1-4 0,0-1-4 16,0 1 5-16,0 0-5 0,0-1 4 0,2 2 1 0,-1-1-2 0,0 0 2 16,1 0-3-16,-1 0-2 0,0 0 6 0,0 2-6 0,1-1 7 15,0-1-4-15,0 0-3 0,-1 2 3 0,0-3-7 0,0 1 10 0,2 0-1 16,-2 1-1-16,1-1 2 0,0 2-4 0,-1-2-7 0,1 0 11 16,-1 1-5-16,0-1 2 0,-1 1 2 0,1-1-3 0,-1 1 2 0,-1 0 2 15,0 2 5-15,0-1 0 0,0 1 1 0,0 0 6 0,-1 3-4 0,-1-2-1 16,1 2 7-16,0 0-5 0,0 0 3 0,0 1-1 0,-2-1-5 15,2 2 5-15,-1-1-4 0,1 0 6 0,-1 1-2 0,0 0-3 0,1 1-2 16,-1-1-5-16,1-1 1 0,0 1 0 0,1 0 0 0,-2 1 1 0,2-2-6 16,0 1 1-16,-1-1 6 0,2 2-5 0,-1 0 5 0,0 1 0 15,0-1-11-15,0 2 9 0,-1-2-4 0,1 0-4 0,0 0 9 0,-1 0-7 16,1 1 0-16,-1-1 4 0,0-1-4 0,0 1 5 0,0 0-1 0,-1-1-3 16,1 0 2-16,0 1 1 0,0-2 1 0,0 0-1 0,1 0 0 15,-1-1 0-15,-1 0-5 0,1 0 9 0,0 1-4 0,1-1-3 0,1-1 7 16,-1 0-9-16,1 0 2 0,1 0 2 0,-1-1-2 0,0 0 6 15,0 0-3-15,1-1-5 0,0 1 1 0,0-2-3 0,-1 2 7 0,1 0-1 16,-1-1 2-16,1 1 0 0,-1-2-6 0,-1 1 1 0,1-2 3 0,-1 3-5 16,0-2 9-16,-1 2-2 0,1-1-11 0,-1 1 11 0,1-2-5 0,-2 1 0 15,2-1 9-15,-1 1-7 0,0 0-4 0,0 0 5 0,0 0-4 16,0 0 2-16,1-2 3 0,-1 2-1 0,1-2-8 0,0 0 2 0,1 1 7 16,0-1-5-16,-1 0 7 0,1 1-4 0,0 0-8 15,-1-1 9-15,1 1-4 0,0-1-1 0,-1 1 6 0,2 0-8 0,-2 0 4 0,1 1-2 16,-2-1 0-16,1 2 4 0,0-1-4 0,0 1 2 0,-2-2 2 0,2 2-5 15,-1 0 10-15,1 0-7 0,-1 1 1 0,0-1 0 0,0-1-7 16,0 1 12-16,0-3 4 0,-1 2-8 0,2-2 13 0,0 0-15 0,0 1-9 16,0-1 14-16,0-1-7 0,0-1 4 0,0 0 4 0,0 1-9 15,2 0-1-15,-1-1 1 0,0 2 3 0,0-1 3 0,0 0-4 0,-1 0 1 16,1 0-4-16,-1 0 1 0,1 0 4 0,1 1-2 16,-2 0 2-16,1-1-6 0,0 1 5 0,1 0 0 0,-1 0 1 0,1-1 2 0,-1 0 6 15,1 1-9-15,-1 0-1 0,0-1 0 0,0 0-3 0,1-1 8 0,-1 1 2 16,0-1 0-16,-1 0-13 0,0 1 6 0,1-2 6 0,-1 1-5 0,0 0 17 15,0 0-17-15,0 0-14 0,1-1 19 0,-2 1-6 0,1 0 2 16,0-2 17-16,0 2-19 0,-1 0-5 0,1-2 8 0,0 2-8 0,0 0 12 16,0-1-5-16,-1 0 2 0,0 2-6 0,-1-1 2 0,1 0 1 0,0 0-2 15,0 0-2-15,0 1-1 0,-3-1 2 0,2 0 4 0,-3 2-1 16,2-2-2-16,-3 0 4 0,0 1-6 0,0-1 7 0,-1-1 5 0,0 1-6 16,-1-2 4-16,0 1 5 0,-3 0-2 0,1-2 7 0,-2 0 0 15,1 1 6-15,-1-1-2 0,1 0 8 0,-1 0 0 0,-1-1-13 0,3 1 12 16,-1-1-10-16,1 2 2 0,0 0 1 0,1 0-14 0,0-1-3 0,-1 1-1 15,2 0-1-15,-1 0 5 0,1 1-2 0,0 1-4 0,1 0-1 16,-1 0 1-16,1-1 0 0,-1 1 4 0,2 0 1 0,-1 0-2 0,0 1-8 16,2-1 1-16,-2 0 2 0,1 1 2 0,1 1 3 0,-1-2-1 15,2 1-7-15,0 0 7 0,1-1-5 0,0 0 3 0,0 1 12 0,1-1-11 16,1 1 0-16,-2-1-2 0,2 0-2 0,0 1 0 0,0-1 10 0,1 2-1 16,-1-2-10-16,1 1 4 0,0 0 3 0,0-1-8 0,-1 0 10 15,1 1 8-15,1-1-19 0,-1 0 9 0,0 1-4 0,1-1-13 0,-1 0 16 16,1 0-5-16,0-1-1 0,2 0 5 0,-1 1-4 0,-1-2 8 15,1 0-5-15,2 0-5 0,-2 0 1 0,2-3 1 0,-2 2 4 0,1-2 2 16,0 0 2-16,-1 1-4 0,0-2-1 0,1 1 4 0,-1 0-2 0,0-1-1 16,0-1 4-16,0 0-2 0,0-2 3 0,-1 0-2 0,1-1 1 15,1-1 0-15,-2 1-2 0,1-2 0 0,-1 1 6 0,2-2-7 0,-2 0 7 16,0-1-3-16,-1 0-5 0,1 1 5 0,0-2-9 0,2 0 3 0,-1 0 6 16,0-1-6-16,0-1 6 0,1 1-4 0,-1 0-5 0,-1 0 4 0,2-1-4 15,-2 1 6-15,1-2 0 0,0 2-3 0,1-1 3 0,-1 0-4 16,0-1-1-16,1 2 2 0,-1 2-3 0,0-1 6 0,-1 1 0 0,2 2-3 15,0-1 5-15,-2 0-4 0,3 3 1 0,-3 0 5 0,0-2-7 16,-1 2 3-16,1-2 0 0,0 2-3 0,-1-1 2 0,1 0 2 0,-1 1 4 16,0 0-2-16,-1 0-5 0,1 1-1 0,-1 0-3 0,0-2-3 0,1 2 8 15,0 0-8-15,0-1 10 0,0 2-8 0,0 0-8 0,1 1-14 16,-1 0-20-16,2 2-19 0,0-2-23 0,0 2-34 0,0 1-41 0,2 0-47 16,0 2-44-16,0 1-40 0,1 0-16 0,0 2 42 0,0 1 90 0,-2 1 79 15,1 3 57-15,-2 0 12 0,-2 1-10 0,0 1-36 0</inkml:trace>
  <inkml:trace contextRef="#ctx0" brushRef="#br0" timeOffset="167253.07">21560 12103 137 0,'1'-4'4'0,"-1"2"5"0,1-1 7 0,0-1 9 0,-1 2 9 15,0 1 3-15,-1 0 0 0,0-1 1 0,0 2-1 0,-2-1 6 16,1 2 5-16,0-1 7 0,0 2 5 0,-2-1 0 0,1 1-1 0,-1 0-6 16,1 1-9-16,-2-1-5 0,2 0-6 0,-1 1-5 0,0 0-4 0,0-1-5 15,0 2 6-15,-1-1-2 0,-1-1 10 0,2 1 2 0,-2-1 0 16,1 0 4-16,1 1 0 0,-2-1-1 0,0-1 6 0,-1 1 0 0,-1 0 3 15,0 0-3-15,0-1-6 0,0 1 1 0,-1 2-12 0,-1-2 4 0,1 0-6 16,0 1-9-16,0-1 3 0,-2 2-7 0,2-2-7 0,0 1 10 16,-1 0-12-16,-2 0 6 0,0 2-7 0,0-2-4 0,-2 3 6 15,0 0 1-15,0-2 3 0,2 1 8 0,-1 0-10 0,0-1 0 0,2 0-3 16,-2 0-8-16,0 0 11 0,2-1-3 0,-1 1 8 0,2-2-6 0,-2-1 2 16,2 0-2-16,0 0-1 0,0-1 5 0,0 0 1 0,1 0-6 15,-2 0 5-15,1 0-10 0,1-1 1 0,-2 1 8 0,2 0-7 0,-1 0 7 16,-1 1-8-16,1-1-3 0,0 1 5 0,-2 1-7 0,2-1 7 0,-1 0 9 15,1 1-13-15,1-1 5 0,0 1-7 0,2-1-5 0,-1 0 6 16,1 0 3-16,1-1-1 0,-1 1 2 0,1-1-2 0,-1 1 5 0,3-1-9 16,-1-1 6-16,-1 1-4 0,3 0 1 0,-2-1 2 0,2 1-2 0,1-1 1 15,-2 0 0-15,2 0 2 0,-1-1-1 0,1 2 7 0,0 0-11 16,1 0 10-16,-2-1-11 0,1 1 8 0,0 1-5 0,1-1 2 0,-2 0 3 16,1 2-4-16,0-1 1 0,1 0 1 0,-2-1-4 0,3 1 6 0,-1-1 0 15,0 1-6-15,1 0 7 0,-1 0-7 0,1 1 5 0,0-1-1 16,0-1-6-16,0 1 3 0,1-1 0 0,0 0-2 0,-1 1 6 0,2-2-2 15,-2 1 2-15,2 0-5 0,-1 0 4 0,-1 0-2 0,1 0 2 0,-1 0 2 16,0-1 5-16,1 1-8 0,-1 1 4 0,0-1-6 0,-1 1-1 16,1-1 8-16,-1 1-7 0,0 0 10 0,-1 1-6 0,2-1-2 0,-1 1 1 15,1 0-1-15,-1 1 1 0,0-1 6 0,0 0-10 0,1 2 6 16,-1-2-6-16,1 3 1 0,-2-2 3 0,2 1-2 0,-1 0 3 0,0 1 1 16,1-1-6-16,-1 1 6 0,1 0-7 0,-1-1 0 0,0 1 8 15,0 1-4-15,-1-1 5 0,0 1-2 0,0 0-6 0,1 0 4 0,-3-1 2 16,2 1 1-16,0 0 4 0,-1 0-8 0,2 1 7 0,-1 0-5 0,-2-1 1 15,2 1 8-15,0-1-9 0,-2 1 1 0,3-1 0 0,0 1-10 0,0-3 8 16,0 2 1-16,0-2 2 0,1 0 1 0,-2 0-2 0,4-2 5 16,-2 1-12-16,0 0 8 0,1-2-3 0,0 0 2 0,0-1 2 0,0 0-1 15,0 0-7-15,0 0 9 0,1 0-8 0,-2-1 8 0,1 1-1 16,0-1-9-16,0 0 9 0,1-1-9 0,0 1 2 0,-1 0 4 0,-1 0 0 16,2 0-2-16,-1 0 6 0,0-1-6 0,2 1 5 0,-2 1-5 15,0-1 4-15,1 1-3 0,1 0-1 0,-2 0 3 0,1 0-3 0,0 0 2 0,1 0 4 16,-1 1-5-16,1-1 3 0,2 0-2 0,0 0-5 0,-1 1 6 15,2-1-5-15,0 0 4 0,-1 0-4 0,2 0-1 0,1 0 2 0,3 0-4 16,-1-1 2-16,3 0 0 0,-2 0-5 0,3-1 5 0,1-1-2 16,1 2-4-16,3-1-6 0,-1 0 0 0,2-1-5 0,-2 1 14 15,1 0-6-15,-2 1 2 0,0 1 1 0,-1-2-5 0,1 4 10 0,-4-2-1 16,1 1 5-16,-2-1-4 0,-1 1 4 0,1 0-2 0,-2 0 2 0,1 0 2 16,-3 0 6-16,1 1-11 0,-1-1 6 0,-1-1-6 0,2 0-5 0,-2 0 11 15,1-1-2-15,0-1 2 0,0 1-2 0,0-1-5 0,-1 1 5 16,1-1-2-16,-1-1 6 0,1 1 1 0,0 0-6 0,0-1 1 0,1 1-4 15,-3 0-2-15,1 1-2 0,0-1 4 0,-1 0-3 0,1 2 4 0,0-1-3 16,0 1 6-16,0 0-9 0,0 0 11 0,-2 0-8 0,2 0-3 16,-1 0 5-16,0 0-3 0,-2 0 2 0,1 0 6 0,-1 0-2 0,0 0 0 15,0 0 3-15,-1-1-6 0,0 1 9 0,1-1-6 0,-2-1 7 0,1 1-1 16,-1 0-3-16,-1-1 1 0,0 1-2 0,0-2-2 0,0 2 3 16,1-1-5-16,-1 1 8 0,-1-1-3 0,1-1-4 0,0 1 7 0,-1 0-8 15,1-2 2-15,-1 2 5 0,1-2-5 0,1 1 4 0,-1-2-2 16,0 1-6-16,0-1 10 0,0-1-2 0,0-1 5 0,2 0 0 0,-2 1 3 15,0-3-3-15,0 1 6 0,0 0 2 0,0 0 3 0,-1-1-3 0,2 1 1 16,-2 0-6-16,0-1-2 0,-3 1 1 0,3 0-5 0,-2-1 4 16,1 1-2-16,0 1-6 0,-2 1-1 0,2-1-4 0,0 0-6 0,0 1-5 15,0 1-24-15,0 0-20 0,-1 1-49 0,1 0-52 0,0 0-60 16,-1 1-77-16,1 0-30 0,-3 0 52 0,2 1 100 0,-2-1 84 0,0 1 41 16,-1-2 3-16,-1 2-25 0</inkml:trace>
  <inkml:trace contextRef="#ctx0" brushRef="#br0" timeOffset="168351.95">20605 11732 97 0,'0'0'47'0,"0"-2"-36"0,0 1 9 0,-1 0 5 0,1 0 4 0,-2 0 0 15,1 1-1-15,-2 0 1 0,0 0 9 0,1 0 7 0,-3 1 10 16,1 0 8-16,0 0 4 0,-2 0 6 0,0 1-6 0,-1-1-2 0,-1 0-1 0,0 1-12 16,-1-1-2-16,0 2-5 0,0-1-7 0,-2 0 7 0,1 1-1 15,-1-1 6-15,0 0-1 0,-2 0-3 0,1 2 4 0,0-1-6 0,-2 1-3 16,3-2 0-16,-2 2-6 0,-1-1-2 0,0 2-4 0,-1-2-4 16,0-1-2-16,2 2-4 0,-2-1 3 0,-2-1-3 0,1 1-2 0,-1-2 5 15,0 1-4-15,-1 0 0 0,3-1 1 0,0 0-5 0,2 0 3 0,0-1-1 16,0 0-3-16,1 0 2 0,1 0-6 0,2 0 2 0,1 0 2 15,0-1-9-15,1 1 7 0,1 1-8 0,0-1 0 0,3 0 2 0,-1 0-4 16,2 0 9-16,0 0-6 0,1 1-5 0,1-2 3 0,0 2-2 16,1-1 3-16,-1 0 5 0,1 0-11 0,1 1 9 0,1-1-12 0,-1 0 5 15,0 2 1-15,0-2 0 0,2 0 0 0,-1-2-3 0,2 2-1 0,-2-1 3 16,1 1-3-16,-1 0 7 0,1-1 1 0,-2 0-10 0,2 0 8 16,-2 0-7-16,1-2 7 0,1 1 1 0,-3 0 3 0,1 1-2 0,-1-2-4 15,1 0 0-15,0-2 0 0,-1 1-2 0,0-2 9 0,0 1-2 0,-1-1-2 16,0 1 4-16,2-1-7 0,-4-2-2 0,2 1 8 0,0-2-6 15,2 1 4-15,-2-3 1 0,-2 1-6 0,2-2 6 0,0 2-3 0,-1-2 2 16,1 0-4-16,0-1 1 0,-1 0 5 0,0 0-5 0,0 0 1 0,0 0 2 16,-1-2-7-16,1 1 7 0,-1-1-4 0,1 0 3 0,0 0 0 15,0-1-5-15,-1 0 7 0,0 0-5 0,1-1 2 0,0 1 2 0,0-2-5 16,-1 2 0-16,1-2 5 0,0 0-7 0,0 0 6 0,0 1-3 16,1 2-2-16,-1 1 5 0,0 0-3 0,-1 2 4 0,2 1 3 0,-1 1-8 15,0-1 5-15,0 3-5 0,0-1-2 0,1 2 7 0,0-1-7 0,-1 2 3 16,1 0 2-16,-2 1-5 0,2 0 7 0,0 0-4 0,0 2-1 15,2-1 2-15,-2 1-5 0,1 0 3 0,0 0 5 0,0 1-6 0,0 1 1 16,0-2 2-16,1 2-8 0,-1-1 10 0,1 1-7 0,0 0 3 0,2-2-1 16,-1 1 4-16,2 1 0 0,-1 0-2 0,2 0 0 0,1-2-1 15,0 1 0-15,0-1 1 0,1-1 2 0,-1 1-4 0,0 0 10 0,0 0-7 16,-1 1-1-16,-2 0 3 0,0 1-7 0,-1 0 3 0,1 1 3 16,-2 0-3-16,0 0 0 0,-1 0 5 0,2 1-4 0,-2-1 1 0,1 1 1 15,-1 1-7-15,2 0 4 0,-1 0-3 0,1 0 4 0,0 2 0 0,0-2 3 16,1 1-1-16,0 0-3 0,2-1 0 0,1 2 3 0,0-1-3 15,1 1 2-15,0-2-2 0,0-1-7 0,1 1 10 0,0 1-3 0,3-1 2 16,-2 0 4-16,3 1-10 0,-1 0 4 0,-1-1 2 0,1 2-3 0,-1-1 4 16,-1 1 0-16,0-1-1 0,-1 1-1 0,0-1-1 0,-1 0 4 15,0-1-6-15,-1 1 3 0,-1-2-2 0,0 2-2 0,-2-1 4 0,0-1 3 16,-1 0-6-16,0 0 10 0,-2 2-8 0,0-2-2 0,-1 1 4 16,0 1-3-16,0-1 2 0,-1 0 0 0,0 0-3 0,-2 2 0 0,1 1 2 15,0-1 3-15,-1 2-3 0,1 0 2 0,1-1-1 0,-1 1-6 0,0 1 7 16,1 0-1-16,1 1 1 0,0 0 3 0,0 0-5 0,0 0-2 15,0 2 3-15,1-1-2 0,1 0 4 0,-1 3 1 0,0-1-6 0,0 1 2 16,0-2-2-16,0 1-5 0,0-1-7 0,1 0-21 0,-1-1-33 0,0 1-43 16,0-1-57-16,1-1-58 0,0 0-81 0,-1-1-29 0,0-1 71 15,2-2 97-15,0-1 82 0,1-3 41 0,1-4-59 0</inkml:trace>
  <inkml:trace contextRef="#ctx0" brushRef="#br0" timeOffset="169378.74">20768 10476 80 0,'0'-4'77'0,"0"-1"-66"0,1-1 4 15,-1 2 8-15,1-1 4 0,-1 3 2 0,0-2 2 0,0 2 2 0,0 1 4 16,0 0 7-16,0-1 5 0,0 2-1 0,0 2 0 0,0-1-7 0,0 1-7 16,0 1-1-16,1 2-8 0,-1 1-5 0,0 1-3 0,0 1-6 15,1 1-3-15,-1 3 0 0,2-1-1 0,-2 2 1 0,1 1-1 0,-1 1-1 16,1 0 1-16,0 1-2 0,0 0 2 0,0 1 2 0,0-1-3 15,2 0 1-15,-2 1 3 0,1-5-4 0,-1 1 5 0,1 0-2 0,0-3-6 16,-1 0 5-16,0 0-2 0,0-2 0 0,-1 0 5 0,0 0-3 0,-1-2 1 16,1-1 8-16,0-1-2 0,-1-1 1 0,1 1-1 0,-1-2-5 15,1 1 4-15,-1 0-1 0,1-1 1 0,0-1 2 0,-1 2-6 0,1-2 3 16,0 0-1-16,1 1-4 0,-1-1 2 0,1 0-4 0,1 2-1 16,0-2 3-16,1-1-3 0,0 1 2 0,2 0 0 0,-1 0-3 0,1-1 6 15,0 2-5-15,2-2-3 0,-1 0 4 0,3 0-5 0,-1 0 0 0,1-2 5 16,0 2-6-16,3-1 3 0,-2 0-1 0,3 1 0 0,-1-1-1 0,1 0-1 15,1-2-1-15,0 2 1 0,1 0-3 0,0-1 4 0,0 1 2 16,1-2-6-16,-2 1 7 0,-1 0-3 0,1-1-1 0,0 1 1 0,0 1-2 16,1-1 2-16,-1 1 1 0,1-2-3 0,-1 2 5 0,1 0-5 15,1-1-2-15,-1-1 3 0,1 2-4 0,-1-1 1 0,0 0-4 0,0 0-4 16,0 0 0-16,0 1-4 0,0 0-1 0,0 0 5 0,0 1-3 0,-1-2 5 16,-2 1 2-16,-1 1-2 0,-2-1 5 0,-2 0 1 0,0 0 0 15,0 0 5-15,-3 1-3 0,1 0 3 0,-3 0 1 0,0-1-2 0,1 1 3 16,-3 0-1-16,1-2-1 0,-1 1 4 0,0 0-2 0,0-1 2 0,0 1 5 15,0-2-4-15,0 1 3 0,0 0-1 0,0-1-4 0,0 0-1 16,1 0-2-16,0-1-2 0,2 1 3 0,-1 0-3 0,0-1 4 0,2 1-3 16,-1 0-2-16,2-1 3 0,-1 2-4 0,0 0 2 0,0-2 2 15,0 2-1-15,-1 0 1 0,0-1 3 0,-1 1-5 0,0 1 4 0,-1-1 1 16,0-1 0-16,1 1 4 0,-1 0-1 0,0-2 2 0,0 2-2 16,-1-1-1-16,1-1 2 0,-1 1-2 0,0-1 4 0,0 0-5 0,1-2-2 15,1 0 3-15,-1-1-3 0,2 0-1 0,-1-1 5 0,1 1-5 0,0-1 2 16,0 0-2-16,0 0-3 0,2 0 3 0,-1-1-2 0,1 0 6 0,1 0-4 15,-1 0-1-15,0 1 0 0,1 1-1 0,0 0 0 0,-2 0 5 16,1 2-3-16,1-1 2 0,-3 1 0 0,2-1 0 0,-2 2 4 16,0 0-1-16,1 0 2 0,-2 0 0 0,1 1 1 0,0-1-4 0,-1 1 5 15,1 1-5-15,-1-2 3 0,-1 2 0 0,0 0-5 0,2-1 1 0,-2 1 0 16,0 0-5-16,0-1 4 0,1 2-2 0,-1-1 0 0,1 1 4 16,0-2-5-16,-1 1 5 0,0 0 5 0,-1 0 0 0,0-1 6 0,1 2-1 15,-2-1 1-15,1-1 1 0,-1 1-2 0,0-1 0 0,-1 0 1 0,-1 0-7 16,1-1 6-16,-1 2-5 0,-3-1-7 0,0-1 5 0,-1 1-6 0,0-1 1 15,-2 2 4-15,-1 1-5 0,-3-1 4 0,-1 0 2 0,-3 2-4 16,-3-1 5-16,-1 2-5 0,-3-1-3 0,-1 2 2 0,-2 0-2 0,-3 0 2 16,-2 2 0-16,-3-1-5 0,0 2 3 0,-3 0-3 0,1 1-6 15,-2 0 8-15,-1 0-14 0,1 0-14 0,0 0-22 0,2 0-40 0,0 1-37 16,4-1-49-16,3 2-70 0,0-1-44 0,2 1 22 0,1 1 88 0,-1-1 62 16,0-2-34-16</inkml:trace>
  <inkml:trace contextRef="#ctx0" brushRef="#br0" timeOffset="173584.15">10312 11228 180 0,'-5'1'14'0,"0"0"8"0,-2 0 7 0,3-2 8 16,0 0 5-16,1 0-4 0,1 1 2 0,1-1-5 0,1-1-5 0,0 2-2 15,3-1-2-15,-1 0-2 0,0 0 4 0,2 0 0 0,0-1-4 16,1-1 7-16,2 1-2 0,1 0-3 0,2-1 4 0,2 1-4 0,-1 0-1 15,1-1 2-15,-1 1 0 0,1 1-4 0,-1-1-2 0,0 1-1 0,0 1-10 16,0 0 3-16,-1 1-3 0,0-1-3 0,2 1 0 0,0 1-1 0,-1-1-4 16,-1 2 2-16,2-1 0 0,-2-1-1 0,1 1 2 0,0 1 1 15,0-2-4-15,0 0 3 0,2 0 0 0,-1-1-2 0,2 0 4 0,0-1-1 16,1 0-2-16,1-2 1 0,0 1 5 0,2-1-6 0,-2 0 1 16,-1-1 0-16,-1 0-6 0,-2 1 3 0,1-1 3 0,-1 2-3 0,-2-1 3 15,0 2-3-15,-2-1-6 0,-2 2 5 0,0 0-2 0,-1 0 0 16,-2 0 6-16,0 0-6 0,0 2 1 0,-1-1 3 0,0 0-4 0,0 0 2 15,-1 1 2-15,-1-1-2 0,0 1 0 0,0-2 5 0,0 1-5 0,0 0 2 16,0 0 1-16,0 0-3 0,0 0-1 0,-1-1 5 0,1 0-4 16,0 0 4-16,0 0 3 0,0 0-3 0,0-1 3 0,0 0-1 0,0 0-2 15,1-1 3-15,-1-1 1 0,0 1-5 0,1 0 6 0,-1-2 1 16,0 2 1-16,0-3 6 0,0 2 0 0,0-2 0 0,-1 1 2 0,1-2-2 16,-1 1 1-16,-2-1-3 0,1 1 0 0,-2-1-2 0,2 0-2 0,0-1-6 15,-2 0 1-15,1 2 0 0,-1-3-6 0,1-1 4 0,0 1 1 0,-1 0-5 16,2 0 3-16,-2-1-1 0,2 0-4 0,-1 0 4 0,0-2 1 15,2 1-4-15,-1-1 5 0,1 0-7 0,-1-2 4 0,1 1 1 0,1-1-4 16,-1 1 1-16,1 1 3 0,0 0-5 0,0 0 3 0,0 1 2 0,0-1-6 16,0 2 4-16,0 0 2 0,0 1-4 0,0 1 2 0,0 0 1 15,-1 0 0-15,0 0 0 0,0 0 2 0,0 0-2 0,-1 1 0 0,1 1-1 16,0 0-1-16,0 0-1 0,0 2 4 0,0-1-6 0,-1 1 4 16,1 1 0-16,1-2-3 0,-1 3 3 0,0-1-3 0,1 1-1 0,-1-1 5 15,0 0-4-15,0 2 2 0,1 0 3 0,-2-1-6 0,1 1 5 16,0 0-1-16,1 0-1 0,-1-1 1 0,1 1 0 0,0 0-2 0,0 0 1 15,0 1 2-15,-1-1-4 0,1 0 2 0,0 0 3 0,-1 0-6 0,1 0 3 16,0 1 0-16,0-1-2 0,-1 0 0 0,1 0 5 0,-2 1-4 16,1-1 2-16,1 1 1 0,-1-1-2 0,0 2 1 0,1-1 0 0,-1-1-2 15,1 0 0-15,-1 1 1 0,1-1-2 0,0 0 3 0,-2 1-1 0,2-1 1 16,0 1 3-16,0-1-6 0,2 1 5 0,-2 1-1 0,1-1-2 16,1 0 3-16,0 0 1 0,2 0-5 0,-1 0 5 0,2 0-1 0,1 1-3 15,-1-1 1-15,2 0 2 0,1-1-3 0,2 0 0 0,1 1 5 0,2-1-5 16,0 0 2-16,0 0 3 0,3 0-8 0,1-1 5 0,0 0 0 15,1-2-3-15,3 2 2 0,0-1 3 0,1 0-6 0,2-1 5 0,-1 2-2 16,0-1-2-16,1 0 3 0,-1-1 2 0,2 2-3 0,-1 0 1 0,0 1 2 16,-2 0-5-16,0 0 3 0,0 0-1 0,-3 0-2 0,0 0 2 15,-2 0 2-15,-1 0-3 0,-1 0 0 0,-1 1 3 0,-1-1-3 0,-2 1 5 16,1 0 0-16,-2-1-6 0,-1 2 2 0,1-2 1 0,-2 0-4 16,0 1 6-16,-1 0-6 0,0-1 0 0,-3 1 4 0,1-1-4 0,-2 0 2 15,1 0 2-15,-2 1-3 0,0 0 2 0,-1-1 2 0,2 2-6 0,-2-2 5 16,0 0 1-16,-1 0-3 0,1 1 0 0,0-1 5 0,-1-1-6 15,2 1 2-15,-1-2 3 0,-1 2-3 0,1-1 5 0,-1 0 0 0,1 0-5 16,-1-1 3-16,1-1-4 0,-1 0 0 0,1 1 4 0,0-1-4 16,1 1 0-16,-2 0 3 0,1 0-4 0,-1 1 4 0,0-1-2 0,1 1-4 15,-1 0 5-15,-1 0-1 0,1 1-4 0,0 0 2 0,0-2 5 0,0 2-8 16,0 0 4-16,0 0 0 0,-1 0-3 0,1 2 0 0,0-2 6 16,0 0-5-16,0 1 2 0,0-1 0 0,0 0-3 0,-2 1 3 0,2-1-4 15,0 1 4-15,0-1 0 0,0 0 0 0,0 1 0 0,0-1 2 0,0 0-3 16,-1 0 1-16,1 0 4 0,0 0-5 0,0 0 2 0,0 0 0 15,0 1-3-15,-1-1 2 0,1 0 0 0,0 1-2 0,0-1 1 0,0 0 4 16,0 2-5-16,1-2 2 0,-1 1-1 0,1 0-1 0,1 1 1 0,-2-1-6 16,1 1-4-16,-1-1-2 0,0 1-5 0,1-1-3 0,-1 1 2 15,0 1-10-15,0-2 7 0,1 0 2 0,-1 0 2 0,1-1 7 0,-1 1 4 16,0-1-1-16,0 0 5 0,-1 2 3 0,1-2-3 0,-1 0 3 0,1 0 1 16,-1 0-1-16,1 1 1 0,0-1 4 0,0 0-5 0,-1 0 2 15,1 0-1-15,-2 0-3 0,2 0 5 0,-1 0-3 0,2 0 0 0,-2 0 3 16,1 0-4-16,0 0 1 0,0 1 5 0,0-1-4 0,0-1 3 15,0 1-1-15,0 0-3 0,0 0 0 0,0 0 5 0,0 0-4 0,0 0 4 16,0 0 4-16,-1 0-6 0,1 0 2 0,0 0 5 0,0-1-4 0,0 1 5 16,0 0 4-16,0 0-3 0,0 0 1 0,0 0 0 0,0 1-9 15,0-1 6-15,0 1-4 0,0 0 2 0,0 1 4 0,0 1-2 16,0 0 0-16,0 1 1 0,0 0-4 0,0 3 0 0,0 0 7 0,0 2-6 16,0 0 4-16,-1 2-4 0,1 0-3 0,0 1 1 0,-1 2 1 0,2 0-2 15,-1-1 0-15,2 2 2 0,-2-2-2 0,3 2-1 0,-3-2 4 0,1-1-6 16,1 0 4-16,0-2 2 0,0 1-4 0,0-2 1 0,0 1 4 15,-1-1 0-15,2 2 0 0,-2-2 2 0,0 0-4 0,0 1 0 0,0-1 1 16,-1 1-1-16,1-1 0 0,1 2-1 0,-2 0-4 0,1 0 6 0,0 1-3 16,-1 0 2-16,0-1 2 0,1 2 1 0,-1-1 0 0,0-3 6 15,1 1-6-15,-1-1 1 0,0-2 2 0,1 0-1 0,0 0-4 0,1-2 6 16,-2-2-5-16,1 1-1 0,0-2 11 0,-1-1-6 0,1-1 3 16,-1 0 5-16,0-1-4 0,1 0-1 0,-1 0 7 0,1-2-9 0,-1 1 1 15,0-1 2-15,0-1-6 0,0 1 4 0,1-2 3 0,1 2-6 0,-2-2-1 16,1 0 5-16,0 2-7 0,0-2 4 0,0 1 0 0,2 0-6 15,-2 1-1-15,1-1-2 0,0 1-4 0,2-1 8 0,-2 1-4 0,3 0-1 16,-2 0 2-16,3 1-4 0,-1 1-4 0,0-2 7 0,1 1-4 16,1 0 0-16,1 0 5 0,0-1-8 0,1 1 6 0,1 0 0 0,-1 0-5 15,2-1 7-15,1 1-4 0,-1-2-2 0,2 2 1 0,0 1 1 0,-1-2-2 16,3 2 1-16,2 0 1 0,-2 0-7 0,2 1 6 0,-1-1 5 0,0 1-7 16,0 1 4-16,0 0 4 0,1 1-12 0,0 0 6 0,0 1 0 15,0-1-6-15,0 3 3 0,-1-2 1 0,-1 1-2 0,-1 1 0 0,-1-2 5 16,1 0-5-16,-1 1 2 0,-2-1 7 0,1 1-7 0,-3-1 2 15,0 0 2-15,1 0-7 0,-1-1 7 0,-1 1 2 0,1-2-2 0,-1 0 1 16,0 0 1-16,0 0-6 0,0-1 5 0,0 0-6 0,-1 0 1 0,3-1 2 16,-2 1-2-16,1-1 2 0,0 1 4 0,1-1-4 0,1 0 0 15,-2-1 0-15,1 1-1 0,0 0 5 0,-1 0-5 0,0 1 2 0,-1-1-2 16,0 0-1-16,0 0 1 0,0-2 2 0,0 2-1 0,1-1 5 0,-4 1-1 16,1-2-4-16,-1 2 6 0,-1 0-7 0,1-1 1 0,-2 1 1 15,1-1-2-15,-1 1 1 0,1-1 6 0,-2 1-9 0,0-1 7 0,1 0-2 16,-1 1-5-16,0 1 7 0,1 0-5 0,-1 0-2 0,0-1 9 0,-1 0-11 15,2 1 5-15,-1-1 3 0,-1 1-4 0,1 0 2 0,1-1 1 16,-1 1-7-16,0-2 7 0,1 2-7 0,-1 2 2 0,-1-2 5 0,0 0-7 16,0 0 8-16,1 1-6 0,-1-1 0 0,0 1 3 0,-1-1-3 15,0 0 3-15,0 0 3 0,0 0-7 0,0 0 5 0,0 0 2 0,-1 0-1 16,1 0 2-16,-1 0 1 0,1 0-4 0,0 0 1 0,0-1-1 0,0 1 1 16,0-1-1-16,-2-1-2 0,2 2 2 0,0-1 2 0,2 0 0 15,-2 0 1-15,1 0 4 0,0 0-11 0,0-2 4 0,-1 1-2 0,1 1-4 16,0-1 8-16,0-1-4 0,1 1 2 0,0-3 1 0,-1 2 1 15,0-1-2-15,-1 1-1 0,1 0-1 0,2-1 1 0,-3-1-2 0,2 1 1 16,-2-1 2-16,0 1-2 0,0-2 2 0,0-1 4 0,-1 0-7 16,1 0 4-16,-2 0 1 0,0-1-3 0,0 1 3 0,0 0-2 0,-1-1-4 15,1 1 6-15,-1-2-4 0,2 1 2 0,-2-1 1 0,1 1-4 0,1 0 5 16,-2-2 0-16,1 1-1 0,1 0 1 0,1-1-3 0,0 0-3 16,0 0 4-16,0 1-5 0,0-2 5 0,0 2 2 0,1-1-1 0,0 1 1 15,-1 1-3-15,1 1-3 0,1 0 3 0,-1 1-3 0,0 0 1 0,-1 0 4 16,1 2-5-16,-1-1 3 0,-1 2-2 0,1-1-1 0,0 1 5 15,0 1-4-15,-1-1 7 0,1 1-4 0,-1 0-1 0,1 0 3 0,-2 0-4 16,2 0-1-16,0 1 5 0,-1 0-4 0,1-1 2 0,-1 1-1 0,1 1-3 16,0-1 6-16,0 1-6 0,0 0 8 0,0-1-2 0,0 1-6 15,0 1 4-15,0-2-2 0,0 2-4 0,0-2 10 0,0 1-5 0,0 0 1 16,0 0 2-16,-1 0-7 0,1 0 7 0,0 1-9 0,-1-2 6 0,1 2 1 16,0-1-2-16,0 0 2 0,0 0 1 0,0 1-7 0,0-1 5 15,0 1 2-15,1 1-4 0,-1-1 4 0,1 0-4 0,0 0 4 0,-1 0-2 16,1 1 0-16,2 0 1 0,-1-1 5 0,-1 0-4 0,3 0 2 0,-2 0-4 15,1 2-3-15,1-2 3 0,1-1-1 0,0 1 4 0,1-1 1 16,0 1-2-16,1-1 1 0,0 1-3 0,0-1-5 0,1 1 5 0,0 0-3 16,1 2 3-16,1-3 5 0,2 2 1 0,-1-1-2 0,2-1-4 15,1 1-4-15,1 0 2 0,0 1-5 0,0-1 10 0,1 0-3 0,1 0-3 16,1 0 3-16,1 0-3 0,2 1 1 0,-1-1 5 0,1 0-3 0,-1-1 2 16,1 1-4-16,0 0-1 0,-3 1 5 0,2 0-5 0,-3 0 4 15,-1-1 1-15,1 0-2 0,-2 0 1 0,-1 1-1 0,0-2 0 0,-3 0 0 16,2 1 0-16,-1-1 5 0,-2 0-5 0,0-1 0 0,-1 1 1 0,-3-2-2 15,0 2 5-15,-1 0 1 0,-1-1-7 0,0 1 5 0,-1-1-6 16,1 0 0-16,-2-1 6 0,2 0-3 0,-1 0 3 0,0 0-3 0,1-2-3 16,2 1 2-16,-1-1-1 0,2 1 2 0,1-2 3 0,1 2-6 15,-1 0 5-15,1-1-7 0,-1-1 2 0,0 3 5 0,0-1-2 0,-1 2 1 16,0-2-1-16,0 2-3 0,-1 1 5 0,-2 0-2 0,1 0 1 0,-1 0 2 16,-1 1-4-16,0 0 2 0,-1 1-4 0,1-1 2 0,-2 1 2 15,0 0-2-15,-1 1 4 0,0-2-3 0,0 1-3 0,0-1 6 0,0 0-3 16,0 1 3-16,0-1 1 0,-1 0-5 0,0-1 2 0,0 1-1 15,1-1 0-15,-2 0 6 0,2 0-6 0,0 0 3 0,0 0-6 0,0 0 2 16,0-1 4-16,0 1-3 0,0 0 6 0,0 0-2 0,0 0-4 0,0 0 3 16,-1 0-4-16,1 0-1 0,0 0 5 0,0 1-6 0,0-1 11 15,0 0-10-15,0 1 2 0,0 0 5 0,0-1-7 0,0 1 7 0,0 2-1 16,0-2-4-16,0 1 3 0,-1 0-4 0,1 0-1 0,0 0 4 0,0 0-7 16,1 1 10-16,-1-1-7 0,0 1 2 0,0 1 0 0,0-1-1 15,0 2 2-15,1-1-2 0,-1 1 1 0,0 0 3 0,0 0-5 0,2 2 4 16,-2 0-1-16,1 1-4 0,0 2 8 0,0-1-5 0,-1 1 0 0,1 2 1 15,-1 0-1-15,1 1 2 0,-2 0 2 0,1 1-4 0,0-1 3 16,0 2 0-16,0 0-4 0,-1 0 5 0,1 0-4 0,0-1 2 0,0-1 9 16,0 0-11-16,0-2 7 0,1-2-5 0,0 2-5 0,-1-3 10 0,2-1-1 15,-1 0 1-15,0-2-3 0,-1 1-1 0,1-1 0 0,-1-2 2 16,0 1 3-16,1-1-5 0,-1 1-5 0,0-1 7 0,0-2-7 0,-1 0 8 16,1 0 1-16,0 1-3 0,0-2 1 0,0 1-5 0,0-1 6 15,-1 0-1-15,1 0-1 0,0 0 6 0,0-1-9 0,-1 1 5 0,1-2 2 16,0 2-5-16,0-1 7 0,-1-1-10 0,1 1 11 0,0 0-5 0,0-2-1 15,0 3 2-15,1-1-3 0,0 0 2 0,0 0-1 0,0 0-4 16,0 0 6-16,0 1-9 0,2-3 10 0,-1 3-5 0,0-1-3 0,2 0 6 16,-1 1-6-16,2-1 4 0,1 0 2 0,-1 1-8 0,2-1 4 0,1 1-4 15,2 1-4-15,-1-1 14 0,2 1-8 0,2 0 3 0,1-1-5 16,0 1-2-16,2 0 5 0,-1 1-2 0,1-1 4 0,0 1 0 0,1 0-6 16,2-1 6-16,-1 1-3 0,3 0 3 0,-1-1 0 0,0 0-3 15,1-1 5-15,1 1-6 0,-1-1 7 0,1-1-4 0,-2 1-2 0,1-1 4 16,0 0-4-16,-1-1 2 0,-1 0 6 0,1 1-13 0,-1 1 12 0,0-1-11 15,-1 1 6-15,-2-1 6 0,-1 1-11 0,-1 0 6 0,1 0-5 16,-2 0-1-16,0 0 6 0,-1 0-6 0,0 0 6 0,-2 0-7 0,1 0 5 16,-1 0 2-16,0 1-7 0,1-2 8 0,-1 1-7 0,0-1 11 15,1 0-1-15,-1 0-6 0,1-1 4 0,-1 1-7 0,0 1 4 0,0-2 8 16,-1 0-10-16,0 0 6 0,0 0-6 0,-2 0 0 0,0 1 8 0,-1 0-6 16,-2-1 1-16,0 1-6 0,-1 1-2 0,1 0 2 0,-3 0 6 15,0 0-2-15,0-1-1 0,-1 0-1 0,0 1 1 0,0 0-3 0,0 0 3 16,0 0-7-16,0 0-6 0,0 0-7 0,1 0-17 0,-2 1-12 0,0 0-23 15,0 2-18-15,-1-2-25 0,0 2-43 0,0-1-58 0,0 3-88 16,-3 0-85-16,1 0-19 0,-1 2 95 0,-2 0 126 0,-1 0 96 0,-1-2 55 16,-2-1 10-16,-1-2-24 0,0-1-1 0</inkml:trace>
  <inkml:trace contextRef="#ctx0" brushRef="#br0" timeOffset="176634.13">22253 10580 67 0,'-4'-1'55'0,"1"1"-46"0,-3 0-4 16,1 0-3-16,1 0-2 0,0 0 3 0,0-1-3 0,0 1-1 15,1-2 3-15,-1 1-3 0,1 0 1 0,1 0 1 0,-1-1-2 0,1 1 0 16,0-1 1-16,0 0 0 0,1 1 0 0,1-1 1 0,0 0-1 15,0 0-2-15,0 0 2 0,-1 0 0 0,1 0 0 0,1 0 0 0,-1 1 0 16,-1-1-1-16,1-1 2 0,-1 2-1 0,0-1 0 0,1 1 1 0,-1 0-2 16,-2-1 1-16,2 1 0 0,-1 0 0 0,1 0 0 0,-2 0 0 15,1 0 0-15,-1-2 0 0,0 2-1 0,1-1 1 0,1 1 0 0,0 0 1 16,0-2-1-16,1 1-2 0,0 1 2 0,1-3 0 0,0 2-2 0,0 0-2 16,0-2-11-16,0 2-42 0,2-2-1 0</inkml:trace>
  <inkml:trace contextRef="#ctx0" brushRef="#br0" timeOffset="177961.92">22203 10476 125 0,'2'-1'14'0,"0"-1"-11"0,0-1-1 0,-2 2 1 15,0 0 1-15,0 0 0 0,-1 1 0 0,0-1-3 0,-2 1 4 0,2 0 1 16,-1 0 2-16,-1 0 4 0,1 0 2 0,0 1 0 0,0-1 5 0,-2 1-1 16,2 0 1-16,-1 0-1 0,0 1-1 0,0-1-2 0,-1 1 1 15,1 0-1-15,-1 2 2 0,1-1 3 0,0 1 2 0,0-1 0 0,0 2 2 16,-2-1 2-16,0 2-2 0,0 1 4 0,-1-1 0 0,0 2-3 0,0-1 5 16,0 1-3-16,1 0 0 0,-1 0 0 0,-1 0-7 0,0 0-2 15,-1 0-1-15,-1 0-4 0,1 0 0 0,-1 0-2 0,-1 0-2 0,1 1-4 16,0-1 3-16,0-1 1 0,1-2 1 0,-1 0 1 0,1 0-2 0,2-2-5 15,-1 0 2-15,0 0 0 0,1-1-1 0,1 0 5 0,1 1-4 16,0-1-6-16,1 0 6 0,0 1-5 0,0-1 2 0,2-1 3 0,0 0-2 16,1 1 2-16,0-2-4 0,0 2 1 0,0-1 2 0,2-1 0 15,0 1 1-15,1 0-2 0,0 0-1 0,1 0 3 0,-2-1-4 0,2 2 2 16,0-2 0-16,1 1-3 0,-1-1 3 0,0 1-1 0,0 0-3 0,1 0 6 16,-1 1-7-16,0 0-1 0,-1 0 9 0,1 1-6 0,-1 1 7 15,1-1 1-15,-1 2-7 0,1 1 2 0,0-1-1 0,0 2 2 0,-1 1 0 16,1-1 2-16,0 1-2 0,0 0-6 0,-1 2 3 0,1-1 1 15,0 0-2-15,1 0 4 0,-1 2-3 0,2-1-5 0,0 1 6 0,0 0-4 16,0-2 3-16,-1 2 0 0,1-1-4 0,0-1 3 0,0 2-1 0,0-1 2 16,1 0 1-16,-1 1-1 0,1-3 0 0,-1 1-1 0,0 0-1 15,-3 0 5-15,1 2-5 0,-1-2 3 0,-1 0 1 0,2-1-4 0,-1 0 3 16,0 1-3-16,-1-1 0 0,0 0 3 0,0 1-5 0,0-1 4 0,-1-1 3 16,1 0-4-16,-1-1 6 0,1 0-4 0,0 1-3 0,-1 0 4 15,0-1 0-15,0 0 3 0,0 0 1 0,0-2-1 0,1 1 0 0,-1-1-3 16,1 0 5-16,-1 0-1 0,0 0-5 0,0 1 5 0,1-1-5 0,-1 0-3 15,0 0 6-15,1 1 0 0,-1-1 1 0,1 2 1 0,0-2-3 16,-1 0 2-16,0 1-1 0,0 1 6 0,2-2 0 0,-1 1-4 0,-1-2 2 16,0 3-9-16,0-1-1 0,2 0 7 0,-2 1-9 0,1-1 10 15,-1-1-3-15,2 2-9 0,-1-1 8 0,0 1-4 0,1-1-1 0,-2 1 6 16,1 0-6-16,-1 1 3 0,0-1 3 0,0 1-6 0,1 1 5 0,-2-1 2 16,1 1-4-16,0 0 8 0,-1 0-3 0,1 0 1 0,0-1 0 15,0 0-6-15,1 1 2 0,-1-1-1 0,1 1 4 0,-1 0 3 0,0-2-6 16,0 0 3-16,1-1-3 0,-1-2-4 0,0 2 7 0,-1-1-4 0,1 0 3 15,0 0 0-15,0-1-4 0,-1 1 4 0,2-2 1 0,-2 0-4 16,1 2 4-16,-1-2-4 0,0 0 1 0,0 1 0 0,0 0-2 0,-1 0 2 16,1 1-6-16,-2 1 0 0,2-1 2 0,-1 1-2 0,0-1 4 15,0 1-2-15,0 0-2 0,0-1 8 0,-1 2-7 0,1-1 2 0,1-2 4 16,0 0-5-16,0 0 8 0,0-1-3 0,0 0-2 0,1 0 9 0,1-1-5 16,-1 0 5-16,0-1 0 0,0 0-7 0,1 0 6 0,0-1-6 15,0 1 2-15,0-1 3 0,0-1-5 0,0 2 1 0,0-2 0 0,-1 1-5 16,1 0 6-16,-1 0-3 0,2 1-1 0,-1-2 2 0,-1 1-5 0,2 1 2 15,-2 0 1-15,0-1-3 0,1 0 2 0,-1 1-4 0,2-1 2 16,0 0 1-16,1 0-3 0,-1-1 4 0,2 1-3 0,-2 0 1 0,2 0 0 16,-1 0-4-16,2 0-1 0,-1-2 3 0,2 2-6 0,0-1 6 15,-1 0-4-15,2-2-4 0,1 2 7 0,-1 0-6 0,0-2 7 0,0 1 2 16,1-1-6-16,-1 1 9 0,0-1-8 0,0 2 1 0,0 0 7 0,0-1-7 16,0 1 4-16,-1 1-4 0,0 0 0 0,-1 1 5 0,-1-1-6 15,0 2 1-15,-1-1 4 0,-1 1-6 0,0-1 5 0,0 1-4 0,-1 0-2 16,1 0 5-16,-1 0-2 0,1 2 2 0,0-2 2 0,-1 0-3 15,0 1 0-15,1 1 0 0,-1-2 1 0,0 1 4 0,2-1-2 0,-2 0 4 16,0 1-4-16,1-1-1 0,-1-1 2 0,1 0-1 0,0 0 2 0,0 0 2 16,-1-1-4-16,2 1 4 0,-2-3-2 0,2 2-2 0,-2 0 6 15,0 0-7-15,1 1 1 0,-2-1 2 0,1 0-4 0,-1-1 5 0,0 1 0 16,1 0-4-16,-1 0 5 0,0 0-6 0,0 0 1 0,-1-2 4 0,1 2-5 16,0-1 7-16,0 1-3 0,3 0-5 0,-3-2 5 0,1 2-6 15,0-1 1-15,0 1 4 0,0-2-7 0,-1 2 6 0,2 0-4 0,-1-1 0 16,0 1 2-16,-1-1-1 0,2 1 0 0,-1 0 2 0,-1 0-4 0,1 0 5 15,0 1 4-15,-1-1-6 0,-1-1 4 0,0 1-4 0,0 1-2 16,1-1 8-16,-1 1-6 0,0-1 7 0,-1 1-4 0,1-1-1 0,0-1 3 16,-1-1-4-16,-1 2 5 0,1-1-2 0,1-1 0 0,-1 1 2 0,0-1-4 15,-1-1 0-15,1 1 3 0,-1-2-4 0,0-1 6 0,1 2-4 16,-1-2-1-16,0 0 2 0,1 2-3 0,1-2 2 0,-1 1 2 0,0 0-2 16,0 0 3-16,1-1-4 0,-1 2-3 0,0-2 3 0,1 0-2 0,0 0 4 15,0 2-1-15,0-1-3 0,-2-1 6 0,1 2-6 0,0-1 1 16,0 0 4-16,0 1-6 0,-3-1 6 0,2 1-1 0,0-2-1 0,1 0 4 15,-2 0-4-15,0-1 2 0,-1 2 4 0,1-3-2 0,-1 1 5 16,0-1-2-16,-1-2-1 0,2 3 5 0,-2-2-8 0,2-1 5 0,-2 1-4 16,2-3 0-16,-1 2 0 0,1-2 2 0,-1 1-4 0,1-1 2 0,-1-1-4 15,1 2 2-15,1 1-3 0,-1-3 0 0,1 2 3 0,0 0-4 16,-1 1 7-16,1-1-4 0,-1 1-1 0,0-1 4 0,1 0-3 0,-2-1 5 16,2 1 2-16,-2-1-7 0,0 0 6 0,1 0-3 0,-2-1 1 15,2 1 6-15,-2-1-5 0,0 0 3 0,1 1-6 0,-1-2-4 0,1-1 5 16,-1 1-2-16,0 0 3 0,0 2-2 0,0-1-2 0,0 0-1 0,0 0 0 15,0 1 3-15,0-2-1 0,0 1-2 0,-1 2 2 0,0-2-1 0,0 2 3 16,0-2-1-16,2 0-5 0,-1 1 6 0,1-2-1 0,-1 0 5 16,0 2 0-16,0 1-1 0,0-1 1 0,0 2 1 0,1 0 0 15,0-2 1-15,-1 2-3 0,0-1 3 0,-1 1-3 0,0 1 1 0,2-2-4 16,-2 0-2-16,1 0 2 0,0 1-2 0,-1 0 8 0,0-1-6 0,0 1 2 16,1-1 1-16,-1 2-1 0,1 1 5 0,0 0-1 0,-1 2-4 15,0 1 5-15,0 0-9 0,-1 2 5 0,2-1-2 0,-2 1-6 0,0 0 4 16,0 1-7-16,0 1 3 0,1 1-1 0,0-1-5 0,3 1 5 0,-2 0-5 15,3 0 4-15,0 1-13 0,-1-1-20 0,2 1-18 0,1 0-37 16,0 0-26-16,0 0-35 0,3 2-43 0,-2 0-43 0,1 1-60 0,0-1 32 16,-1-1 86-16,2 2 69 0,-1-2 6 0,-1 0 17 0</inkml:trace>
  <inkml:trace contextRef="#ctx0" brushRef="#br0" timeOffset="179127.97">21916 10929 131 0,'-2'3'14'0,"-2"-1"-12"16,1 1 2-16,1 1-2 0,-1-2 2 0,1 0 0 0,-2 1-1 0,2-1 2 15,0 0 1-15,-2 1 2 0,2-1 2 0,-1-1 1 0,-2 0 4 0,0 1 0 16,1 0 4-16,-1-1 6 0,-1 0 2 0,-1-1 8 0,1 0 5 16,-3 1 9-16,1-2 8 0,-1 1 4 0,0-2 5 0,0-1 5 0,0 0 4 15,0-1 4-15,0-1 0 0,1-1-1 0,0 0-5 0,1-1 2 16,-1-1-1-16,2 0-9 0,-1 0-1 0,3-1-14 0,0 0-7 0,2 0 0 15,1 1-15-15,1 0 1 0,0 0-8 0,1 1-6 0,1 0 0 0,1 1-4 16,0 0-1-16,2 0 0 0,0 0-3 0,1 2-2 0,1-1-5 16,0 2-3-16,1-1 2 0,3 2-2 0,-2-2 3 0,2 2-1 0,1 1-2 15,-1 0 3-15,2 0-5 0,0 1 4 0,-1 1-4 0,1 1-2 16,-1 1 0-16,-1 2-5 0,0 1 1 0,-1 1-2 0,-1 1-3 0,0 1 8 16,-1 0-4-16,-2 2 5 0,-2-1 9 0,-1 0-4 0,-1 1 10 0,-2-2-2 15,2 1 5-15,-4 0 9 0,0 0-6 0,0-2 8 0,-3 0-6 0,1 0-1 16,-1-1 7-16,-1 0-8 0,-1 0 3 0,0-1-2 0,0-2-4 15,1 2 5-15,-1-2-5 0,-1-1 3 0,1-1-5 0,0 1-3 0,-1-1 2 16,1 0-4-16,1-1 3 0,-1-1-3 0,2 0-4 0,0 0 2 16,0 0-7-16,2-1-4 0,-2 0-3 0,3 0-14 0,-1-1-5 0,1-1-18 15,0 0-10-15,1-1-13 0,-1 1-14 0,1-2-18 0,0 1-23 0,1 0-50 16,1-2-44-16,0 3-13 0,1 0 36 0,0-1 73 0,0 1 56 16,0 0 15-16,2 0-59 0</inkml:trace>
  <inkml:trace contextRef="#ctx0" brushRef="#br0" timeOffset="187489.95">10241 12004 155 0,'-1'-3'40'0,"0"2"-7"0,-1-2 5 0,2 2 1 16,0-3-4-16,3 2-9 0,-1 0-4 0,2-1 5 0,0 1-4 0,3 0 12 16,1-1 3-16,3 2 10 0,-1 0 7 0,0 1 4 0,3 0 7 15,1 0 4-15,2 2-3 0,2 1-2 0,2 0 1 0,2 3-12 0,-1-2-1 16,2 3-6-16,0 0-9 0,1 1-3 0,0 2-2 0,2-2-10 15,0 0-3-15,2-1-2 0,3 0-6 0,0-3-4 0,1 1 4 0,-1-3-7 16,0-1 7-16,1-2-4 0,-1 0 3 0,-1-1-4 0,0-3-3 0,0 0 2 16,-1 1-1-16,-2-1-3 0,0 1-2 0,-2 0 1 0,-3 1 1 15,-1 0 2-15,-2 2 1 0,0-1-1 0,-1 1-1 0,-1 0 1 0,-2-1-6 16,-1 2 11-16,-1 0-9 0,-1 0 3 0,-3 0 6 0,0 0-6 16,-1 0 5-16,-2 0-1 0,0 0-6 0,-3-1 6 0,0 1-2 0,-1 0 1 15,-1-1 6-15,1 0-6 0,-2 0 6 0,0-3 3 0,0 1-4 0,0-2 3 16,-1 0-2-16,0-1-7 0,1-1 6 0,-3-1-8 0,3 0 4 0,-1-3 1 15,1 1-4-15,0-2 1 0,-1 1 6 0,1-2-11 0,0 1 9 16,0-1-1-16,0-1-8 0,0 0 7 0,-1 0 0 0,0 2-1 0,0-1 9 16,-2 0-3-16,1 1 0 0,0 0 7 0,-1 1-11 0,0 0 5 0,0 1 0 15,-1-1-8-15,1 1-2 0,-1 0-1 0,2-1-7 0,-2 0 5 16,2-1-1-16,0 1-2 0,0 0 1 0,-1 1-4 0,1-2 4 0,0 1 0 16,0-1-3-16,0 1 1 0,1 0-7 0,1 1 3 0,0 0 4 15,0 0-1-15,0 0 1 0,0 2 3 0,0 1-3 0,0 1 2 0,1 1 4 16,-1 0-8-16,0 2 3 0,0 0 1 0,0 1-3 0,0 1 3 15,0 1 3-15,0 0-6 0,1 0 2 0,0 1 1 0,-1 0-5 0,3 0 5 16,-2 2-1-16,2 0-1 0,1-1 6 0,0 2-4 0,2-2-2 0,0 2 7 16,1-2-4-16,3 0 1 0,1-1 5 0,0 2-5 0,3-2-1 15,0 0 7-15,1 0-7 0,3-1 5 0,0 0 1 0,1 0-7 0,2 0 1 16,1-1 4-16,2 0-3 0,0 1 3 0,-1-1-1 0,0 1-2 16,0 0-5-16,-1 0 2 0,0 1 3 0,0 0 1 0,-1 0-3 0,0 0 1 15,-2 2-2-15,2-1-2 0,-1 0 6 0,-1 0 2 0,1 0-3 0,1 0 1 16,-3-1-4-16,-1 0-2 0,1 0 9 0,-1 0-4 0,-1 1 3 0,0-2 2 15,1 0-9-15,-2 1 4 0,-1-1 6 0,0 0-8 0,-1 1 9 16,-3-1-1-16,1 1-13 0,-3-1 12 0,-2 1-5 0,-1 2-1 0,0-2 9 16,-2 0-4-16,-1 0-4 0,-2 0 14 0,2 0-3 0,-4 0 8 0,2 1 2 15,-1 0-8-15,-1 0 0 0,1 2 2 0,-1 0-2 0,-2 1 6 16,1 1-3-16,0-1-3 0,0 2 1 0,1 1-5 0,-2 1 3 0,1 1-6 16,0 0 1-16,0 1-2 0,-1-1-8 0,2 2 8 0,-1 0-1 15,0 1-6-15,0 0 9 0,1-2-1 0,-1 1-12 0,2 0 9 0,-1 0 0 16,0 1-3-16,0-2 16 0,-1 2-13 0,-1-1-11 0,1 2 13 0,-2-1-10 15,2 2 7-15,-2-1 7 0,2 1-12 0,-2 1-4 0,2 0 4 16,-1-2 6-16,1 0 0 0,-2-3-2 0,2 1-2 0,1 0-6 0,-1-1 4 16,2-1 6-16,1-2 0 0,-1-1-6 0,1-2 1 0,0-1 1 15,1-1-2-15,-1-2 7 0,1-1-5 0,2 1 5 0,-1-2-1 0,0-1-3 16,3-1 1-16,-2 0 4 0,3-1-7 0,1 1 12 0,-1-2-7 0,2 0-8 16,0 0 11-16,0-1-3 0,1 2 1 0,1-1 14 0,1 0-15 15,0 2-10-15,2-2 7 0,1 2-9 0,1-1 9 0,0 2 7 0,1 0-8 16,0 1-6-16,3 1 6 0,-1-2-1 0,3 2 5 0,1 0-3 0,1 2 0 15,1-1-10-15,1 0 5 0,1 0 2 0,-2 1-5 0,0-2-1 16,0 1 1-16,-1 1-3 0,-1-4 7 0,-1 2-1 0,0-2-2 0,-3 1 5 16,-2-1-2-16,0-2 4 0,-1 1-1 0,-1 0 2 0,-1 1 1 15,0 1 11-15,-2 0-13 0,1-1-1 0,-3 0-3 0,-1 1-2 0,-1 1 6 16,1 0 7-16,-1 1 0 0,-1-1-4 0,1 0 1 0,-2 2 1 0,0-2-7 16,0 1 3-16,-1 0 2 0,-1 0-11 0,-1-1 14 0,0 0-4 15,0 1-5-15,1-2 11 0,-1 1-8 0,-1 0-4 0,0-1 10 0,2-1-6 16,-2 0 8-16,1-1-4 0,-1-2-4 0,0 2 3 0,1-3 1 0,-2 0-1 15,1-1 5-15,-1 1-4 0,-1-4 3 0,1 1 0 0,-2-2-3 16,0-1 10-16,0 0-4 0,-1 0 8 0,2-1 6 0,-1-1-8 0,0 0 6 16,1 1-7-16,-2-2-2 0,2 2 9 0,0-1-9 0,1 0-1 15,0 2 2-15,-1-1-5 0,1 0-2 0,0 1 6 0,0-1-10 0,1 1 0 16,0 1 2-16,1-2-4 0,0 3 5 0,0-2-3 0,0 2-1 16,0-1 1-16,1 2-8 0,0 0 5 0,1 0 0 0,-1 0-1 0,1 1 5 15,0-2-7-15,0 3 0 0,1 0 3 0,1 2-6 0,0-1 5 0,-1 1 5 16,-1 1-11-16,1 1 8 0,-1 1 4 0,0 1-8 0,-1 0 6 0,1 1-3 15,-1 0-8-15,0 1 13 0,0 1-8 0,0-1 4 0,1 3 4 16,1-1-7-16,-2 1 8 0,3-1 0 0,0 2-4 0,-1-1 0 0,3 2-2 16,0 1-5-16,2-2 3 0,-1 1-1 0,1-1 6 0,1 1-1 0,0-1-1 15,3-1 1-15,0 0-2 0,2-1-5 0,1-1 5 0,2 1 0 16,1-3-1-16,2 0 4 0,1 0-5 0,2 0-1 0,-2 0 5 0,1-1-8 16,0 1 3-16,0-2 3 0,2 1-6 0,-2-1 4 0,-1 1-1 15,1-1 1-15,-2 0 0 0,1 0 5 0,-2 0-7 0,0 1 7 0,-3-2-6 16,-1 1 1-16,0 1 5 0,-2-1-6 0,-3 0 6 0,2 1 1 15,-2 0-4-15,-2-1 3 0,0 2-6 0,0 0-4 0,-1 1 6 0,-2 1-4 16,0 1 7-16,-2-1-2 0,0 0-3 0,1 0 4 0,-2 1 4 0,3-1-8 16,-1 0 6-16,1 1-9 0,0-1-2 0,1 1 10 0,0-1-6 15,1 0 4-15,-1-2 0 0,0 2-6 0,-1-1 6 0,0-1 1 0,0 2-7 16,-1-1 9-16,0 0-1 0,-1 0-5 0,1 0 7 0,-1 0-4 0,-1 2 0 16,1-1 2-16,-3 1-2 0,1 0 1 0,-1-1-2 0,0 3 1 15,-1-1 0-15,1 2 1 0,-2 1 1 0,0 1 2 0,0 1-3 0,-2 2 4 16,1 1 1-16,1 1-6 0,-1 1 6 0,0 2-8 0,0-1 1 0,1 2-1 15,-1 2 2-15,1-1 2 0,1 2 3 0,-1 0-7 0,0 0 2 16,1-2-11-16,-1 1 4 0,1-2 3 0,0 1 4 0,0 0 0 0,1-2 0 16,-1 0 0-16,-1-1 0 0,1 1 1 0,0-2 0 0,-1 0 7 0,1-1-11 15,-1-1 10-15,0 0-11 0,1-2 5 0,-1 0 4 0,0-2 2 16,0 0 2-16,0-3-2 0,1 0-2 0,1-2 3 0,0 1-8 0,1-2 8 16,1-1-4-16,-1 1 2 0,2-1 3 0,0 0-6 0,0 0 3 15,1-2-3-15,3 1-3 0,2 0 2 0,1-1 7 0,2 1-11 0,1 0 8 16,1 1-7-16,2 0-4 0,0-1 5 0,0 0-1 0,2 0 2 0,1 0 1 15,1 0-4-15,0 0 2 0,1 0-3 0,1-1 3 0,-1 1 3 16,2-1-9-16,0 0-1 0,-1-2-11 0,1 2-7 0,-2-2-6 0,-1 0-12 16,0 0-16-16,-2 1-23 0,-1-1-40 0,0 2-38 0,-2 0-58 0,-1 0-60 15,-1 1-48-15,-1 0-8 0,-1 1 102 0,0 0 95 0,-1-1 73 16,-2 1 35-16,0-1-5 0,-5-2-31 0</inkml:trace>
  <inkml:trace contextRef="#ctx0" brushRef="#br0" timeOffset="188538.98">16024 11387 649 0,'-1'-14'240'16,"1"-1"-131"-16,1-1-45 0,-2 6-12 0,-2 5-2 0,0 1-6 0,-1 3 1 15,0 2 6-15,-3 2 3 0,0 0 13 0,-2 2 6 0,-3 2 2 16,-1 2 1-16,0 4-9 0,-4 1-11 0,-1 2-6 0,-2 2-12 0,-1 2-6 16,-6 2-6-16,-1 1-14 0,-2 2 1 0,0 2-6 0,0-1-6 0,0 2 5 15,-1-1-5-15,1 0-1 0,-1-1 6 0,1 0-5 0,3-2 2 16,-1-2 4-16,4-1-5 0,1-3 7 0,2-1 9 0,1 0-4 0,2-4 7 15,-1 0 3-15,6 0-5 0,0-3 6 0,1-2 0 0,4 0-9 0,3-1 6 16,1-2-6-16,3 1 4 0,3-2 1 0,2 0-8 0,0 0 6 16,4 0-5-16,4-1-4 0,2 2 7 0,3-2-13 0,5 1 7 0,2-2 7 15,3 1-9-15,3 0 7 0,0 0-13 0,4 1-3 0,3-2 0 0,1 1 3 16,1 0 2-16,3-1 1 0,2 0-10 0,-1 1-4 0,2 0-10 16,-2-1-17-16,-4 2-10 0,0-2-24 0,-3 2-30 0,-2-2-18 0,-3 0-46 15,-4-1-37-15,0 1-42 0,-4-2-63 0,-2 0-11 0,-4-3 40 16,-3 1 97-16,-3-2 84 0,-1 1 36 0,-6-3-58 0</inkml:trace>
  <inkml:trace contextRef="#ctx0" brushRef="#br0" timeOffset="188735.57">15931 11382 289 0,'-3'-11'314'0,"0"-1"-99"0,-1 1-110 0,2 6-59 15,0 7-28-15,0 3-11 0,-1 5 3 0,1 3 16 0,-3 3 31 16,0 1 27-16,1 2 30 0,0 2 16 0,1-1 3 0,1 3-6 0,0 4-9 15,1 3-20-15,0 1-13 0,1 5-19 0,0 3-25 0,0 3-12 0,0 0-19 16,0 3-4-16,0-1-4 0,1 1-10 0,0-1-2 0,2-3-6 16,-1-2-18-16,3-2-14 0,0-2-29 0,2-4-40 0,3-3-39 0,0-4-50 15,1-6-55-15,2-1-31 0,2-4-2 0,-1-2 74 0,1-3 86 0,1-4 59 16,0-5-72-16</inkml:trace>
  <inkml:trace contextRef="#ctx0" brushRef="#br0" timeOffset="188993.93">16341 11637 1210 0,'-6'-9'374'0,"0"-3"-262"0,-1 3-79 0,5 4-28 0,2 7-14 16,2 0-2-16,3 0 2 0,2 2-2 0,1-2 11 0,1 3 1 16,5-2 2-16,1 1 4 0,3-1 1 0,2 2 0 0,2 0 4 0,2 1-9 15,1 2 1-15,3 1-1 0,0 3-4 0,-2 1 2 0,0 0-2 16,-4 2-2-16,-5-1 3 0,-3 1-3 0,-3 0 3 0,-3-1 6 0,-2 1-2 15,-4-1 7-15,-3 0 5 0,-1 2-3 0,-4-2 3 0,-2 1 4 0,-2 1-6 16,-2-1 2-16,-3 0-3 0,-2 1-7 0,-3 0-4 0,-2-2 0 16,1 0-5-16,-1-3 3 0,0 1-4 0,2-2-30 0,1-2-24 0,2-2-42 15,1-1-49-15,2-4-38 0,3-2-49 0,0-2-28 0,2-2 3 16,2-5 56-16,4 0 81 0,1-5 55 0,2-1-57 0</inkml:trace>
  <inkml:trace contextRef="#ctx0" brushRef="#br0" timeOffset="189147.85">16707 11506 814 0,'2'-4'233'0,"1"3"-142"16,2 2-60-16,-2 6-22 0,-2 5 6 0,0 1 6 0,1 7 12 16,-4 1 19-16,1 2 14 0,-1 1 13 0,0 1 0 0,-2 2-18 0,3-1-17 15,-1-1-20-15,1 0-13 0,-1 0-3 0,0 2 1 0,1 1-9 0,1 0 9 16,0 4-9-16,0-1-17 0,1 1-31 0,0-1-66 0,0-2-80 16,2-1-62-16,1-3-25 0,0-4 30 0,0-3 73 0,1-5 73 0,0-4 54 15,-1-6 33-15,1-3 4 0,1-3-116 0</inkml:trace>
  <inkml:trace contextRef="#ctx0" brushRef="#br0" timeOffset="189265.99">16775 11880 625 0,'-1'-11'324'0,"0"-2"-73"16,0-2-110-16,1 5-67 0,0 4-25 0,1 0-26 0,0 2-16 0,3 1 2 15,0 1-3-15,1 0-1 0,1-1 8 0,1 1-4 0,2 1 0 0,0-1 6 16,3 0-12-16,0 1-2 0,2 0-17 0,2 0-44 0,2 1-64 16,-2 1-101-16,1-1-94 0,0 0 21 0,-2 0 92 0,1-2 63 0,-1-2-7 15</inkml:trace>
  <inkml:trace contextRef="#ctx0" brushRef="#br0" timeOffset="189541.5">17088 11544 1186 0,'-1'-5'247'0,"0"2"-181"0,-1-1-55 0,5 6-15 0,0 3-2 16,2 1 9-16,0 0-5 0,1-1 8 0,3 1 7 0,0 0 4 16,1 0 15-16,0-1 8 0,1 2 0 0,-1 0 0 0,0 2-16 0,-1 1-7 15,-1 0-5-15,-3 0-8 0,0 3 1 0,-3 1-3 0,-3 0-4 16,-2 1 6-16,-3-1-7 0,-2 1 3 0,-1-2 3 0,-3 0-10 0,-1 0 6 15,0-3-2-15,-2 2-5 0,-2-3-6 0,1 0-1 0,0-1-16 0,0 0 9 16,1-2-3-16,0-1 1 0,1-2 13 0,3-1-2 0,1 0 5 16,4-2 8-16,0 0-4 0,1-3 5 0,3 2 8 0,2 0-7 0,2-1-1 15,2 1 6-15,1-1-4 0,1 1-4 0,2 1 9 0,0 1-10 0,4 1 10 16,0-1-1-16,2 0 1 0,0 0 5 0,1 1-5 0,1 2 1 16,0-1 0-16,2 2-5 0,-2-2 2 0,-1 2-11 0,1-2-10 0,-1 1-27 15,0-1-53-15,-1 0-52 0,0 0-74 0,-2-1-63 0,2-2 0 16,-2-1 78-16,0-2 76 0,0-3 70 0,-3-2-85 0</inkml:trace>
  <inkml:trace contextRef="#ctx0" brushRef="#br0" timeOffset="189713.18">17378 11411 665 0,'-1'-6'299'0,"1"1"-142"0,1 0-92 0,-1 6-39 16,1 4-10-16,1 2 4 0,-1 3 7 0,1 3 21 0,-1 2 23 0,0 1 23 15,1 3 9-15,-1 1 0 0,-1 3-12 0,1 2-22 0,-1 2-8 0,0 3-10 16,0 2-14-16,-2 3-4 0,-1 2-10 0,1 2-15 0,-2 1 4 15,1 1-11-15,0 0-5 0,0-2-6 0,1-1-16 0,1-1-31 0,0-2-37 16,2-2-44-16,-1-2-49 0,2-3-31 0,2-5-35 0,-1-4-13 0,3-4 12 16,-2-6 58-16,2-2 74 0,0-5 56 0,0-5-59 0</inkml:trace>
  <inkml:trace contextRef="#ctx0" brushRef="#br0" timeOffset="189971.01">17839 11522 449 0,'2'-6'191'0,"0"1"-44"16,0 0-79-16,-1 3-38 0,-2 4-16 0,1 0-6 0,-1 1 9 0,-1 2 8 15,-2 1 21-15,1 1 20 0,-2 0 10 0,0 0 9 0,-2 2-1 0,-1 0-13 16,-1 2-10-16,0 3-19 0,-2 0-16 0,-1 1-4 0,-2 1-8 0,-1 2-1 16,0-2 1-16,0 0-10 0,2-1 0 0,0 0 0 0,-1-2-4 15,2-1 9-15,0-3-8 0,0 2 0 0,2-3-2 0,1 0-10 0,1-1-13 16,0 0-20-16,2-3-21 0,0 0-18 0,1-2-15 0,2 0-9 0,2 1 3 15,0-2-7-15,1 1 11 0,2-2 1 0,0 1-1 0,2 1 11 16,0-1 3-16,1 0 8 0,1 0 14 0,-1 0 7 0,1 0 14 0,0-1 16 16,1 1 8-16,-1 2 9 0,1-2 5 0,-2 1 0 0,2-1-11 15,-1-1-103-15</inkml:trace>
  <inkml:trace contextRef="#ctx0" brushRef="#br0" timeOffset="191215.54">14108 10905 707 0,'-3'-6'331'0,"1"0"-154"0,-1 1-87 0,3 2-33 0,-2 5-21 16,4 0-21-16,0 1-4 0,0 2-8 0,3 1-2 0,-1 1 4 15,2 0-2-15,2-1 4 0,-1 1 1 0,2-1-3 0,2 1 12 0,-1 0-3 16,3 0 5-16,1 1 4 0,1 0-8 0,1 1 0 0,2 2-1 0,3-1-6 16,1 2 3-16,-1-1-6 0,2 2-3 0,-1 2 1 0,-2 0-3 15,0 1 4-15,-3 0 5 0,-2 0-7 0,-1 1 5 0,-1 0-3 0,-3-1-6 16,1 0 10-16,-3-1 8 0,-2-1 11 0,0-1 9 0,-1 0 2 16,-2-1-1-16,1 0-7 0,-2 0-3 0,2-2-4 0,-3 1-8 0,1-2 4 15,-1 0-10-15,-1-1 0 0,2-1 0 0,0-2-6 0,0 0 4 0,0 0-3 16,2-1-3-16,-2-1 5 0,0 0-9 0,2-1-1 0,-1 0-2 15,2-1-7-15,-1 0 0 0,1-1-4 0,0 0-15 0,-1 0-5 0,2-1-23 16,0 1-28-16,-2-2-25 0,3-1-46 0,-1 0-32 0,1 0-42 0,0-1-28 16,0-1 18-16,0 0 69 0,0 0 72 0,-2-2 52 0,2-1-76 15</inkml:trace>
  <inkml:trace contextRef="#ctx0" brushRef="#br0" timeOffset="191860.45">14148 11858 252 0,'1'0'66'0,"1"0"-7"16,1-1-28-16,0 1-10 0,0-1-5 0,0-1 3 0,2-2 16 15,-1 0 25-15,2-3 24 0,0 0 30 0,0-2 13 0,2-1 7 0,0 1 0 16,0-2-13-16,1-1-5 0,1-1-23 0,2 2-19 0,1 1-11 0,-1-2-22 16,1-1-10-16,0 1-8 0,-2-1-10 0,2 1 2 0,-2 1 2 15,1-2-11-15,-1 2 6 0,0-1-3 0,-3 0-5 0,0-1 11 0,-1 0-10 16,0 0 7-16,-2-2-5 0,1 2 0 0,-2-2 3 0,-1 0 0 16,1 0 6-16,-2-1 7 0,-1-1 0 0,0 0 7 0,-1 0-2 0,1 1-6 15,-1 0 4-15,0-1-11 0,0 2 3 0,0 0 1 0,0 3-8 0,2 0 2 16,-2 3-6-16,2 1-5 0,-1 1 1 0,1 1-6 0,-1 2 4 0,2 0-2 15,-1 1-6-15,2-1 1 0,-2 2-15 0,2 1-12 0,1 0-8 16,0 0-23-16,0-1-9 0,1 2-20 0,2-1-23 0,0 1-19 0,2-2-18 16,0 1-8-16,1-3 2 0,2 1-2 0,0-2-1 0,1 2 5 0,-2-1 5 15,2 0 35-15,-1 0 38 0,-2 1 33 0,1 0 26 0,-3 0-8 16,0 2-79-16</inkml:trace>
  <inkml:trace contextRef="#ctx0" brushRef="#br0" timeOffset="192182.72">14508 11300 655 0,'-6'-4'327'0,"1"-1"-139"0,0 2-129 0,0 0-38 0,4 5-18 15,0-2-1-15,1 1 1 0,1-1 0 0,0 1 6 0,1-1 13 0,1 0 24 16,1 0 22-16,1 0 15 0,2-1 5 0,1 1-10 0,1-1-15 0,4 1-14 16,1 1-18-16,0-1-11 0,5 0-6 0,-1-1-8 0,3-1 8 15,1 1-8-15,1 0-2 0,1-2 7 0,1 0-11 0,-1 0 3 0,0-1 2 16,2 2-6-16,0-1 6 0,0 0 1 0,0 3-10 0,-2-1 5 0,-1 1-6 15,-1 1 2-15,-3 1 4 0,1-1-2 0,-1 1 4 0,-3 0-5 16,0 1-2-16,-2-1 4 0,-1 1-4 0,1 0 7 0,-2-1-3 0,-1 0-3 16,-1 1 7-16,-2-1-4 0,-1 1 4 0,-2 0-1 0,1-1-2 0,-1 0 3 15,-1-1 3-15,-1 2-3 0,-1-1 2 0,0-1-5 0,-1 0 2 16,2 2 1-16,-3-2-1 0,1 0 2 0,0-1-7 0,-1 1-1 0,1-1-3 16,-1-1-3-16,1 0-4 0,0 0-8 0,1-1-15 0,-2-1-6 15,2 1-18-15,-1-2-16 0,1 0-18 0,3-2-33 0,-2 0-17 0,2 0-21 16,-1 1-20-16,0-1-5 0,1 1 2 0,-1 1 23 0,1 0 47 0,-2 1 44 15,1 0 36-15,-2 0 23 0,-1 1-16 0,-1 0-72 0</inkml:trace>
  <inkml:trace contextRef="#ctx0" brushRef="#br0" timeOffset="192444.08">15131 11197 567 0,'0'-3'257'0,"-1"2"-108"0,1-1-96 15,1 3-41-15,1 1-4 0,0 1-5 0,1 0 0 0,2 1 14 0,1 0 8 16,-2 0 22-16,1 0 19 0,1 1 7 0,1-1 5 0,1 1-11 0,1 1-13 15,0 1-11-15,0 0-15 0,2 2-7 0,-2 0-8 0,0 3-8 16,0-1-3-16,-2 1 1 0,-1 2 2 0,-1-1 1 0,-3 4 0 16,-2-2 7-16,-2 0 4 0,-2-2 1 0,0 0 8 0,-3-3 6 0,-3 1 6 15,1-3 15-15,-2-1 1 0,-1-1 10 0,1-1-4 0,-2-1-3 0,1-1 3 16,0-3-5-16,-1 0-2 0,2-2-2 0,0-2-9 0,1-1 5 16,1-2-11-16,-1-2 0 0,3-2-6 0,1-2-9 0,0-2 0 0,1-2-5 15,4 0-3-15,0-3-4 0,3 1-6 0,0-1-3 0,3-2 2 0,2 0-18 16,0 0-3-16,3 0-18 0,2-1-26 0,0 2-12 0,2 1-29 0,0 1-37 15,0 3-57-15,0 4-100 0,-1 0-112 0,-2 3-41 0,1 1 135 16,-2 1 128-16,-1 1 66 0,-2 2 29 0</inkml:trace>
  <inkml:trace contextRef="#ctx0" brushRef="#br0" timeOffset="193063.08">17698 11631 211 0,'-3'1'36'0,"1"1"10"0,-1 1 2 0,1 2-4 16,2 0 4-16,2 4 2 0,0 0 12 0,1 2 12 0,1 1 8 16,0 0 5-16,1 2 1 0,2-1-12 0,0 0-9 0,0-2-14 0,1 1-14 15,-1-1-10-15,2 0-10 0,0-2-9 0,2-1 0 0,-2-1-10 16,2-1-6-16,0-2-17 0,-1 0-24 0,2-1-38 0,-2-2-48 0,2-1-35 15,-2-1-20-15,1-1 31 0,-1-2 50 0,-1 0 47 0,-1-3 21 0,0-1-95 16</inkml:trace>
  <inkml:trace contextRef="#ctx0" brushRef="#br0" timeOffset="193338.34">17985 11525 569 0,'0'-8'228'0,"-1"1"-90"16,1-1-75-16,0 4-38 0,-2 4-12 0,2 1-11 0,-1 2-5 15,0 1 10-15,-1 1 4 0,1 1 12 0,-2 1 8 0,1 1-1 0,1 1-2 16,0 2-8-16,0 0-11 0,1 2-2 0,1 0-7 0,-1-1 0 15,1 2-2-15,0 1-8 0,0 0-10 0,0 1-15 0,-1-1-26 0,-1 1-22 16,0-2-16-16,-1-1-13 0,-1-2 3 0,0 0 6 0,-2-1 11 0,0-2 17 16,-2 0 14-16,0 0 18 0,-2-1 14 0,-2 0 10 0,2-1 7 15,-1 0 6-15,-1 0 1 0,1-1 4 0,-2 1 3 0,1 0 8 0,-1 0 11 16,1-1 12-16,0 1 18 0,1 0 16 0,0-2 16 0,0 2 11 16,1 0 5-16,2 0-1 0,0 1 0 0,2 1-10 0,-1 1-7 0,1 1-8 15,3 1-8-15,0 0-3 0,0 0-1 0,4 0-6 0,0 1 1 0,1-2-8 16,4 0-7-16,0 1-3 0,2-3-9 0,2 0-2 0,1-1-3 15,2-1-8-15,1-2-1 0,1-1-6 0,2-3-10 0,-2-3-16 0,2-1-26 16,1-1-31-16,-1-2-42 0,2-2-49 0,-1-1-53 0,1-1-36 0,0-3 0 16,0-1 74-16,0-3 69 0,0-2 26 0,-4 0-41 0</inkml:trace>
  <inkml:trace contextRef="#ctx0" brushRef="#br0" timeOffset="193990.39">18251 11488 665 0,'-2'-4'289'0,"2"-1"-159"0,-1 3-103 0,2 6-34 15,-1 3-3-15,1 3 5 0,-1 0-2 0,0 0 3 0,0 1 3 0,0 0 2 16,1 0 6-16,-1-2 2 0,2 1-3 0,1 1 3 0,-1-1-6 0,1-1 0 16,1 2-3-16,-1-1-9 0,1 0-11 0,-1 1-28 0,0-2-30 15,-1-1-21-15,0 0-18 0,-1-2-2 0,0 0 10 0,-1-3 10 0,2 0 20 16,-2 0 20-16,-2-2 18 0,1 1 18 0,-2-1 10 0,1 1 6 0,-2-1 4 16,0 1 3-16,-1-1 2 0,0 1 4 0,0 0 6 0,-1 0 9 15,-1 0 9-15,1 2 8 0,0-2 9 0,1 1 3 0,0 1 4 0,1-2 3 16,1 2-2-16,0-1 3 0,1 1 0 0,1 0-8 0,1 1-1 0,0-2-10 15,1 2-5-15,2-1 1 0,0 0-6 0,3 1 1 0,0-1-4 16,2 0-7-16,0-1-4 0,1-1-6 0,0 1-5 0,2-1 3 0,-2 0-5 16,0-1 2-16,0 1 1 0,-1-1-6 0,-2-1 4 0,1 1-2 15,-2 0-2-15,-2-1 4 0,-1 1 1 0,1-1 0 0,-3 0 6 0,0 0 5 16,-3-1 5-16,2 0 2 0,-1-1 1 0,0 0-4 0,-2 0 0 0,1 1-2 16,-2-1 0-16,2-1-4 0,-2 0 0 0,0 2-2 0,2-2 1 15,0 1 2-15,-1 0-2 0,2 0 4 0,-1 0-2 0,2 1 0 0,0-1 3 16,0 1-1-16,1-2-4 0,1 1-2 0,0 1-5 0,0 0-2 0,1-1 0 15,0 0-3-15,-1 1 3 0,1 0-2 0,1 1-4 0,-1-1 2 16,0 0-17-16,1 0-12 0,0 1-15 0,1 0-25 0,-2-1-20 0,1 1-22 16,1 0-26-16,-1 0-12 0,0 1-1 0,0 1 12 0,-1-1 28 15,1 1 32-15,-1 1 32 0,0-1 24 0,-1 1 13 0,-1 3 7 0,2-1-2 16,-4 3-3-16,2-1-6 0,-1 0-3 0,0 1 6 0,-1-1 3 0,-1 0 11 16,0 0 12-16,0 0-1 0,-1-2 0 0,1 1-2 0,-1-1-7 15,0 0 1-15,0 0 6 0,-2 0 2 0,2-1 9 0,-2 1 6 0,0-2 8 16,0 2 9-16,2 0 6 0,-2 0 9 0,0 0 8 0,1 0 2 15,0-1 4-15,-1 1-4 0,-1 1-7 0,0-1-3 0,0 1-8 0,-1 0-10 16,-1 0-3-16,0-1-6 0,-1 1-8 0,0 1 7 0,0-1-11 0,0-2 5 16,-2 0-1-16,2-1-1 0,0-2 5 0,1 1 4 0,2-1-3 15,-1-1 11-15,2-1-7 0,2-1 5 0,-1 2 5 0,3-2-2 0,0 1 0 16,0-1-6-16,2-1-7 0,2 0-5 0,0 1-2 0,1-2-1 0,3 2 4 16,0-2-6-16,2 2 8 0,1 0-3 0,3-1 0 0,0 2 3 15,1 0-1-15,2 0-2 0,1 1 3 0,1 0-8 0,3 0 0 0,1 0 2 16,0 0-4-16,0 0-4 0,1 0-3 0,1 2-8 0,-1-1-2 15,-1 3-1-15,-1-2 0 0,-2-1 2 0,-1 1-4 0,-2 0 6 0,-1-1-4 16,0-1 0-16,-2 1-2 0,-2 0-4 0,0-1-4 0,-2 0-1 0,-1 1-13 16,0-1-2-16,-2 0-21 0,-2-1-15 0,0 1-29 0,-1-1-28 15,-2 0-40-15,-1 0-42 0,-1 0-54 0,-1 0-18 0,-1-2 25 0,-2 1 73 16,-1 0 81-16,-1-3 17 0,-1-1-46 0</inkml:trace>
  <inkml:trace contextRef="#ctx0" brushRef="#br0" timeOffset="194254.68">18109 11694 576 0,'-3'-4'244'0,"-1"1"-81"0,1-2-70 0,-1 5-26 15,2 1-5-15,1 0 9 0,0 2 18 0,1-2 17 0,1-1 8 16,1 0 0-16,3 0-20 0,1-1-15 0,3-2-18 0,2 1-22 0,6-1-8 16,1-2-12-16,3 0-10 0,3 0-2 0,1 0-6 0,2 0-2 15,-1 2 2-15,1 1-15 0,-1 0-13 0,0 1-34 0,-2 1-48 0,-1 0-64 16,1 3-74-16,-1 0-91 0,1 1-32 0,0 1 97 0,-4 1 75 0,0 0 1 16</inkml:trace>
  <inkml:trace contextRef="#ctx0" brushRef="#br0" timeOffset="196071.86">14801 13302 146 0,'-6'7'10'0,"0"2"1"0,-3 4-2 0,2-2 1 0,1 0-5 16,1-1 1-16,0 0 3 0,0 1 6 0,2-2 10 0,-3 0 16 15,2-1 16-15,1 0 21 0,0-1 19 0,0 0 9 0,2-2 10 0,0-1-2 16,0 1-2-16,0-2 3 0,1 1-3 0,0-1 9 0,0 0 2 16,0-1-1-16,0 0 0 0,0-2-6 0,0 1-1 0,1-2-9 0,-1-2-6 15,1-1-16-15,0-1-5 0,0-4-12 0,2 0-10 0,-2-2-8 0,1-4-12 16,1-1-7-16,2-4-2 0,1-2-1 0,0-1 7 0,-1-2-13 16,1-1-1-16,1-1 0 0,-1-1-12 0,1-1 6 0,1-1-2 0,0-1-6 15,1 1 11-15,-1-1-17 0,0 2 4 0,1-1 0 0,-1 1-9 0,1 2 13 16,0-1-3-16,0 4-3 0,-1 2 1 0,0 0-5 0,-1 3-1 15,0 1 8-15,0 2-15 0,-2 3 13 0,0 3-1 0,0 1-5 0,-1 2 3 16,1 1-4-16,0 0-5 0,-1 4 13 0,1 0-10 0,-2 3 6 16,1 1 0-16,0 1-10 0,1 4 12 0,1 1-7 0,-2 4 5 0,2 3 6 15,0 3-1-15,1 3 3 0,0 2 6 0,0 3-16 0,0-1 10 0,0 3-9 16,-2-1-3-16,2 2 14 0,0 1-10 0,-1 0 3 0,1 0 1 16,-1 0-16-16,-2 0 17 0,2-1-10 0,1-2 8 0,-2-1 2 0,-1-2-10 15,2-1 14-15,-1-1-18 0,-1-2 6 0,0-2 2 0,-1-3-11 16,0-1 4-16,0-3-7 0,0 1-33 0,0-4-20 0,-1-1-44 0,0-1-37 15,0-3-43-15,0 1-65 0,0-3-60 0,-1-2-76 0,0-2-17 0,-2 0 97 16,0-4 122-16,-3-1 88 0,-1-5 31 0,-2-1-14 0</inkml:trace>
  <inkml:trace contextRef="#ctx0" brushRef="#br0" timeOffset="196226.96">14812 13121 1474 0,'-9'-4'446'0,"-2"3"-307"0,0 1-89 0,5 4-33 0,4-1-4 0,1 2-9 15,2-1 7-15,0 0-1 0,2-2 4 0,2-1 20 0,2-1 6 0,2-1 11 16,3-1-8-16,0-3-8 0,5 1-13 0,1-1-13 0,5 0-14 0,1 0-27 16,3 0-54-16,-1 2-75 0,4 0-122 0,0 2-130 0,3 0-110 15,0 1 130-15,-1 0 147 0,-1 0 9 0</inkml:trace>
  <inkml:trace contextRef="#ctx0" brushRef="#br0" timeOffset="200793.82">15632 13453 162 0,'-1'-1'27'0,"2"1"11"0,-1-1 19 0,1-2 21 16,-1 0 13-16,1 0 15 0,0 0 16 0,0-2 1 0,-1 1-3 15,2-3 3-15,-2-1-7 0,1-1 2 0,0-2-1 0,0 0-15 0,0-3-11 16,1-1-6-16,0 0-10 0,0-2-4 0,0-2-9 0,0 1-18 16,2-3-7-16,-1-1-8 0,2 0 3 0,0-2 1 0,0-1-2 0,0-2-1 15,1-1-11-15,0 2 1 0,-2-1 1 0,2 1-7 0,-1 0 4 0,-1 2 3 16,1 1-11-16,-2 1 6 0,1 2 4 0,-3 2-10 0,1 0 5 16,-1 3 0-16,0 0-15 0,1 0 3 0,-4 1 3 0,1 1-4 0,0 2 5 15,-1 2 1-15,1-1-10 0,-2 2 5 0,1 1 2 0,0 2-11 0,-1-1 12 16,0 1-11-16,0 1 2 0,0 1 6 0,-1 2-1 0,1 0-8 15,-1 2 13-15,0 0-11 0,1 0-5 0,-2 3 12 0,-1 0-12 0,2 1 9 16,-3 2 0-16,1-1-5 0,-1 1-1 0,0 1 3 0,-1 0 2 16,1 0 4-16,0 0-2 0,0 0-4 0,1 0 2 0,0 1-4 0,-1-2 5 15,0 1 9-15,2-2-9 0,0 0 5 0,0-2-10 0,0 1-5 0,2-1 11 16,-2-1-7-16,2 0 5 0,-1 1 2 0,2-2-8 0,1 1 4 16,0 0 10-16,1 0-10 0,2 0 9 0,-1 1-7 0,3 0-7 0,0-2 8 15,1 3-4-15,1-1 2 0,1 1 8 0,2 1-12 0,0-3 2 0,3 2 7 16,-1-1-6-16,3 0 1 0,0-2 8 0,2 0-13 0,-1 0-2 15,2-1 4-15,-1-1 1 0,2-3 5 0,-1 1-1 0,-1-1 2 0,-1-2-7 16,-2 0 11-16,1 0-6 0,-3-1 3 0,-2-1 2 0,0 1-1 0,-2-1-4 16,-3 2 5-16,-1-2-1 0,0 0-4 0,-3 0 5 0,0-1 5 15,-3 0-1-15,1-2 0 0,-3 1 6 0,0 0-9 0,-2-1 6 16,-2 2-7-16,-1 0 1 0,1 1 0 0,-1 1-3 0,-1 0-1 0,1 1 2 16,1 2-11-16,-2 0 4 0,1 0-7 0,0 3-23 0,0 0-13 0,3 0-27 15,-1 3-31-15,3-2-28 0,-2 2-43 0,2 1-50 0,2-1-62 0,-1 3-53 16,2 0 9-16,1 1 93 0,1-1 100 0,2 1 61 0,0 0-14 15</inkml:trace>
  <inkml:trace contextRef="#ctx0" brushRef="#br0" timeOffset="201631.98">16415 12758 725 0,'-5'-10'323'0,"-1"1"-130"16,-1-2-85-16,1 5-36 0,1 2-16 0,0 3-22 0,0 1 9 0,0 1 4 15,0 2 11-15,-1 0 17 0,2 2-5 0,-1 1-5 0,2 1-8 0,-1 2-17 16,2 2-9-16,0 2-9 0,0 3-12 0,2 5 3 0,0 1-10 0,0 3 1 15,2 2 2-15,-2 0-8 0,2 1 1 0,0 2 6 0,1 0-7 16,0 1 9-16,-1 1-6 0,2-2-2 0,-2 0 1 0,3-3 1 0,-1-3 1 16,1-1 0-16,-1-3 0 0,1-2-2 0,-1-2 11 0,-2-2-12 15,0-1 17-15,-1-2-5 0,0-2-7 0,-1 0 11 0,-1-3-12 0,-1 0-2 16,-1-1 11-16,-2-2-5 0,0 0 9 0,0-2 4 0,-2 0-14 16,0-2 9-16,0-2-8 0,-1 0-4 0,0-2 12 0,0 0-9 0,0-2 2 15,-1-1 9-15,0-2-11 0,1 1 10 0,0 1-5 0,0-1-4 0,0 0 7 16,1-2 4-16,0 3 4 0,1-1 6 0,2 1-5 0,-2 0 0 0,3 0-5 15,-2 0 1-15,1 0 0 0,2 1 5 0,-1 0-9 0,2-1 0 16,1 2-4-16,0 0-11 0,3 0 7 0,-1 2-1 0,2-1-3 0,0 1 4 16,2 0-3-16,1 2-10 0,1-2 12 0,1 3-6 0,2-1 0 0,1 1 5 15,2 1-8-15,-1 0 1 0,2 0-1 0,0 1-5 0,0 0 13 16,2 0-8-16,2 0-4 0,-2 2 6 0,1 0-9 0,0 1 9 16,-1 0 1-16,0 1-8 0,-1-1 2 0,-1 2-1 0,-1-1 3 0,-2 1 4 15,-2-1-4-15,-1 1 4 0,-2 1-3 0,-2-2-1 0,-2 2 7 0,-4-3-2 16,-1 2 4-16,-3 0 8 0,1-1-13 0,-2 0 14 0,-2 0-6 15,0-1 6-15,-3 1 5 0,1 1 2 0,-2-2 0 0,1 1-2 0,-1 0-6 16,0-1-5-16,-1 1 3 0,2-1-11 0,-2 0 7 0,0-1 4 0,0 0-3 16,1-1-5-16,0 0 2 0,1 1-19 0,0-2 14 0,1 0-15 15,0 0-1-15,2-1-13 0,-1 0-32 0,1 0-24 0,1 0-48 0,2 0-42 16,-1-1-77-16,0-1-81 0,3-1-106 0,-1 0-7 0,1-2 135 0,1-1 133 16,-2-1 83-16,2-2 28 0,-1-2 0 0</inkml:trace>
  <inkml:trace contextRef="#ctx0" brushRef="#br0" timeOffset="203270.08">15671 13605 230 0,'-4'-2'103'0,"0"1"41"0,-2-2 11 0,0 4-16 0,-1 1-22 16,-1 0-6-16,0 2-8 0,0 0-6 0,-2 2 0 0,-1 1-3 15,1 0-9-15,0 1 1 0,-3 1-16 0,2 1-10 0,-3 2-12 0,2 0-14 16,-1 1-3-16,1 1-11 0,-1 0-11 0,2 0-1 0,-1 2-11 16,1-1 7-16,-1 0 0 0,0 1-2 0,2-3 4 0,0-1-6 0,2 0-2 15,-2-2-4-15,2 0-3 0,1 0-14 0,2-3 1 0,0 0-9 0,0-3-19 16,1 0-20-16,-1-1-29 0,3-2-36 0,1-1-22 0,1 0-35 0,1-2-26 16,0-2-4-16,3-1 23 0,0-1 63 0,1-2 58 0,2-3 40 15,1 1 18-15,1 0-99 0</inkml:trace>
  <inkml:trace contextRef="#ctx0" brushRef="#br0" timeOffset="203431.82">15557 13648 354 0,'2'-6'151'0,"2"1"-11"15,1 0-50-15,0 2-37 0,0 3-17 0,0 0-2 0,1 3 5 0,1-1 15 16,0 2 15-16,1 1 10 0,0 0 14 0,0 2-3 0,1-1-7 16,1 3-14-16,-1 1-20 0,2 0-17 0,-1 1-8 0,1 0-10 0,2 1-7 15,-2 0-1-15,3 1-8 0,-1 0 1 0,-1 1-14 0,3-1-16 0,0 0-29 16,0-1-43-16,3-1-47 0,-1 0-49 0,3-2-44 0,-2 0-10 15,-1-2 69-15,2-1 71 0,-1-3 38 0,1-2-43 0</inkml:trace>
  <inkml:trace contextRef="#ctx0" brushRef="#br0" timeOffset="203740.88">16560 13530 465 0,'-7'0'245'0,"-2"2"-32"0,-3 3-87 0,1 2-63 0,0 2-28 0,0 1 2 16,0 3 4-16,1 0 23 0,-3 1 29 0,1 0 11 0,0-2 9 15,-2 2-7-15,2 0-23 0,-1 0-7 0,0 2-31 0,2-2-8 0,-2 2-14 16,1-1-16-16,2 0 7 0,0 0-14 0,2-3-3 0,0 0 5 0,1-2-14 16,2 0-1-16,0-3-18 0,2-1-25 0,-1-2-29 0,3-1-50 15,0 0-51-15,0-2-54 0,0-1-61 0,1-1-8 0,0-2 70 0,-1-1 89 16,2-2 59-16,-1-2-32 0</inkml:trace>
  <inkml:trace contextRef="#ctx0" brushRef="#br0" timeOffset="203901.36">16500 13527 702 0,'1'-3'271'0,"4"0"-141"0,0-1-88 0,2 6-32 16,0 1-4-16,2 2-2 0,2 0 6 0,2 2 4 0,-1 1 11 15,2 2 20-15,-1-1 10 0,1 2 8 0,-1 2-7 0,1 1-18 0,1 0-10 16,1 1-15-16,0 2-8 0,1-1 1 0,-1 1-11 0,-1 2-10 0,2-1-24 16,-1 0-50-16,0 0-46 0,-1-2-62 0,0-1-50 0,-1 0-5 15,0-3 52-15,-3-2 79 0,-1-1 57 0,-2-2-69 0</inkml:trace>
  <inkml:trace contextRef="#ctx0" brushRef="#br0" timeOffset="204444.08">14187 14261 314 0,'-2'-5'138'0,"0"1"23"15,-1-1-39-15,1 4-29 0,0 1-18 0,1 1-11 0,-2 3 3 0,2 0 6 16,-1 2 8-16,1 2 4 0,-1 2 4 0,2 3-10 0,0 2-4 0,0 1-10 16,0 2-16-16,0 0-7 0,2 0-15 0,-1 2-8 0,0-2 1 15,0 2-10-15,1 0-3 0,1-2 2 0,-1-1-13 0,0 2 4 0,1-4-9 16,0-1-19-16,1-3-26 0,-2-2-39 0,1-1-50 0,1-1-44 15,-1-2-59-15,1 0-33 0,-1-3 29 0,-1-3 78 0,1 0 78 0,-2-5 0 16,-1-2-5-16</inkml:trace>
  <inkml:trace contextRef="#ctx0" brushRef="#br0" timeOffset="204810.86">14193 14224 345 0,'1'-10'151'0,"-1"-4"5"0,2-1-53 0,3 3-39 0,0 2-15 15,2 1-5-15,1 0 11 0,0-2 5 0,1 2 14 0,2 1 6 0,0 0-4 16,0 2-10-16,2 4-11 0,-1 1-21 0,0 2-9 0,2 1-10 0,0 3-10 15,1 0 6-15,-1 2-9 0,0 1 4 0,-2 3-1 0,0-2-3 0,-2 0 0 16,-2 2 0-16,0-1-3 0,-3 2 3 0,-2-1-3 0,0 3 2 16,-3 0 2-16,-1 0-8 0,-2 1 4 0,-1 0-1 0,-2 1-4 15,-1-1-1-15,-1-2-5 0,0 0-5 0,-1-2 1 0,-1-3 2 0,0-1 2 16,1-2 4-16,0 0-1 0,-1-3 2 0,3-1 7 0,0-1-10 0,3 0 10 16,0 0-8-16,3-1 0 0,1-1 5 0,1 1-5 0,2-2-4 15,1 0 11-15,2 1-6 0,2-1 4 0,4 0 3 0,-1 2-5 0,2-2 5 16,1 2-2-16,1 1 4 0,1 1-2 0,1 2 6 0,-1 0-2 0,0 3 5 15,1 0-2-15,-5 2 6 0,1 1-1 0,-2 1 7 0,0 1 9 16,-3 1 5-16,-1 1 18 0,-4-1 11 0,0 2 5 0,-2-2 13 0,-2 0 5 16,-2 2-9-16,-2-3 12 0,-1 2-10 0,-2-1-6 0,-2-1 2 0,1-1-15 15,-1-1-12-15,-2 1 6 0,1-3-18 0,-2-1 1 0,0 0-2 16,1-1-20-16,-2-3 5 0,-1 0-10 0,1-2-4 0,0-2 7 0,-1 0-12 16,0-3 5-16,0 2-5 0,0-3-8 0,1 1-3 0,2 1-6 0,0-1-16 15,2 1-8-15,2-1-18 0,2 2-24 0,0-1-13 0,3 1-41 16,1 1-36-16,2 1-49 0,2 0-45 0,1 1-36 0,3 0-5 0,1 1 41 15,3-1 97-15,2-1 74 0,2 0 50 0,3 0-14 0,3-1-35 16</inkml:trace>
  <inkml:trace contextRef="#ctx0" brushRef="#br0" timeOffset="205381.74">15061 14655 413 0,'-3'-2'222'0,"-2"0"10"15,-1-3-91-15,3 2-66 0,-1-2-30 0,2 0-5 0,1-2 11 16,0-1 26-16,1-1 14 0,-1-4 14 0,1 0 3 0,1-2-12 0,0-1-11 15,0-2-18-15,0 0-16 0,3-2-14 0,-1-1-5 0,2 1-6 16,-1-2 2-16,2 0-1 0,0-1 1 0,0 0-3 0,-1-3 2 0,2 1 6 16,0 0-4-16,1-1 7 0,-1 4-2 0,-1 3-16 0,-1 1 7 0,-1 2-1 15,0 3-15-15,-1 0 15 0,-1 2-13 0,0 2-12 0,-1 0 13 16,-1 1-6-16,0 2-6 0,-1 2 11 0,-2 0-19 0,2 2-1 0,-2 1 9 16,0 0-3-16,0-1 1 0,-2 4 11 0,-1-1-19 0,0 0 5 15,-1 1-4-15,-3 0 1 0,1 3 5 0,0 0 6 0,-1-1-7 0,-2 2-1 16,2-1 1-16,-2 2-1 0,2 1 10 0,-1-1-4 0,1-1 4 0,1 0-7 15,0 1 5-15,1-1-1 0,-1 1 2 0,5-1-4 0,-1-2 8 16,3 1-19-16,1-1 13 0,0 1 2 0,1-2-7 0,1 1 11 0,1-1-10 16,2 0-11-16,0-1 11 0,3 0 2 0,0-1-6 0,1 1 12 15,1-2-15-15,2 0-3 0,1 0 11 0,1 0-10 0,1 0 2 0,1 0 0 16,1 0-13-16,1 1-1 0,2 0-3 0,-2 0-1 0,0 1 4 0,-2 1 5 16,0-2 0-16,-2 2 5 0,-1 1-2 0,-2 0 5 0,-2 1 5 15,-1-2 0-15,-1 0 8 0,-3-1-9 0,-1 0 9 0,1-2 4 0,-2 2-2 16,-1-4 8-16,0 0-2 0,-1-1-8 0,0-2 11 0,-2-1-3 0,1-1 0 15,-2 0 11-15,1-2-6 0,-2 0 2 0,1-1 8 0,-2-1-5 16,-1 0 3-16,1 0 0 0,-1 0-12 0,-1-2 0 0,1 2-9 0,1-2-1 16,-1 1-1-16,1 2 1 0,-1 2-4 0,1 0 1 0,2 3-7 0,-1 1-2 15,0 1-13-15,2 1-17 0,1 2-25 0,0 1-34 0,1 0-32 16,1 3-44-16,1 2-58 0,1 0-56 0,2 3-50 0,1 1-1 0,1 0 111 16,0 2 93-16,3 0 51 0,0-1-33 0</inkml:trace>
  <inkml:trace contextRef="#ctx0" brushRef="#br0" timeOffset="205906.72">15784 14074 593 0,'-5'-2'281'0,"0"2"-117"16,-2 1-91-16,2 3-46 0,0 1-17 0,2 3 10 0,-2 2 6 0,0 0 22 16,0 3 26-16,2-1 14 0,-2 2 6 0,3 1-11 0,-1 0-19 0,2 1-17 15,0 3-16-15,1-1-11 0,0 2-3 0,1 1-10 0,1 2-1 16,1-2-3-16,-1 3-5 0,0-5 2 0,1-2 2 0,-1 0-4 0,1-4 10 16,0 1-2-16,-1-2 6 0,0-2-3 0,-1-1 0 0,1-1-5 0,-4-2 6 15,1 1 4-15,-1-2 4 0,0-2-6 0,-2 1 4 0,1-3-5 16,-3 1-3-16,1-2 10 0,-1 0-7 0,-1-1 7 0,0-1-1 0,-3-2-2 15,2 1 5-15,-1-2-4 0,0-1 0 0,1 1 11 0,-1-2-6 0,-1 1 14 16,2-1 7-16,1 0-9 0,1 1 7 0,0-1-1 0,1 0-11 16,1 2 10-16,-1-2-11 0,3 1-1 0,-1 0 3 0,2 2-16 0,1-2-3 15,0 1-7-15,2 1-9 0,1 0 8 0,0 0-1 0,2-1-2 16,2 2 7-16,0-2-12 0,1 1 3 0,2 2-3 0,2 0-5 0,-1 0 8 16,3 3-3-16,-1-1-1 0,2 2 10 0,0 3-12 0,0-1 6 0,2 3-3 15,-1 0-8-15,1 1 7 0,1 0-7 0,-2 1 6 0,0 1 10 16,-2-1-4-16,-4 1 4 0,-1-1-1 0,-2 2-10 0,-1-2 11 0,-2-1-5 15,-1 0 10-15,-2-1-4 0,-1 0 3 0,-1-1 11 0,-2 0-5 0,-2-1 13 16,-1 1-2-16,-1-1-6 0,-1-1 3 0,0 1 1 0,-2-2-7 16,-1 1 8-16,-1-2-10 0,0 0-1 0,-1 0 0 0,1-1-12 0,1-1 6 15,1-1-1-15,1-1-4 0,0 0-1 0,1-1-2 0,-1-2-9 16,3-1-10-16,-1 1-14 0,1-2-18 0,0 0-20 0,1 0-24 0,2 0-28 16,2 0-46-16,1 0-40 0,2 1-44 0,3 1-40 0,1 0-23 0,3-1 8 15,0 2 91-15,3-2 86 0,0 1 71 0,2-2 37 0,2 1-21 16,0 0-40-16</inkml:trace>
  <inkml:trace contextRef="#ctx0" brushRef="#br0" timeOffset="206444.7">16352 14553 334 0,'-3'-3'170'0,"-1"0"15"0,1-2-55 0,-2 1-38 0,3-2-19 16,-1-1 3-16,0-2 16 0,2-2 13 0,-1 0 17 0,-1-2 8 0,1-1-8 15,0-2-3-15,0 0-24 0,0-1-14 0,0-2-21 0,0 1-15 0,1-2-9 16,-2 0-8-16,2-2-3 0,0 0-10 0,-1-1-1 0,2 2 2 16,-1 0 2-16,1 3 5 0,0 0 10 0,0 2-8 0,1 1 9 0,0 0-11 15,0 0 1-15,0 3-3 0,0-1 3 0,0 3-7 0,1-1 0 16,-1 2-6-16,-1 1-2 0,1 1 2 0,-1 1-3 0,-1 2 10 0,0-1-14 15,-1 3 10-15,0-1-13 0,0 2 1 0,-2 1 4 0,1 1 0 16,-1 1 2-16,-1 0-3 0,-1 1-5 0,-1 1 6 0,-1 0-14 0,0 1 13 16,-1 1 0-16,-1 0-13 0,0-1 19 0,-1 3-21 0,1-1 6 15,0 0 4-15,0 1-10 0,-1-1 10 0,1 1 0 0,-1-1-5 0,2-1 10 0,1 0-2 16,0-3-1-16,2 2-1 0,2-2-2 0,-1 1 1 0,3-1 0 16,-2 1-2-16,3-2 5 0,2 0-7 0,-1-1 2 0,4 2 4 0,-1-2-5 15,2 0 6-15,1 0 3 0,2 1-9 0,0 1 0 0,3-1-5 16,1 0-8-16,2 1 10 0,-2-1-9 0,2 0 10 0,2 1-9 0,2 0 2 15,0-1-2-15,2 2 1 0,0-2 3 0,1 0 7 0,-1 2-11 0,-2-2 5 16,1 0-5-16,-2 1 2 0,-3-2 10 0,-2 0-7 0,-1 0 18 16,-3-1-12-16,-1 0 9 0,-1 0 2 0,-3-2-7 0,-1 0 6 0,0-1-3 15,-1-1 1-15,-1-2 7 0,0 0 0 0,-1-2 5 0,-2-1 11 16,0 0-10-16,-2-2 6 0,1 0-1 0,-2-1-10 0,0-2 9 0,-1 2-8 16,0-1 2-16,-1 2-10 0,0 0 2 0,-1 1-5 0,1 2 0 0,0 1 2 15,0 1-11-15,2 3-9 0,0 0-13 0,3 2-16 0,-1 2-18 16,1 0-15-16,0 2-42 0,2 0-25 0,0 2-51 0,2 1-50 0,0-1-38 15,3 2-64-15,0 0-8 0,2 0 84 0,1 1 106 0,3-1 85 0,1 0 40 16,0 0-1-16,2-1-38 0</inkml:trace>
  <inkml:trace contextRef="#ctx0" brushRef="#br0" timeOffset="206920.02">16958 14040 532 0,'-4'-3'332'16,"-1"2"-5"-16,0 1-163 0,0 2-91 0,0 4-32 0,1 1-24 0,0 0 9 16,1 3 6-16,0 0 11 0,-1 2 13 0,2 2 6 0,-1 1-7 0,2 1-13 15,0 0-12-15,1 2-8 0,1 0-10 0,0 2-1 0,2-2-7 16,-1 2-6-16,3-1 3 0,-2 1-5 0,1 1 7 0,1-3-3 0,-2 0-2 15,0-2 6-15,1-2-2 0,-3-2 0 0,1 1 13 0,-2-3-15 0,-1-1 10 16,1 1-7-16,-4-2-5 0,2-1 13 0,-1-3-1 0,-3 1 5 16,1-2 2-16,-2 0 9 0,-1-2 3 0,0-1 7 0,-1 0-4 0,0-2-6 15,0-1-9-15,-1-1 4 0,0-1-4 0,0-2 8 0,0-1 3 0,1 1 3 16,1-2 3-16,1 1 1 0,-1-1 8 0,2-1-1 0,-1 1-7 16,2 1 1-16,0-1-14 0,0 1 3 0,3 0-3 0,0 0-13 0,1 1 9 15,1 0-7-15,0 0 1 0,0 1 3 0,2 1-9 0,1 2-1 16,2 1 0-16,1-1-5 0,0 1 6 0,3 1-7 0,0 0 5 0,1 0-7 15,3 2 0-15,1-1-2 0,1 2 0 0,1 0 5 0,1 2-1 0,-1 0-6 16,2 2 6-16,-1 0-12 0,-1 1 3 0,0 0 2 0,0 0-12 16,-1 0 17-16,-2 0-8 0,-1-2 4 0,-3 2 9 0,-2-1-5 0,-4 0 4 15,0 0 1-15,-2-2-4 0,-2 2 5 0,-2 0 7 0,-1-1 1 0,-3 1 0 16,-1 0 3-16,-2-1-6 0,0 0 5 0,-1 1-2 0,-2-1 1 16,-1 1-11-16,1-3 2 0,1 2-6 0,-1-1 5 0,-2-1-17 0,2-1-23 15,-1 0-27-15,2-1-57 0,0 2-54 0,1-3-96 0,-1 0-120 0,1 0-126 16,-1-2 73-16,-1-1 163 0,1-3 132 0,-1-2 82 0,-2-3-17 15</inkml:trace>
  <inkml:trace contextRef="#ctx0" brushRef="#br0" timeOffset="208647.53">15930 13523 101 0,'0'4'30'0,"-1"1"-24"15,0 2 4-15,-1-2 14 0,-1-3 17 0,0 2 24 0,-3-3 25 0,0 1 18 16,1 2 16-16,-3-2 2 0,-2 0 1 0,0 0 1 0,-3 1-8 0,-2 0 4 16,-3 1-2-16,-2-1-7 0,-2 2-2 0,0-2-11 0,-1 0-9 15,0-2-5-15,-1 0-19 0,-1-1 3 0,-1-2-5 0,1-3-6 0,0-2 10 16,0-2-3-16,2-3-5 0,3 0-2 0,0-2-14 0,2-5 2 0,1 0-15 15,3-2 4-15,1-3-13 0,1-2-9 0,2-1 8 0,0-3-14 16,1-1 9-16,4-2-5 0,-1 0-6 0,1-3 0 0,4-1-3 0,2 0 0 16,3-2 7-16,2 1-9 0,0 1 7 0,5 0-15 0,-1 0 8 0,3 2-10 15,2 1 3-15,0 0 10 0,1 0-11 0,2 4 7 0,1 1 6 16,2 4-13-16,1 2 7 0,1 2-7 0,0 2-11 0,1 0 12 0,-1 2-2 16,2 2 4-16,0 1-3 0,0 3-6 0,0 3 0 0,2 3 3 15,-1 3 1-15,-2 3 6 0,0 3-6 0,-4 4 6 0,-1 4-9 0,-3 4 9 16,-1 3-3-16,-2 2 3 0,-2 4 9 0,-2 2-7 0,-1 4 4 0,-2 5 2 15,0 1-3-15,-1 2 8 0,-3 3-6 0,-1-2-4 0,-2 3 6 16,-3 1-8-16,1-1 6 0,-3 2-6 0,0-2-3 0,1 0 3 0,-3-2 6 16,-2-2 1-16,0 1-1 0,-2-3 2 0,2-3 1 0,-1 0-1 0,-2-2 0 15,1-5 8-15,0 2-21 0,-2-1 10 0,0-3-8 0,1 0-9 16,1-4 6-16,0-2-15 0,3-3-18 0,1-3-41 0,1-3-50 0,1-2-68 16,3-2-89-16,-1-1-101 0,2-4-112 0,0-4 53 0,-1-2 162 0,1-3 128 15,-4-5 85-15,0-1-25 0</inkml:trace>
  <inkml:trace contextRef="#ctx0" brushRef="#br0" timeOffset="209356.03">15273 14693 325 0,'-8'1'156'0,"-2"1"6"0,-3 1-64 0,0 1-47 0,2 0-25 0,-1 2-2 15,1-1 0-15,-2 0 13 0,-1 0 21 0,2 0 19 0,-2-2 24 16,-1-1 21-16,0-1 3 0,-2-1 0 0,-1-2-14 0,1 0-22 0,0-2-6 16,-1 0-16-16,1-2-3 0,0-2-2 0,-1 0-14 0,1-1 6 0,1-3-2 15,-1-1 6-15,1-2 1 0,-2-2-4 0,2-1-7 0,1-2-2 16,0-1-7-16,1-2 1 0,2 1-7 0,-2-2-8 0,3 0 0 0,1-1-12 15,2-1 9-15,2 0-2 0,0-3-6 0,3-2-3 0,2-2-3 16,0-2-8-16,3-1 3 0,3 4-7 0,0-2 5 0,6 3-4 0,0 0 1 16,3 0 4-16,3 2-10 0,2 1 5 0,3 3-7 0,2 3 9 0,1 3-7 15,2 2 8-15,2 4-10 0,2 1 5 0,3 4-8 0,3 2 2 16,0 5-1-16,0 1 2 0,-1 5 7 0,-3 0-8 0,0 5 3 0,-2 2-2 16,-4 2-1-16,-1 5 11 0,-4 3-4 0,-4 3 1 0,-2 4-2 0,-3 2-6 15,-3 3 11-15,-3 2-5 0,-2 2 1 0,-3 1 8 0,-2 1-4 16,-2 1 2-16,-2-2 12 0,0-2-9 0,-3-3 12 0,-1-3-8 0,0-2 4 15,0-2 1-15,-2 0-3 0,1-2-6 0,-1-2-2 0,1-1-8 0,-1-1 5 16,1-2-4-16,-1-1-7 0,0-2-18 0,2-2-30 0,-2-4-17 16,2 0-48-16,1-1-23 0,0-3-55 0,0-1-78 0,0-3-77 0,0 0-61 15,0-4 61-15,-1-2 136 0,-1-4 101 0,0-3 58 0,-3-3-38 16</inkml:trace>
  <inkml:trace contextRef="#ctx0" brushRef="#br0" timeOffset="210630.07">11332 11578 148 0,'-6'1'5'0,"0"2"-1"0,-2-1-2 0,1 0 2 15,0 1 3-15,0-1-1 0,-1-1 4 0,0 1 4 0,0 0 5 16,1-2 6-16,-1 1 2 0,0-1 6 0,0-1 4 0,-1-2 5 0,1 1 5 16,-2 0 5-16,2-2 2 0,0 1 0 0,1-2-2 0,-1 0-3 0,2 1-4 15,0-3-1-15,1 2 1 0,-1 0 2 0,2 0 0 0,-1 2-1 16,1 0 0-16,1 0 3 0,1 2 5 0,1-2 5 0,1 1 0 0,0 1-1 15,1 1-2-15,1 0-10 0,0 0-6 0,2 1-7 0,-1 0-7 16,3 0-6-16,0 2-4 0,1-1-3 0,1 1-4 0,0 1-5 0,1-1 1 16,1 2-4-16,2-2 3 0,1 2 2 0,-1 0-6 0,1-2 0 0,1 0 2 15,0 1-4-15,1-2 4 0,0 1-5 0,0-2-10 0,-2 0 1 0,2-1-4 16,-1-1 3-16,-1-2-1 0,0 2 3 0,-2-1 4 0,-2 0 7 16,1 0 0-16,-6 1 0 0,1 1-5 0,-3 0 2 0,-1 1 0 0,-2 2 6 15,-1-1-3-15,-2 2 3 0,-1 0 5 0,-5 2-4 0,-2 0 8 16,-2-1-3-16,-2 2-2 0,-2-1 3 0,1 1 1 0,0 0 1 0,-2 0 1 15,1-1-7-15,1-2 2 0,-1 1 2 0,1-3 3 0,1 1-1 0,0-3 0 16,1 0-2-16,2-2 1 0,2 0 1 0,1-1 2 0,2-1-8 16,3 1 0-16,0-1-2 0,3 0-1 0,2 0-1 0,2 1-5 0,1 0-5 15,2 1-5-15,1 0-9 0,2-1-15 0,1 1-22 0,3 1-32 16,0-1-30-16,3-1-46 0,3 1-53 0,-1 0-40 0,0-2 22 0,2 1 76 16,1-2 70-16,-1 2-71 0</inkml:trace>
  <inkml:trace contextRef="#ctx0" brushRef="#br1" timeOffset="-212392.66">11438 10259 148 0,'-2'-5'37'0,"2"0"23"0,0-2 24 0,-2 2 13 0,1 2 1 16,-1 0 3-16,1-1 5 0,-1 2 2 0,0-1 3 0,0 2 3 15,1 1-5-15,-2 0-2 0,2 0-4 0,-1 0-10 0,0 1-6 0,0 2-12 16,2-1-14-16,-1 2-8 0,1-1-4 0,-1 0-4 0,1 2 0 0,1 1-3 16,-1 0-4-16,1 1 1 0,2-2-3 0,-2 2 3 0,1 1-5 15,0 2-1-15,1 0-1 0,-1 0 2 0,0 3-2 0,1 1 3 16,-2 1-7-16,1 2-5 0,-1 0-4 0,0 3 1 0,-1 0 0 0,2 0-2 16,-2 1 2-16,0 1-4 0,0-1 4 0,-2 1-3 0,1 0 6 0,0 1 3 15,0 1-6-15,-1 0 2 0,1 0-1 0,-3 0-3 0,2-3-1 16,1 1 1-16,-2 0-5 0,1 0 3 0,1 0-3 0,-1 1 6 0,-1 1-4 15,2-1 0-15,0 1-7 0,0-1 7 0,0 2-7 0,-1-1 5 0,2 0 0 16,-1 0-9-16,0 0 4 0,1-1-5 0,0 3 7 0,-1-1-2 0,2 1-3 16,0-1-1-16,-1 1-3 0,1 2 3 0,-1-1 1 0,2 0-2 15,-2 2 0-15,0 0-3 0,1 1 7 0,-1 0-2 0,1-2 2 0,-1-2 0 16,0-2-2-16,0-1-4 0,0 0 11 0,-1-1 3 0,0 0-1 16,-1 0 1-16,0-1-3 0,0 0-2 0,0-1 2 0,0 0 0 0,2 1-2 15,-1-2-5-15,0 1-3 0,1-2 5 0,-2 1-7 0,2-2 12 0,-1 2-7 16,-1 0 5-16,2 2-11 0,-1 0 4 0,0-2-8 0,1 2 3 15,0 0 4-15,1 0-7 0,-1 0 10 0,1 1 2 0,1 1 3 0,-1 0-10 16,0 0 5-16,0 2-11 0,0-1 4 0,0 1 7 0,2-1 5 0,-2 1-4 16,1-3 2-16,0-2-6 0,0 0 7 0,-1 0 1 0,0-1 2 15,0 1-6-15,-1-1-6 0,0 1 1 0,0 0 3 0,0-3 3 0,0 0-2 16,0 0 2-16,0 2-5 0,-1-2 7 0,1 0-6 0,0 0-3 16,0-2-5-16,1 0-4 0,-1 0 4 0,0-2 1 0,0 2 6 0,0 0-5 15,0 0-4-15,1 0 7 0,0-1-11 0,-1 0 20 0,2 0-9 0,-1 0 0 16,0-2-4-16,0 1 1 0,0-1-2 0,1-2 8 0,1-1-1 15,-1 0-2-15,0-1-2 0,1-2-17 0,-1 0 5 0,0-1-14 0,1-2-4 16,-1-1-6-16,0-2-20 0,1 0-19 0,-1-1-21 0,0-2-35 16,2-2-38-16,-1-3-67 0,1-1-107 0,0-5-96 0,2-2-84 0,0-6 125 15,1-6 167-15,-2-4 116 0,0-4 78 0,0-1 16 0,0-3-38 0</inkml:trace>
  <inkml:trace contextRef="#ctx0" brushRef="#br1" timeOffset="-209727.37">11113 10331 128 0,'-4'-1'5'0,"-1"1"0"0,1 0-2 0,-1-3-1 0,3 1-3 0,-2 0-2 16,3-2 0-16,-1 0 0 0,1-1 0 0,0-1 0 0,0 1 1 0,-1-2-11 15,0-1-84-15</inkml:trace>
  <inkml:trace contextRef="#ctx0" brushRef="#br1" timeOffset="-209046.33">11023 10091 123 0,'-4'-3'8'0,"0"-2"-4"0,-1-1-1 0,0 2 0 15,2 0 0-15,-1 0 2 0,3 0 1 0,0-1 6 0,1 2 6 16,0-2 10-16,0 1 12 0,1-1 13 0,-1 2 14 0,1-2 15 0,1 2 13 16,-1-1 12-16,1 2 7 0,0-2 2 0,-1 2 0 0,2 1 2 0,-2-1 0 15,0 2 0-15,0-1-1 0,0 1-10 0,1 0-6 0,-2 1-6 16,0 0-6-16,-2 1-8 0,1 2-6 0,0-1-4 0,-1 3-10 0,-1 0-7 15,0 2-6-15,0 2-3 0,-1-1-6 0,1 3 2 0,-1 0-9 0,2 0-2 16,-2 1-2-16,2 0-7 0,1 1-2 0,0 1-2 0,0 1-3 16,1 1-1-16,0 1 5 0,0 0-7 0,2 2-3 0,-1 0 3 0,0 0-2 15,2 2 4-15,-2 3-3 0,0-2 3 0,0 1-5 0,1-1 1 16,-1 0-2-16,2 0-1 0,-2 0-1 0,0-2-2 0,0 0 2 0,-1-1 0 16,1 2 2-16,-1 0-3 0,2 1 5 0,-2 0-6 0,0 1 3 0,0-1-1 15,-2 1 0-15,2-1-2 0,0-1 1 0,0 1-3 0,0-2 3 16,2 1 2-16,-1 0-1 0,0 1-2 0,0 2 1 0,0 0 2 0,0 0-1 15,0 1 5-15,2-1-7 0,-1-1 6 0,0-2-8 0,2 0 3 0,-3 0 2 16,1-1-1-16,2-1 0 0,-2-1 0 0,0-1-3 0,1-2 1 16,-1 2 2-16,0-2 0 0,-2 0 2 0,3-1-2 0,-2 1-4 0,-1-2 3 15,1 0-1-15,-1 1-1 0,1-1 3 0,-1-1-2 0,0 2 0 0,-1 2 3 16,1-1 0-16,-1 0-6 0,0 0 4 0,1-1-4 0,-2-1 1 16,2 0 4-16,-1 0 0 0,1-1-1 0,0 0-3 0,1 0-2 0,-1-2 4 15,2 2-1-15,-1-2 5 0,-1 1 1 0,1 0-8 0,0 0 3 16,0 0-1-16,-1-1-2 0,1 3 5 0,-1-1 2 0,1 1-5 0,-1 1 1 15,2-2-3-15,-2 0-2 0,1 1 4 0,0 0-2 0,-1 0 0 16,1-1 3-16,-1 1-4 0,1-1 4 0,0 1-3 0,1-2 0 0,-1 1 3 16,0 1-4-16,-1 0 4 0,1-1-6 0,0-1 3 0,-1 1 3 0,1-2-3 15,-1 0 2-15,1 0 5 0,1 1-7 0,-1-1-2 0,0 1 4 16,0-2-2-16,0 1 0 0,0-1 10 0,1 2-8 0,0-2-2 0,-1 1 5 16,1 2-5-16,1 1 1 0,-1 1 3 0,0 0-4 0,2 0 7 0,-1 1-2 15,1 0-5-15,-2 0 3 0,0 0-8 0,-1-1 5 0,3-1-3 0,-2-1 8 16,0 0-7-16,1-1 4 0,-2-1-6 0,1-1 3 0,-1-1-3 15,1-1 3-15,-1 2-1 0,-1-3 0 0,1-1-3 0,-1 0 15 0,1 0-11 16,-1 0-3-16,0 0 11 0,0 0-16 0,1 0 16 0,-1 1-10 16,1 1 6-16,2-1-10 0,-3 1 7 0,2 1 0 0,-1-1 6 0,0 2-8 15,0-2 9-15,0 0-2 0,2 1-5 0,-2 0 3 0,1-1 1 0,-1 0-4 16,1 0 8-16,0 1-3 0,-1-3-8 0,1 1-2 0,1-2-5 16,-1 1-4-16,-1-3 0 0,0 2-1 0,0-2-7 0,1 1 3 0,-2-3-11 15,1 0 5-15,-1-1-15 0,1 0 7 0,-1-2-10 0,0-1 1 16,0 0-18-16,0-2-6 0,0 0-14 0,-1-2-28 0,1-1-26 0,-1-3-64 15,1 1-50-15,0-4-87 0,-2 0-86 0,2-3 15 0,0-2 124 0,-1-2 119 16,-1-2 97-16,0-2 43 0,-2 0 2 0,1 1-22 0,-1 0-5 16</inkml:trace>
  <inkml:trace contextRef="#ctx0" brushRef="#br1" timeOffset="-207193.36">11311 10994 208 0,'-7'2'60'0,"-3"0"17"15,-4 2-3-15,0-2-19 0,0 0-13 0,-1 1-5 0,-1 0-1 0,-1 0 5 16,-1-2 10-16,1 1 10 0,-1-2 10 0,0-1 5 0,2 0 4 0,-1-2-5 15,1 0-4-15,0-1-7 0,2-1-3 0,2-1-9 0,2-2-6 16,2-1-7-16,0-2-6 0,1 0-2 0,2-2-5 0,2-1 1 0,0-2 1 16,2-1-2-16,2-1 1 0,2-1-3 0,1-2-8 0,1-1-1 15,2 0-6-15,0-1 0 0,1 1-3 0,1 0-3 0,1 2-1 0,2 0 2 16,1 2 0-16,-1-1-2 0,1 1 5 0,0 0-5 0,-1 3-3 0,1 3 5 16,1 0-2-16,-1 3 0 0,0 2 0 0,1 3 0 0,0 1-2 15,0 4-4-15,0 2 1 0,-2 2 1 0,1 2-1 0,-1 4 2 0,-3 3 0 16,2 2 1-16,-3 2 2 0,2 2 2 0,-3-1 1 0,-1 1-1 0,1 0-4 15,-1 0 4-15,0 0 0 0,0 1 2 0,-2-3 1 0,0 1 2 16,-1-1 4-16,-2-2 5 0,2-1 5 0,-3 0 8 0,0-2 2 0,-3 1 4 16,1-2 1-16,-1 1 0 0,-3 0-2 0,0-2-4 0,-1 2-5 0,-1-2-4 15,-1 1-10-15,0-2-2 0,-1 0-2 0,1-2-2 16,-1 0-3-16,2-1 2 0,0-1 0 0,2-1-2 0,-1 1 3 0,2-2-4 0,0 0-3 16,0-2 0-16,2-2-4 0,-1 1-8 0,1-2-6 0,1 1-20 15,2-1-12-15,0-1-20 0,0-2-13 0,0 1-17 0,0-2-19 0,3 1-28 16,-2-2-35-16,1 0-40 0,2 2-31 0,-1-1 2 0,2 0 45 15,-2 1 77-15,1 1 60 0,-1 0 8 0,1 2-47 0</inkml:trace>
  <inkml:trace contextRef="#ctx0" brushRef="#br1" timeOffset="-206601.5">11290 11774 353 0,'-10'-1'192'0,"-3"2"21"0,-3-1-57 0,1 3-55 0,0-1-36 16,1 0-12-16,-1-1-6 0,0 0 12 0,0-2 15 0,0-1 18 15,0-1 17-15,1-3 10 0,0-1-8 0,2-2-6 0,0-1-17 0,2-1-18 16,2-2-20-16,1-1-11 0,2-1-18 0,3-1-5 0,1 1-6 0,2-1-5 16,1 1-4-16,2-2 1 0,1 1-2 0,1-2 0 0,2 0 5 15,2 1-9-15,0-1 6 0,0 2-2 0,3 0-5 0,1 1 7 0,0 1 1 16,1 2-6-16,0 0 1 0,0 3 4 0,1 2-10 0,0 2 4 0,0 4 3 15,0 1-8-15,0 2-1 0,-1 4 6 0,1 2-6 0,-1 3 2 16,-1 1 6-16,-1 3-3 0,-3 1 2 0,1 2 2 0,-3 1-6 0,-1 1 8 16,-3 2-1-16,0-1 5 0,-2 1 2 0,-1-2-3 0,-2 0 0 0,0-1 5 15,-3 0-3-15,1-1-1 0,-2-1 4 0,0-1-6 0,-2 0 0 16,1-1-2-16,-1-1-2 0,0 1-9 0,0-3-10 0,1 1-50 0,1-1-51 16,-1-2-76-16,0-1-82 0,1-1-79 0,1 0-27 0,2-1 105 15,-2-2 108-15,1-1-13 0</inkml:trace>
  <inkml:trace contextRef="#ctx0" brushRef="#br1" timeOffset="-204619.33">16883 13341 132 0,'0'2'17'0,"0"1"8"0,0-2 7 0,-2 1 10 0,1 0 0 15,-1 0 1-15,0 0 7 0,-2 0 8 0,2 0 13 0,-3 1 18 16,2-2 6-16,-3 1 10 0,1 1-1 0,0-1-4 0,-2 0 2 0,0-1-3 15,0 2 2-15,-1-1-3 0,-1 0-5 0,1 2-1 0,-3-1-6 0,1-1 2 16,-2 1-10-16,-2 1-6 0,2 0-4 0,-2 0-10 0,0 2-8 16,-1-1-1-16,-2-1-10 0,1 1 2 0,-3 1-1 0,0 0-10 0,-2-1 6 15,-2 1-12-15,-1 0 2 0,-1 1 6 0,-1-1 2 0,1-2 2 0,-1 1 0 16,1-1-10-16,-2 0 4 0,1-2-7 0,-1-1 2 0,1 0-2 16,0-2-3-16,1-1 5 0,1 0-6 0,0-3-3 0,2-1 2 0,1-1 2 15,0-1-2-15,0-1 9 0,3 0-8 0,1-3 0 0,-1 0-8 16,3-3-4-16,0-2 5 0,3 0-11 0,-2 0 10 0,2-3-5 0,2 0-1 15,0-3-5-15,2-1 0 0,2-1-13 0,0-3 3 0,3 0 6 0,1-5-9 16,1 0 13-16,4-2-12 0,0-2 6 0,3 1-4 0,2-4 3 16,2 0-8-16,3-4 7 0,3-1 0 0,0 0 4 0,4 0-2 0,2 3 3 15,2 0-4-15,1 3-3 0,2 2 8 0,-1 4-12 0,1 1 12 0,1 5-5 16,-1 0-1-16,3 3 7 0,0 2 2 0,1 3-10 0,-1 2 7 16,1 6-3-16,-1 2-6 0,1 5 7 0,1 3 1 0,0 3-8 0,-1 5 3 15,-2 4-2-15,-3 5 2 0,-1 3 3 0,-4 6-8 0,0 0 1 0,-2 4-1 16,-3 2-3-16,-1 1 8 0,-3 3 1 0,-1 2-5 0,-3 1 9 15,0 0-7-15,-2 1 2 0,-2 1 2 0,0 1 1 0,-2-2 0 0,-1 0 7 16,-3-3-8-16,0-4 7 0,-3 2-5 0,-1-3 5 0,-1-1-2 0,0 0 4 16,-1-4 3-16,-1-1-8 0,0 0 4 0,1-3-7 0,-1-3-10 15,-1 1-26-15,2-4-33 0,-1 0-60 0,1-1-48 0,0 0-72 0,0-1-70 16,0-1-67-16,1-3-15 0,-1 0 114 0,0-2 117 0,-1 0 88 16,-2-2 29-16,1-3-30 0</inkml:trace>
  <inkml:trace contextRef="#ctx0" brushRef="#br1" timeOffset="-203126.67">17148 14628 348 0,'-6'0'245'0,"-3"0"79"0,-4 0-64 16,-2 2-76-16,0-1-52 0,-1 3-20 0,-1-2-13 0,-3 1-5 0,-1 1 8 16,-1-2-1-16,1 0 3 0,-3 0-4 0,0-1-10 0,-1-1 1 15,0 0-17-15,-1-3-6 0,1 1-14 0,2-3-6 0,-1 0-8 0,2-3-4 16,1 0-5-16,1-4 0 0,3-1-16 0,0-3 5 0,2-2-14 0,1-3-2 15,1-1 9-15,3-4-17 0,-1-2 4 0,3-3-11 0,1-3-1 16,3-4 2-16,0-2 2 0,2-4-3 0,3 0 6 0,2 2-8 0,1-1 8 16,4 3 13-16,3 0-15 0,0 2 6 0,4 5-4 0,0 1-12 15,2 2 12-15,2 3-1 0,-1 3-1 0,4 3 4 0,0 3-7 0,2 2 7 16,3 4-7-16,-2 3 12 0,1 4-4 0,1 3-4 0,-1 4 4 16,0 3-1-16,-1 3 3 0,0 4 10 0,0 1-9 0,0 6-1 0,1 3-4 15,-1 2-3-15,-2 1 12 0,-1 4-5 0,-2 1 0 0,-2 2-8 0,-3 2-2 16,-1-1 4-16,-3 3 3 0,-2 0 7 0,-3-1-2 0,-2 1-4 15,-2 0 9-15,-2 2-9 0,-1-3 12 0,-2-1-4 0,-2-3-1 0,-1-1 3 16,-1-2-3-16,-1-3-2 0,1-1 4 0,-2 0-10 0,0-4 1 0,0 0-4 16,-1-3-12-16,1-2-2 0,0-1-26 0,0-2-13 0,0-3-39 15,0 0-36-15,0-3-52 0,1-1-62 0,0 0-64 0,0-1-83 0,0-2-26 16,1-2 102-16,-1-2 124 0,-1-4 101 0,-3-3 40 0,0-5-30 0</inkml:trace>
  <inkml:trace contextRef="#ctx0" brushRef="#br1" timeOffset="-201816.34">11892 10427 409 0,'-4'-4'164'0,"1"-1"-50"0,-2 2-44 0,1 2-30 0,0 2-19 16,1 0-4-16,-1 3 1 0,2 0 12 0,0 1 14 0,-1 2 16 16,2 2 14-16,0 1 5 0,0 2 3 0,1 1-1 0,1 0-7 0,1 5-11 15,0 1-11-15,1 6-7 0,-1 1-5 0,2 4 0 0,-1 2 3 0,1 2 2 16,-2 1 3-16,-1 0 5 0,0 1-3 0,-1 1 1 0,1 1-5 16,-2 2-2-16,1 2-2 0,-1-1-1 0,0 3-1 0,-1 0-4 0,-1 1-9 15,0 2-1-15,2 1-4 0,-3 4-3 0,2 4 5 0,0 2-10 16,-1 2 2-16,0 1-1 0,-1 2-1 0,1 0-2 0,0 3-2 0,-1-1-7 15,1 0 7-15,0-3-12 0,2-3 4 0,-1-5-2 0,1-2 0 0,1-3 7 16,0-4 1-16,0-4 10 0,0-5 4 0,1-3 1 0,-1-3 3 16,0-1 4-16,0 0-13 0,0-1 2 0,-1-2-10 0,1 1 5 0,-1-1-7 15,1-2 2-15,-2 0 2 0,0 0-6 0,1-3 8 0,-1 1-2 0,1-2-3 16,-2 0 3-16,1-3-9 0,0-1 3 0,0-1-8 0,1 0 1 16,0-2 2-16,1-1-10 0,-1-1-7 0,0-1-10 0,1-1-13 0,1-1-13 15,-1-1-20-15,2 0-26 0,-2-3-18 0,1 0-43 0,2-1-44 0,-2-3-61 16,2 0-60-16,1-5-47 0,0 0 39 0,2-5 111 0,0-3 97 15,0-4 69-15,1-6 4 0,-3-6-30 0</inkml:trace>
  <inkml:trace contextRef="#ctx0" brushRef="#br1" timeOffset="-201283.73">12267 10432 449 0,'-2'-3'180'16,"0"2"-62"-16,-1 0-56 0,0 3-28 0,2 2-13 0,1 3 4 16,1 0 10-16,0 3 24 0,1 1 21 0,-1 1 23 0,0 3 16 0,0 2-1 15,0 2-5-15,0 3-10 0,2 6-17 0,-1 3-14 0,0 4-13 0,2 3-18 16,-3 1-9-16,1 1-8 0,1 3 0 0,-1 2-2 0,0 3 3 15,0 2-3-15,2 2 8 0,-3 1 1 0,1 0-3 0,-1 3 2 0,1 0-4 16,-1 3-4-16,0 0 4 0,0 3-6 0,0-1-10 0,0-4 3 0,1 0-11 16,0-3-1-16,-1-3 7 0,1-3-2 0,1-2 4 0,-2-3 13 15,0-3-7-15,0-1 14 0,-1-2 2 0,0-1 2 0,-1-1 0 0,0-1-12 16,0 0-5-16,-2-1 0 0,1-1-6 0,0-3 10 0,-1-1-7 0,2-2-8 16,1-1 2-16,0-2-6 0,0-1-1 0,0-2 6 0,0 1-6 15,1-2 2-15,1-2 2 0,-1-1-8 0,0-1 5 0,0-1-12 0,0-2 4 16,0-1 1-16,0-1 2 0,2-1-11 0,-2-2-4 0,0 0-18 0,1-3-9 15,-2-1-12-15,3-2-13 0,-2-1-11 0,0-2-28 0,1 0-31 16,-1-3-41-16,2-1-45 0,-1-3-52 0,2-1-61 0,-2-4 1 0,0-1 86 16,-2-4 97-16,0 0 81 0,0-2-9 0,-3-1 13 0</inkml:trace>
  <inkml:trace contextRef="#ctx0" brushRef="#br1" timeOffset="-200580.76">12159 12187 171 0,'-2'0'49'0,"-1"-1"19"0,-1 0 12 0,-2 1-13 0,2-1-11 15,0 1 6-15,0 0 10 0,-1 0 20 0,2 0 16 0,-1-2 10 16,-1 2-1-16,1-1 8 0,-1 0-4 0,0 0-15 0,-1-1-3 0,0 0-27 16,-1 0-21-16,2 1 3 0,-1-1-12 0,0-2-6 0,-1 1 14 15,0 0-10-15,0-1-8 0,0-1 9 0,0-1-11 0,1 0 5 0,0-3-2 16,-1 0-3-16,1 0-6 0,1-1-5 0,1-3-9 0,-1 0-3 0,0 1-4 15,2-2 0-15,-1 0-1 0,2-2-3 0,1 1 3 0,0-1 0 16,1 0 0-16,1-1-5 0,1 0 2 0,2 0-7 0,-1 1 10 16,2 0-3-16,1 1 4 0,-2 1-4 0,2 0-9 0,-1 2 6 0,0 1 7 15,1 0-5-15,-1 3 10 0,0 0-11 0,0 1-11 0,0 2 11 0,-1-1-1 16,1 2 5-16,1 0 2 0,-2 1-5 0,1 2-10 0,0 0 4 16,-1 0 2-16,1 1 1 0,1-1 2 0,-1 2-4 0,2 0-3 0,0 1 6 15,1 1-3-15,-1-1 0 0,1 3 3 0,0-1 0 0,0 3 0 0,2 1 3 16,-2-1-10-16,-1 2 9 0,-1 1-4 0,1 0 2 0,-1 0 12 0,0 1-14 15,0-2 7-15,-1 1-4 0,-1 2 1 0,0-2-2 0,0 1-3 16,-2-1 1-16,1 2 8 0,-2-3 0 0,0 0 14 0,0-1-8 0,-1 0-6 16,-1 0 9-16,0-1 0 0,-2 1 0 0,0 0 6 0,-1 0-6 0,1 0-12 15,0 1 9-15,-1-3-4 0,0 0-6 0,0-1 2 0,-1-1-2 16,1 0-7-16,0-1 10 0,1 1-4 0,-2-2-7 0,2-1-5 0,-1 0 1 16,1 2-13-16,1-3 0 0,-2 1-14 0,2-1-26 0,0 0-18 15,-2-1-36-15,2 0-46 0,-2-1-58 0,2 0-68 0,0-1-69 0,-1 0-2 16,2-1 98-16,0-1 106 0,0-2 75 0,-1-2-10 0</inkml:trace>
  <inkml:trace contextRef="#ctx0" brushRef="#br1" timeOffset="-200086.79">12156 11262 446 0,'-13'5'203'0,"-3"2"-45"0,-5 2-59 0,4 0-35 15,3-1-17-15,0 0-4 0,2 1 17 0,-2-3 24 0,2-1 24 16,1-1 18-16,0-4-4 0,3 0-10 0,0-4-23 0,0-1-24 0,2 0-16 16,2-3-17-16,0-3-7 0,2 1-7 0,0-3-3 0,-1-1-4 15,2-2 0-15,1 1-2 0,0-2 5 0,0 1-2 0,0-3 8 0,0 2-5 16,1 0 0-16,2 1-2 0,-1 2-1 0,0-1 1 0,1 2-4 0,0 0 1 16,1 2-10-16,0 1 4 0,1 0-7 0,-1 2 8 0,2 0-1 15,0 0-4-15,1 1-3 0,1 3 3 0,0 0-6 0,1 1 8 0,2 0-5 16,0 2 0-16,1 2 2 0,-1 2-2 0,2 0 3 0,0 3-2 0,0 2-1 15,1 2-1-15,-2 3 7 0,-1 1-2 0,0 2 10 0,-4 1-4 16,-2 1 1-16,0 0 8 0,-3 2 3 0,1-2 12 0,-3 3-1 0,-2-2 1 16,0 1 3-16,-1-2-8 0,-2 0 7 0,0-1-7 0,-2-1-8 0,1 1-4 15,-3-2-2-15,1 0-2 0,-1-1-3 0,1 0-2 0,1-2-10 16,-1-2 4-16,1-1 1 0,0-1-2 0,0-2 1 0,2 0-18 0,-1-2-21 16,1 0-11-16,1-2-35 0,0-1-19 0,2 2-32 0,-2-3-45 15,2 0-47-15,0-1-52 0,1-2-55 0,-1 1-7 0,4-3 95 0,-2 1 96 16,1-2 73-16,0-2-32 0</inkml:trace>
  <inkml:trace contextRef="#ctx0" brushRef="#br1" timeOffset="-197863.79">16659 13475 179 0,'-7'1'60'0,"0"3"28"0,-3 1 12 0,-1-1-14 16,1 0-9-16,0 1-5 0,-2-2 3 0,-2 2 7 0,-1-2 3 15,-1-2 11-15,-1 2 8 0,0-3 6 0,-2 0 2 0,1 0-2 0,-1-1-10 16,0-2-6-16,-1 1-4 0,-1-4-9 0,-1 0-5 0,0-2-5 0,1-1-8 16,0-1 2-16,0-3-3 0,1-1-3 0,1-2 3 0,2-3 0 15,0-3-6-15,1-1-10 0,2-2 0 0,1 1-13 0,-1-1-5 0,2-3 0 16,3 2-9-16,1-2-14 0,0-1 19 0,2 0-6 0,3 2-1 15,0-2 9-15,3 0-18 0,3 0-13 0,1 0 4 0,2-1-3 0,3 2 8 16,2-4 4-16,0 0-7 0,4 0-10 0,0-2 4 0,2 1 3 16,3 1 2-16,2 1 0 0,2 1-8 0,3 0 2 0,0 2 1 0,2 1 5 15,1 2-3-15,0 3 1 0,0 3-6 0,0 1 0 0,1 3 5 0,0 4 0 16,2 2-5-16,-1 2 9 0,-2 2-7 0,-3 2-7 0,0 1 10 16,-3 5-4-16,-1 0 0 0,-2 3 11 0,-3 3-10 0,-1 2-10 0,-4 1 11 15,-1 4-1-15,-3 2 1 0,-2 2 16 0,-1 5-6 0,-3 1-10 0,0 3 10 16,-2 2-3-16,-1 3 10 0,-1 0 1 0,-2 3 3 0,0 3-16 15,-1 1 2-15,0 3-2 0,-2-2 6 0,0 1-1 0,-1 1 3 0,0 1-10 16,-1 1-4-16,-1 0 7 0,0-1-13 0,0-1 13 0,1-3-7 16,-3-2 4-16,2-2 1 0,0-3 1 0,0-4-7 0,-2-2-4 0,2-1-11 15,0-3-21-15,0 0-13 0,-1-2-17 0,1-2-33 0,1-2-29 0,0-4-38 16,1 0-71-16,0-4-53 0,1-2-77 0,1-1-11 0,-1-2 112 16,-1-3 108-16,-1-2 79 0,-1-2 21 0,-3-3-9 0</inkml:trace>
  <inkml:trace contextRef="#ctx0" brushRef="#br1" timeOffset="-197064.17">16483 14705 151 0,'-6'1'52'0,"-1"2"31"0,-2 2 34 15,-1-1 12-15,1-2-9 0,0 0-7 0,-1 0-14 0,-2 0-5 0,1-1 6 16,-2 0 7-16,0-2 10 0,-1-2 4 0,-1 1-6 0,-1-2-5 15,1-2-3-15,-2-1-12 0,1-1-12 0,0-1-3 0,-2-2-20 0,2-2 7 16,1-1-3-16,1-1-12 0,-1-3-5 0,0 0-2 0,2-2-7 0,-1-1 8 16,2 1-12-16,1-1-5 0,1-1 4 0,1 0-3 0,1-1-2 15,1-1-6-15,2 0-6 0,0-2 7 0,1-1-7 0,1-2 6 0,2 0-6 16,1-3-12-16,1 4 1 0,1 0-2 0,3 2-3 0,1-2-2 16,2 3-1-16,0-1-5 0,2 1 11 0,1 2-8 0,1 0 2 0,3 1-3 15,0 2 6-15,1 1 1 0,0 0 6 0,2 3-6 0,0 0 1 0,2 2-4 16,1 3 4-16,-1 2-9 0,2 0 6 0,0 4 4 0,1 1-11 15,0 2 14-15,0 4-17 0,0 2 3 0,-2 3-5 0,0 3 7 0,-2 3-2 16,1 3 3-16,-4 2-1 0,-1 3 1 0,-1 2 3 0,-2 4 9 0,-2 0 5 16,-3 3-7-16,-1 1 5 0,-4 3-4 0,-1-1-3 0,0 2 9 15,-3-2-3-15,0 2 1 0,-3 2 10 0,-1-2-7 0,-2 1 8 0,-1-2-6 16,-1-2-9-16,0-2 1 0,0-2-2 0,0-1 0 0,0-1 1 0,1-1-8 16,0-2 2-16,1-2-4 0,1 0 5 0,-1-4-6 0,1 0-3 15,-1-3-13-15,1 0-15 0,1-3-18 0,0 0-33 0,2 0-28 0,-1-3-37 16,2 0-41-16,0-2-56 0,0-1-69 0,1-2-92 0,-1-2-5 0,1-2 109 15,0-1 125-15,-2-4 99 0,-1-3 31 0,-1-3-34 0</inkml:trace>
  <inkml:trace contextRef="#ctx0" brushRef="#br1" timeOffset="-193762.3">3852 17365 756 0,'-6'-3'273'15,"0"2"-261"-15,2 0-182 0,2 3-93 0,4 1 26 0,1 0 79 0,1 0-28 16</inkml:trace>
  <inkml:trace contextRef="#ctx0" brushRef="#br2" timeOffset="-190916.24">11690 10882 310 0,'-7'-5'143'0,"-1"-2"19"15,-1 2-41-15,1 1-28 0,2 2-26 0,-1 1-17 0,1 2-9 0,-1 0 4 16,1 1 11-16,-1 1 15 0,-1 1 13 0,-2 2 9 0,1 1-1 0,0 2-5 15,0 2-10-15,1 1-9 0,0 2-15 0,-1 2-3 0,1 3-11 16,0 0-9-16,1 3 3 0,0 1-4 0,2 1-5 0,0 1 1 0,0 0-9 16,3 3-4-16,0-1-3 0,2 0 0 0,1-1-2 0,0 1 2 0,3-3 0 15,-1-1-2-15,2 0 0 0,0-1 1 0,1-1-1 0,1 0 6 16,0-3-3-16,1-2-4 0,-1-1 1 0,2-2-1 0,0-3 2 16,1 1 2-16,0-4 0 0,2-2-7 0,0-1 9 0,1-3-7 0,0-2 7 15,1 0-3-15,-1-3-9 0,2 0 2 0,0-3-3 0,0-3 5 0,0 1 1 16,0-2-1-16,-2-2-1 0,-2-1 0 0,0-1-2 0,-2-2 8 0,-1 0-2 15,1-1 1-15,-2 2-2 0,-1 0-2 0,0 0 0 0,-3 0 7 16,1 0 1-16,-2-2 1 0,0 2 0 0,-2 0 4 0,-1 0 4 0,0-1 1 16,-1 0 1-16,-2 1-2 0,1 0 5 0,-2 0 2 0,1-1 7 0,-3 1 2 15,0-2-1-15,-1 1-9 0,1 2 3 0,-1-2-3 0,-2 2-4 16,1 0-2-16,-1 1-5 0,0 1 0 0,-1 2 3 0,1 1 1 0,1 1-5 16,-1 2-7-16,1 2-3 0,1 0 5 0,-1 1-2 0,1 2-3 0,1 1-2 15,-1 1-1-15,0 0-4 0,1 1 7 0,0 1-7 0,-1 1 2 16,1 1-9-16,1 0-3 0,-1 0-13 0,1 3-25 0,2-1-18 0,-1 1-27 15,2 1-23-15,0 0-27 0,1 3-37 0,1-1-53 0,0 1-56 16,2 2-69-16,-1 0-25 0,2 2 70 0,1 0 117 0,0 2 93 0,-1 0 39 16,1 2-43-16</inkml:trace>
  <inkml:trace contextRef="#ctx0" brushRef="#br2" timeOffset="-190332.29">11684 11475 291 0,'-5'-6'146'16,"-2"-1"48"-16,-3 0-31 0,2 1-31 0,0 2-17 0,0 0-15 0,0 2-3 15,1-1 3-15,-1 2 7 0,-1 0 11 0,1 1-1 0,0 2-8 16,-1 0-13-16,2 2-16 0,-1 2-16 0,0 1-11 0,1 1-16 0,1 2-10 16,0 3-9-16,1 1-7 0,1 2 1 0,2 2 0 0,-1 3-3 0,3 0-4 15,0 1 1-15,3 2-1 0,-1 0 2 0,2 0 1 0,1 1-8 16,0-3 1-16,0 0 2 0,1-3 1 0,2 0 10 0,0-2-1 0,-1-1-2 16,2-2 2-16,0 0-5 0,0-4 1 0,-1-1 1 0,0-2-2 15,0-1 1-15,0-1-3 0,0-3 4 0,0-1-5 0,1-2 3 0,-1-1-7 16,1-3 4-16,0-1-2 0,-1-2 7 0,1-1-2 0,-1-3-2 0,0 0 0 15,1-2 2-15,-2-2 4 0,0 0 4 0,0-2 7 0,-1 0-1 0,-1-1 7 16,-2 1 5-16,0-2 8 0,-1 1-2 0,-1-1-1 0,-1 2 0 16,-1 0-3-16,-1 2-5 0,-1-2 5 0,-2 2-6 0,0 0-3 0,-2 1-3 15,-1 2-1-15,-2 1-4 0,1 0-6 0,-1 1-4 0,-1 0-7 16,0 0 1-16,1 2-3 0,-1 0 3 0,1 1 6 0,1 1-11 0,-2 1-3 16,3 0-8-16,0 2-16 0,0 0-8 0,0 3-27 0,1 0-23 0,0 2-41 15,0 0-45-15,1 3-68 0,2-1-106 0,0 3-138 0,1 0-50 16,-1 2 166-16,1 0 152 0,-2 0 106 0,0-1-7 0</inkml:trace>
  <inkml:trace contextRef="#ctx1" brushRef="#br2">7294 15370 0,'0'0'16</inkml:trace>
  <inkml:trace contextRef="#ctx0" brushRef="#br0" timeOffset="-166484">30942 8054 345 0,'0'-1'170'0,"0"1"-4"0,0-1-66 15,0 2-47-15,-1 0-29 0,0 1-17 0,1 2-1 0,0-1 0 0,0 1 17 16,2-1 14-16,-1-1 23 0,-1 0 27 0,1 0 16 0,-2-1 25 16,0-1 2-16,0 1-6 0,-2-1-3 0,0 0-18 0,-2 0-11 0,-2 0-5 15,0 0-11-15,1 1-1 0,-3 0-7 0,1 1-3 0,-2-1-9 16,-3 1-7-16,2 0 0 0,-3 2-10 0,1-1 4 0,-1 1-13 0,-3 0-3 15,-1 0 3-15,-3 0-3 0,-2 1 3 0,-2 1 1 0,-2 0-8 0,-4-1 3 16,-5 2-5-16,-1 0 7 0,-5 0-7 0,-2 0 2 0,-1 0 2 0,-2 0-17 16,0 0 11-16,-1-1 1 0,1 0-7 0,-3 0 13 0,1 0-6 0,-1 0-10 15,2 1 5-15,0-2-8 0,2 2 3 0,-1 0 1 0,0 1-6 16,-1-2-5-16,0 1 0 0,2 0 0 0,0-1 5 0,1 1-5 16,-2-2 2-16,0 2-4 0,0 0 0 0,-1-1 6 0,-2 0-3 0,-2-1 3 15,2 0-4-15,-1-1-7 0,-1-1 10 0,0-1 4 0,0-2-8 0,2 0 11 16,1-2-14-16,3 0-4 0,2-1 8 0,0 1-7 0,3-1 7 15,3 0 5-15,1 0-13 0,1 2 6 0,3 0-3 0,-1-1-2 0,1 1 9 16,2 1-6-16,1-1 6 0,1 0-2 0,0 0 0 0,3-1 2 0,0-2-6 16,0-1-1-16,0 0 5 0,0-1-10 0,2-1 10 0,-1-2 1 0,5 0-4 15,-1-4 8-15,1-1-7 0,1-1-3 0,-2-2 10 0,3-1-6 16,-2 0 1-16,0-2 8 0,2 0-13 0,1-2 7 0,-1 0-2 0,3-1-2 16,0 0 6-16,0 0-3 0,0-2 3 0,3 1 1 0,-2 1-5 15,2 0 7-15,1 0-4 0,-1 0-3 0,0 0 7 0,1-2-9 0,0-1 1 16,1 1 7-16,2-3-7 0,-1-2 11 0,2-1-3 0,0-3-9 0,2-2 6 15,-1 0-1-15,2-1-3 0,0-1 10 0,1 0-8 0,1-2-5 16,1 1 4-16,0 0 1 0,0 3 1 0,0 1 3 0,-1 2 1 0,2 0-9 16,-1 4 9-16,1 2-4 0,0 1-5 0,0 1 2 0,0 2-1 0,0 0-4 15,0 1 10-15,0 0-2 0,0 0-5 0,1-1 8 0,1 1-15 16,-1-1 7-16,0 1 4 0,0 2-4 0,0 0 7 0,1 3-1 0,0-1-8 16,0 5 6-16,0 0-9 0,1 0 7 0,1 3 4 0,0-1-4 15,1 3 5-15,0 0-9 0,2 3-2 0,0-1 7 0,1 1-9 0,0 2 9 16,3 0 1-16,1 2-9 0,2 0 12 0,1 0-5 0,0 1 0 15,1 0 4-15,2 1-8 0,1 0 1 0,2 0 6 0,0 1-3 0,1-2 2 16,1 0-4-16,3 0-6 0,-1 0 4 0,4-2 6 0,0 1 0 0,2-1 1 16,2 0-6-16,3-1 1 0,2 0-3 0,1 1 0 0,2-1 6 15,0 2-4-15,3 0 5 0,2 0-6 0,3 1 1 0,0-1-1 0,3 2 3 16,1-1 6-16,4 1-3 0,1 1-4 0,5 1 4 0,2-1-6 0,3 1 2 16,1 1-1-16,3-1-4 0,-2 1 7 0,3 0-8 0,1 1 8 15,1-2 0-15,1 2-7 0,1 0 8 0,1-1-2 0,1 0-4 0,0-1 3 16,-3 1 2-16,0-1-7 0,-3 0 4 0,0 1 1 0,-2-1-12 15,-4 1 14-15,0 0 2 0,0 0-7 0,-5-1 7 0,0 1-9 0,-2 0-2 16,-4 1 6-16,-1 0-4 0,-2 0 7 0,-5 1-5 0,1 0 8 0,-5-1-3 16,-2 0-3-16,1 1 8 0,-4-1-10 0,-1 0 10 0,-3 1-5 15,-4 0-2-15,0 0 4 0,1 0-4 0,-3-2 6 0,0 1-6 0,-6-2 0 16,-5 2 6-16,1-2-4 0,-5 1 5 0,-3-1-5 0,0 0 2 0,-4 0 1 16,-2-2-3-16,1 1 8 0,-6 0-4 0,2-2-2 0,-2 1 4 15,0-1-7-15,2 1 6 0,-4 0-4 0,-1-1 3 0,2 1 1 0,-3 0-7 16,1 1 11-16,3-1-14 0,-5 1 10 0,3-1-5 0,0 1-4 0,-3 1 8 15,3-1-6-15,-2 2 2 0,1-1 0 0,3 0-3 0,-2 2 4 16,-1 0-2-16,2 0 6 0,-4 1 0 0,3 2-8 0,0 0 8 0,0 3-9 16,0 0 8-16,-1 2 1 0,-2 1-3 0,2 2 4 0,-2 1-4 15,2 3 3-15,-1 1-1 0,0 3-6 0,-1 2 14 0,2 2-12 0,-2 1 9 16,3 1-8-16,-2 0-4 0,2 0 6 0,1 0-13 0,0 0 12 0,-2 0-6 16,4 0-3-16,-3 0 13 0,0 0-12 0,2-1 6 0,-2 3 0 15,0-4-3-15,2 5 5 0,-1-1-1 0,0 0 3 0,0 3-6 0,0-3 4 16,0 0-2-16,-1 1-2 0,-1-2 4 0,2 0-4 0,0 0 6 0,-3-1-3 15,5-1-6-15,-2-1 10 0,2-3-12 0,1-1 11 0,-2-2 1 16,1-1-7-16,-1-2 7 0,-1 0-5 0,3-2 2 0,-2-2-5 0,0-2 6 16,2-2-6-16,-2 0 4 0,0-2 3 0,1-1-9 0,-2-2 5 0,1 0-2 15,4-2-1-15,-6 0 9 0,5-1-6 0,-4 0 2 0,-1-1-2 16,4 0-5-16,-1-2 7 0,-1 2-4 0,2-2 4 0,-3 0-4 0,1 0 2 16,0-1 0-16,-1 0 2 0,3 1 3 0,-2-1-3 0,-1 0 1 15,1-1 2-15,-1 0-3 0,-3 0 5 0,4 0-9 0,-3-1 7 0,-3 2-5 16,5-1-1-16,-2 0 7 0,-2 0-7 0,3 0 8 0,-6 2-2 15,-1-1-7-15,3 0 11 0,-4 0-9 0,1-1 7 0,-2 1 0 0,-3 0-4 16,1 1 4-16,-4-1-3 0,-1 1 4 0,2-1-2 0,-4 1 8 0,-1-1-4 16,-3 1 6-16,-3-1-2 0,-1 2-7 0,1-2 5 0,-2 2-1 15,0-1-6-15,-3 0 9 0,-3 0-8 0,-2 1-4 0,-2-1 8 0,-1 1-10 16,-1 0 11-16,-1 1-8 0,-3 1 3 0,-5 0 1 0,-2 1-5 0,1-1 3 16,-3 2-3-16,1-1 1 0,2 2-1 0,-4 0 0 0,1 0 5 0,0-1-12 15,-1 1 14-15,0 0-9 0,2 0-2 0,0-1 11 0,2 1-11 16,-2-1 9-16,1 2-3 0,0-1-6 0,2-1 8 0,3 1-12 0,0-1 6 15,1-1-2-15,2 1-3 0,0-2 7 0,1 2-6 0,1-2 6 16,0 0-9-16,1 0 9 0,3-1-1 0,0 1-1 0,-1-1 4 0,4-1-8 16,-3 2 1-16,2-1 3 0,0 0-6 0,3 0 10 0,3 1-4 15,1-1-5-15,1 2 12 0,1-2-13 0,1 0 12 0,2 2-4 0,0-1-4 16,2-1 7-16,0 2-5 0,-1-1-3 0,2 1 12 0,0-1-13 0,1 0 8 16,-2 0-4-16,0 0-6 0,1 1 10 0,-1-1-4 0,2 0-2 15,-1-1 4-15,0 1-9 0,0-1 7 0,2 0 3 0,-1 0-1 0,2-1-2 16,0 0-2-16,1 1 4 0,0-4-7 0,-1 2 10 0,1-2-7 0,0 1-3 15,0 0 8-15,-1-1-6 0,1-1 1 0,1 1 6 0,0 0-8 16,1-2 8-16,0 2-4 0,1 0-6 0,1-1 12 0,-1 2-12 0,2-1 6 16,-3 1 4-16,1 0-11 0,0-2 10 0,0 2 1 0,2-1-2 0,-1-1 3 15,1 0-12-15,1-2 10 0,-1 1-6 0,2-1 3 0,-2-1 3 16,2 1-1-16,1-2 0 0,1-1-4 0,0-2 2 0,-2 0-3 0,1-1 4 16,1-2 1-16,1 0-5 0,0-2 1 0,1 0 0 0,0-3-5 15,-1-1 12-15,1 0-3 0,-1-2-6 0,1-1 10 0,0 0-10 0,0-3-1 16,1 1 8-16,0-3-3 0,1-2 6 0,0-2-3 0,1-2-4 0,-1-3 1 15,1-1-2-15,1-1-2 0,-1-2 2 0,1-2-7 0,1-3 11 16,1-2-11-16,1-3 4 0,0-3 5 0,4 3-13 0,0-2 8 0,2 1 2 16,3 1-6-16,-1 2 5 0,1 1 4 0,-1 3-9 0,-1 2 9 15,2 4-7-15,-3 4 2 0,-2 0 3 0,2 3 2 0,-1 2-2 0,-1 3 4 16,0 2-4-16,-1-1-3 0,1 1 1 0,-1 0 3 0,1 3 2 0,-1 0-4 16,2 3 5-16,-1 2-8 0,-1 0-1 0,1 0 5 0,-2 1-5 15,2 1 9-15,1 0-2 0,-2 0-5 0,3 1 7 0,0 3-9 0,0 0 1 16,1-1 5-16,1 2-6 0,3 0 7 0,2 0-7 0,2 1 3 0,4 0 4 15,1 1-5-15,4 1 7 0,2 0-6 0,3 1-5 0,6 2 8 16,2 1-8-16,2 1 7 0,3 2-5 0,2 2-2 0,2 2 6 0,5-1-2 16,5 2-2-16,3 1 7 0,3 0-11 0,5 0 10 0,1 1-3 0,7 0-8 15,5 0 3-15,1-1-10 0,4 0 6 0,2-1-6 0,0-1 0 16,3 1 2-16,0-1 2 0,0 2 8 0,3 0 0 0,0 2 5 0,0 0 2 16,1 0-6-16,-2 2 2 0,1 0-6 0,1 0 5 0,0-1-3 15,3 2-1-15,0-1 4 0,-1-1-8 0,-1 3 9 0,-2-1-1 0,-1-2-3 16,-3 0 10-16,-2 0-7 0,-4-2 5 0,-3 1-2 0,-4-1-5 15,-7-2 7-15,-4 0-5 0,-7-3 14 0,-6 0-3 0,-6 1 3 0,-5-2 4 0,-4 1-9 16,-5-2 2-16,-5 1 1 0,-4 0 1 0,-5 1 1 0,-2 0-4 16,-5-2 8-16,-2 1-8 0,-4 1 6 0,-1-1-1 0,-3 0-5 15,0 2 14-15,-4-2-9 0,0 2 7 0,-1 0-8 0,0 0-3 0,-1 0 0 16,-1 2-6-16,-1-1 6 0,-2 0-4 0,2 2-2 0,-2 0 7 0,1-1-10 16,-1 1 8-16,1 0-4 0,-2-1 1 0,4-1 2 0,-4 1-6 15,3 0 5-15,1 1-1 0,-2-1-2 0,2-1-7 0,1 2 7 0,-4-1-2 16,2 0 1-16,-1 1 6 0,-2 0-7 0,2 1 2 0,-2 0 4 0,1-1-10 15,2 1 10-15,-2 0-8 0,1 1 10 0,-1 1-3 0,-3 1-6 16,3 2 4-16,-1-1 1 0,0 2 3 0,-3 0-3 0,2 2-2 0,0 0-9 16,0 0 1-16,0 3 6 0,0 0-3 0,-2 4 10 0,-2 3 0 0,-1 1-10 15,1 5 17-15,-1 1-12 0,-1 3 0 0,1 1 4 0,-3 4-4 16,2 3 3-16,-3 1 7 0,2 1 1 0,1-2-8 0,1-3 1 0,2-1-8 16,3-2 6-16,-1-4 0 0,2 0-2 0,0-3 3 0,1-1-5 0,1-3-3 15,0 0 10-15,1-3-10 0,1 0 9 0,-1 1 1 0,0-2-9 16,0 0 8-16,0-3-8 0,2 1 4 0,-1-2 4 0,1-2-6 0,0 0 9 15,-3-3-5-15,0 0 3 0,3-1-7 0,-3-2 1 0,3 1 4 16,2-3-3-16,-4 0 7 0,3-1-7 0,-1-1 0 0,0 0 5 0,3-1-6 16,-2-1 4-16,1-1 1 0,0-1-8 0,-1 1 11 0,0-1-9 0,1 0 8 15,-1-1-6-15,0 1-2 0,3 1 2 0,-5-1 0 0,3 1 3 16,-2-2-4-16,-1 1 6 0,0 0-5 0,-2 0 2 0,-1 1 3 0,1-1-3 16,-3 1 6-16,1-1-4 0,-1 1-2 0,-1-2 5 0,2 1-6 15,-4-2 10-15,-1 2-4 0,-2-2 0 0,-1 0 4 0,-5-1-4 0,1-1 7 16,-3 0-5-16,-4-2 1 0,-1 0 1 0,-3 0-2 0,-6-1 3 0,-1-1-4 15,-7 1 2-15,-2 0-1 0,-3 1-7 0,-6 1 5 0,-5-1-7 16,-6 0 4-16,-5 2 0 0,1 1-4 0,-3 1 0 0,-2 2-6 0,-2 2 4 16,-3 0 6-16,-1 0-6 0,-5 2 6 0,2 1-6 0,-2-1 0 0,0 1 0 15,3 0-1-15,0-1 6 0,1 0-4 0,3 0 8 0,1-1-5 0,0 0 3 16,3-3-3-16,3-1 0 0,4 0-1 0,6-2-1 0,4-3 8 16,4 2-7-16,4-1-1 0,4-2 6 0,3 1-8 0,3-1 7 0,5 1 1 15,4 1-6-15,2-1 2 0,2 2-10 0,2 0 10 0,2 0-2 16,1 1-2-16,1 0 4 0,1 0-9 0,2 1 9 0,1-1-4 0,1 1-5 15,1 0 3-15,2-1-3 0,1 2 7 0,-1 0 0 0,1-2-4 0,2 2 3 16,-1-1-8-16,0-1 1 0,3 1 5 0,0 1-4 0,0-2 7 16,1 1-6-16,1-2 4 0,0 1 4 0,0 0-2 0,0-2 2 0,1 2-2 15,1 0 4-15,-1-1-13 0,3 1 12 0,-2 0-1 0,-1 0-4 16,2 1 2-16,-2-1-2 0,2 2-1 0,0-2 6 0,-1 0-4 0,2 0 4 16,0-2-8-16,0 1 7 0,-2 0 1 0,1-2-3 0,-1 0 6 15,1-1-8-15,0-3 4 0,-2 0-6 0,1-3 0 0,1-3 6 0,-1-3-7 16,2-3 10-16,0-3-5 0,-1-1 0 0,2-2 4 0,-1-4-8 0,1-3 8 15,0-4-2-15,2-3-1 0,-1-4 3 0,0 1-8 0,1-5 6 0,-2 1 0 16,0-3-4-16,-1-1 9 0,0-1-3 0,-2 0 1 0,1-4-1 16,0-1-6-16,-1-2 6 0,1 1 1 0,1 0 2 0,0 3-7 0,2 3 4 15,-2 1-6-15,1 2 2 0,-1 1 4 0,1 2-4 0,1 2-4 16,-1 3 10-16,2 3-12 0,0 0 10 0,-1 3-1 0,1 1-6 16,-1 1 3-16,1 1-6 0,1 1 3 0,0 1 1 0,-1 3-2 0,1 1 6 0,-1 4-7 15,2 0-1-15,-1 1 8 0,0 2-7 0,1-1 5 0,-1 2 2 16,3 1-8-16,-1 1 6 0,1 0 0 0,2 1-9 0,0 1 7 0,2 2-3 15,-1-1 3-15,3 3-1 0,0-1-3 0,2 2-1 0,2 1-2 0,2 1 7 16,2 1 1-16,3 2-3 0,1 1 6 0,3-1-7 0,2 2-3 16,4 1 14-16,3 0-10 0,3 1 11 0,5 2-8 0,4-1-7 0,4 0 5 15,6 0-6-15,3 2 5 0,5-2 1 0,3 2-6 0,5-2 7 16,4 0-5-16,3-1 0 0,5-1 7 0,1 2-7 0,6-4 5 0,4 1-3 16,-1 0-2-16,4-1 5 0,-2 0-7 0,2-1 6 0,1 0-1 15,1 0-1-15,4 1 3 0,-3-1-3 0,2 2 5 0,-3-1-5 0,-2 2 5 16,-2 3 5-16,-2-2-12 0,-1 2 9 0,-2 1-7 0,-6-1 3 0,-3 3 2 15,-2-1-7-15,-6 0 0 0,-3 0-5 0,-2 0 8 0,-7-1-1 16,-4 1 0-16,-4-2 10 0,-6 1-10 0,0-1 6 0,-3 0-4 0,-3-1-2 16,-3 0 5-16,-11-1 0 0,-4 2 1 0,-2-2-2 0,-2 0 1 0,-4-1-2 15,1 1 2-15,-6 0 3 0,0-1-4 0,-2 1-1 0,-2 1 4 16,0-1-7-16,-1-1 10 0,-4 1-7 0,1 1-1 0,-1 0 8 0,-2 2-7 16,2 0 4-16,-2 1-4 0,0 2 0 0,1 1 1 0,-1 2-1 0,0 2 7 15,-2 1-8-15,0 1 6 0,1 1-3 0,-1 1-5 0,2 1 7 16,1 0-6-16,0 5 8 0,-2 2-4 0,3 5-2 0,-2 2 7 0,1 5-10 15,2 1 5-15,-2 1-4 0,1 2-3 0,0 2 11 0,-1 2-6 0,3 1 4 16,-1 0-4-16,1 0-3 0,2 1 1 0,-1 0-1 0,0 1 4 16,0-1-1-16,-2 1 2 0,0 0 0 0,2 0-4 0,-2 0 11 0,3-1-14 15,-2-2 9-15,1 0 3 0,-2-4-12 0,0 0 16 0,-1-1-11 16,2-3 6-16,0 0-3 0,-2-2-1 0,0-2 6 0,-2-3-6 0,0-3 1 16,1 1-1-16,-2-3-3 0,2-2 6 0,0-1 1 0,-4-2 3 15,3 0-5-15,-5-3-1 0,3-1 3 0,3-3-4 0,-2 0 5 0,-1 0-5 16,0-2 0-16,-3-1 3 0,4-2-4 0,1-1 2 0,-2 0-2 0,2-2-1 15,0 2 2-15,0-3 0 0,0 1 3 0,0-1-6 0,-1 1 8 0,4-2-10 16,-2 2 5-16,0-2-2 0,0 0-1 0,0 0 8 0,-2 0-7 16,2 0 4-16,0-1 3 0,3 0-10 0,-1 2 7 0,-2-2-2 0,0 0-2 15,-1 0 5-15,-1 0-6 0,2 0 5 0,-2 0-2 0,0 1 7 16,0-1-4-16,-5 1 1 0,1-1-1 0,-3 0 2 0,-2 0 2 0,0-3-1 16,-4 2 6-16,-5-2-2 0,-4 0 3 0,-8 0 6 0,-8 1-5 15,-4 0 0-15,-7 0 0 0,-4 0-6 0,-4 0 4 0,-8 1-7 0,-3 1-1 16,-8 2-1-16,-5 1-3 0,-2 1 4 0,-7 2 1 0,-3 1 1 0,-1 1-5 15,-5-1 3-15,3 0-6 0,0 0-3 0,-1 0 10 0,2 1-10 16,-2-1 3-16,2 3 0 0,3-3-23 0,1 0-1 0,7 0-22 0,4-3-15 16,3 0-23-16,5 0-30 0,4-3-32 0,4 1-63 0,4-1-91 0,5-2-145 15,6-3-138-15,6-1 56 0,4-4 192 0,5-5 167 0,5-7 112 16,4-5 46-16,8-6 1 0,4-5 0 0,8-3 2 0,6-1 1 0,5-2 1 16,8-1-5-16,4-3-2 0,5 1 1 0,9-1 0 0,2-1 10 0</inkml:trace>
  <inkml:trace contextRef="#ctx0" brushRef="#br0" timeOffset="-163699.46">29472 3965 44 0,'-1'-1'2'16,"-2"-1"4"-16,0 0 6 0,1 1 6 0,-2-1 7 0,1-1 9 15,0 2 12-15,0-1 11 0,0 1 11 0,-1-2 7 0,-1 1 1 0,2 0 7 16,0 0 4-16,-1-1 6 0,1 2 5 0,-2 0-2 0,2 1-3 0,-1 0 2 15,-2 0-5-15,3 1-3 0,-2 0-5 0,1 2-4 0,0 0 0 16,1 0-5-16,-2 1-3 0,1 0-5 0,0 1-4 0,-1 2-3 0,2-1-2 16,1 2-8-16,-2-1-2 0,1 2-8 0,-1 0-4 0,2-1-1 0,0 3-5 15,1-3-6-15,-1 1-3 0,1-1-3 0,0 1-3 0,2-1-3 16,0 0-1-16,1 0-4 0,1 2-4 0,-1-2 7 0,2 1-10 0,0-2 2 16,2 1 3-16,0-2-6 0,0 1 3 0,1-2-3 0,0 0-4 0,1 0 2 15,-1-2 1-15,-1 1-2 0,1-3 5 0,0 1-8 0,0-1 3 16,0-1 4-16,0-1-5 0,0 0 7 0,-2-1-6 0,-1-1-1 0,0 1 8 15,-1-3-5-15,1 2 7 0,-2-2 0 0,0-1-3 0,-2 2 9 16,0-2-8-16,0 0 4 0,-1 2 5 0,0-2-3 0,2-1 3 0,-3 0 1 16,1 0-4-16,-2-1 8 0,0 2 3 0,-2-1 4 0,2 1 2 0,-3 0-7 15,0 0 1-15,0 0-3 0,-1 0 5 0,2 1-5 0,-2-1-6 16,1 0 2-16,-1 2-16 0,3-1 5 0,-2 0 2 0,1 2-7 0,1-1 10 16,0 1-4-16,-1 1-14 0,1 1-1 0,-1-1-26 0,2 2-18 15,0 0-20-15,0 0-36 0,1 2-41 0,-1-1-51 0,2 1-69 0,1 0-42 16,0 3-49-16,0-2 19 0,3 2 127 0,-1 0 104 0,1-1 71 0,2 0 20 15,-2-1-1-15</inkml:trace>
  <inkml:trace contextRef="#ctx0" brushRef="#br0" timeOffset="-161686.56">29463 3810 43 0,'-4'-3'0'0,"2"-1"1"0,0 0 5 0,-1-1 3 16,1 2 8-16,0-2 8 0,-1 0 10 0,2 0 17 0,-1 0 11 16,1 2 15-16,0-2 6 0,-1 3 4 0,2-2 7 0,-1 1-1 0,1 0-2 15,-1 1-2-15,1-1-11 0,0 2-5 0,1-2-10 0,-1 2-11 16,1 0-11-16,1 1-7 0,-2 0-11 0,2-1-5 0,0 1-9 0,-1 0-3 15,3 0-1-15,-1 1-6 0,0-1 3 0,0 1-2 0,1 0 2 0,-1 2 1 16,-1-2-4-16,2 2-2 0,-1-1 4 0,2 2-6 0,-2-1 7 16,1 0 1-16,-1 1-3 0,-2 0 6 0,3-1 1 0,-2 2-1 0,2-1 7 15,0 2-1-15,1-1 5 0,-2-1 5 0,2 3-3 0,-2-1 6 0,1 0-5 16,-1 0-2-16,1-1 4 0,-1 1-6 0,1 1 5 0,0-1 5 16,0 0-6-16,0-1 8 0,1 2-4 0,0 0-3 0,-2 0 6 0,2-1-9 15,-1 1-2-15,-1-1 3 0,0 0-9 0,0 1 5 0,1 0-3 0,-1-1-3 16,1 1 4-16,-2-1-4 0,0 1 2 0,0 0 5 0,0-1-6 15,-1 1 6-15,1 0 5 0,0 1-10 0,-2 0 9 0,1 2-5 0,1-1-5 16,-1-1 3-16,1 0-3 0,1 0 3 0,-2 0-1 0,1 0-3 0,-1 0-3 16,2-1-4-16,-1 1 4 0,0 0-3 0,2 0 0 0,-1 1 2 15,-1-1-6-15,1 0 3 0,-1 0-1 0,0 0 1 0,1-1 3 0,-1 0-3 16,-1-2 3-16,0 1 5 0,0 0-7 0,-1 0 9 0,2-2-1 16,-1 1-5-16,-1 0 6 0,0-1-7 0,0 2-4 0,0-1 10 0,0-1-12 15,0 1 9-15,-1 1-5 0,1-2-4 0,-2 2 9 0,1 0-8 16,1-2 4-16,0 2-2 0,0-1-2 0,0 0 1 0,0 0-1 0,0 1-1 15,-1-2 4-15,1 2-4 0,0-1 5 0,-1-1-4 0,1 1 1 0,-1 0-1 16,0-2-1-16,-2 2 0 0,3-2 3 0,-2 2-1 0,1-2 3 0,-1 2-2 16,-1-3 0-16,1 2 6 0,0-1-6 0,-2 0 5 0,2 0-4 15,-1 0-1-15,0 2 1 0,1-2-1 0,-2 1 0 0,1-1 5 0,1 1-8 16,-3-1 12-16,2 1-9 0,0-1-3 0,0-1 9 0,-1 1-9 16,0 0 3-16,-2-1 7 0,0 1-7 0,0 0 3 0,2 0-3 0,-1-1-7 15,1-1 8-15,-1 0-5 0,-1 0 4 0,2 0 6 0,-1 1-9 16,-1 0 1-16,1 0 4 0,-1 2-11 0,0-2 10 0,0 0-4 0,0 1 6 15,2-1-4-15,-2 0-1 0,0 0 5 0,2 1-7 0,-3-1 2 0,1 2 4 16,-2-2 1-16,0 0 1 0,1 0-2 0,0 1-5 0,0-2 5 0,0 0-1 16,0 0 8-16,0 0-9 0,-1 1 0 0,0-2 4 0,1 0-11 15,-1 0 8-15,1 0 5 0,-1 1-6 0,1-1 6 0,-1 0-7 16,3 1-5-16,-4-1 9 0,3 0-9 0,-1 0 10 0,-1 0-4 0,1 1-3 16,0-1 7-16,0-1-11 0,0 1 4 0,0-1 4 0,0 1-6 0,0 0 7 15,0-1-2-15,0-1-5 0,2 0 5 0,-2 1-3 0,-1-1-3 16,2-1 8-16,-1 1-7 0,1-1 5 0,0 0 2 0,-1 0-3 0,0-1 1 15,2 2-2-15,-1-1 4 0,0-1-4 0,0 0 3 0,1 0 0 0,-1 1-4 16,1-1 5-16,0 0-5 0,0 0-3 0,0-1 9 0,0 1-12 16,0-1 10-16,-1 1-2 0,2-1-7 0,0-1 5 0,-2 0-3 0,2 2-1 15,-1-2 5-15,-1 0-2 0,2 1 1 0,0 0 0 0,0-2-2 0,-1 2 4 16,0 0-2-16,1-2 0 0,-1 1 1 0,1-1-2 0,-1 1-3 16,2-1 4-16,-2 2-6 0,1-2 6 0,1 0-1 0,0 1-2 0,0 0 6 15,1 0-6-15,0 1-2 0,-1-1 8 0,2 1-8 0,-1 1 7 16,0-1-1-16,0 2-4 0,1-2 5 0,0 2-2 0,0-1-3 0,0 1 4 15,0-2-4-15,-1 2 2 0,2-1 4 0,-1 0-8 0,0-1 8 0,0 1-10 16,1-1 0-16,-1 0 3 0,1 0-1 0,-1 0 2 0,1 0 5 0,0-2-5 16,0 1 1-16,-1 0 2 0,1-1-5 0,0 0 5 0,-2 1-3 15,4-1 0-15,-2 1 3 0,0-1-3 0,0 2 2 0,1 0 1 0,-1-1-3 16,1 2-1-16,0 0 8 0,0-1-4 0,-1 2 1 0,1 0 1 16,0-1-4-16,-1 2-1 0,2-2 8 0,-2 2-10 0,1 0 3 0,0-2 7 15,0 2-10-15,0-1 9 0,0-2-1 0,1 0-5 0,-1 1-3 0,0-1 10 16,0 0-10-16,0 2 5 0,-1-2 0 0,1 1-9 0,-1-1 11 15,1 1-7-15,-1-1 5 0,2 0 2 0,0 0-4 0,-1 0-1 0,0 2 8 16,2-2-10-16,-2 0 5 0,1 2 2 0,0-1-7 0,-1 1 8 0,3-1-4 16,-2 1-1-16,1 0 4 0,-1-1-5 0,0 2 3 0,0-1 4 15,1 0-8-15,0 2 10 0,0-3-8 0,0 2-1 0,0 0 8 0,0-1-7 16,-1 1-1-16,0 0 6 0,2-2-6 0,-2 2 2 0,2 0 1 16,-2-1-2-16,1 1 1 0,1 1-1 0,-1-1 1 0,1 1 2 0,-1-1-2 15,-1 0-2-15,3 1 3 0,0 0-7 0,-2-2 7 0,2 2-6 0,-1-1 5 16,1 1 2-16,1 0-2 0,-2 0 2 0,1 1 7 0,1-3-7 15,-2 2 3-15,2-1-4 0,-1 0-2 0,0-2 2 0,0 2-2 0,1-2 4 16,0 1 1-16,-2 1-1 0,1-2 4 0,-2 2 0 0,2-2-6 0,-2 2 9 16,1-1-11-16,-1 0 5 0,0 1 0 0,0 0-4 0,1 0 6 15,-1 0-7-15,-1 0-1 0,1 2 4 0,-1-1-4 0,-1 0 6 0,1 1 1 16,0 0-11-16,0-2 3 0,-1 4-5 0,0-2-10 0,0 0 3 16,0 0-17-16,1 0-14 0,-1 0-12 0,0 1-30 0,0-1-17 0,-1 0-29 15,0 0-42-15,1 0-34 0,-1 0-30 0,0-1-35 0,0 1-1 0,-1 0 20 16,0 0 66-16,1-2 79 0,-1 2 57 0,-2 0 36 0,1 0 13 15,-1-1 5-15,0 1 1 0,0-1-3 0,1-1-8 0,-2 1-9 0,0-2 2 16</inkml:trace>
  <inkml:trace contextRef="#ctx0" brushRef="#br0" timeOffset="-161400.83">29203 3770 49 0,'0'-1'3'0,"0"-2"3"0,1 1 9 0,1 0 19 16,0-2 23-16,0 2 22 0,1-1 16 0,0-2 8 0,2 2 5 0,-2-1 14 16,2-1 10-16,0 0 5 0,1 0 9 0,-1-1-12 0,1 1-8 15,-2 0-19-15,2-1-21 0,0 2-14 0,1 0-24 0,-2 1-9 0,1 1-14 16,0 1-6-16,-1 1-2 0,0 0-7 0,0 1-2 0,0 2 1 15,-1 0-7-15,0 1 3 0,-1 1 3 0,1 1-3 0,-1 1 5 0,-1 0-2 16,1 1-4-16,-2 1 6 0,0 1-2 0,-1-1 6 0,-1 1 3 16,0 1-5-16,-2 0 8 0,1-1-7 0,0 2 2 0,-3-2 2 0,2 0-3 15,-2-1 5-15,0-1 2 0,2 0-11 0,-2-1 8 0,2 0-8 0,-2-1-1 16,1-2 9-16,-1 0-6 0,2-1 3 0,-1-1 0 0,2 0-10 0,-1-2 10 16,1-2-9-16,-1 0 2 0,0-1 7 0,1-3-8 0,0 0 3 15,1-2 0-15,-2 0-2 0,1-1 5 0,1-3-7 0,-1 1 4 0,0-1 1 16,0-2-10-16,0 2 5 0,1-2-5 0,0 1 1 0,-1 0 2 0,2 1-2 15,-1 0-4-15,2 1 1 0,-1 0-8 0,2 3-4 0,-1 1-23 16,0 0-23-16,-1 4-40 0,1-1-39 0,0 2-61 0,0 0-75 0,0 2-62 16,2 0-63-16,-1 2 68 0,0-1 140 0,2 3 100 0,2-2 61 15,-2 2 15-15,0-1-16 0</inkml:trace>
  <inkml:trace contextRef="#ctx0" brushRef="#br0" timeOffset="-159676.58">30083 3256 191 0,'-4'-3'146'0,"-2"3"36"0,-2 0-24 0,2 2-43 0,-1 1-20 0,2 2-12 16,2 0 4-16,-3 2 6 0,3 1 5 0,0 2 0 0,1 0-4 0,1 0-11 16,0 3-9-16,1 1-13 0,0 1-11 0,1 1-8 0,1-1-12 15,3 0-5-15,-1-1-4 0,2-2-11 0,1 1 7 0,0-2-8 0,1-2-6 16,0-2 5-16,0-2-4 0,0 0-2 0,3-3 6 0,-3 1-8 0,1-3 5 16,0-1-3-16,-1-2-5 0,-1 0 3 0,1-3-6 0,-1 0 4 15,-1 0 6-15,0-2-8 0,-2 0 4 0,-2 0 4 0,1-1-10 0,-2 1 6 16,-1-1 6-16,-1 1-8 0,-2-2 5 0,1 2-2 0,-1 0-3 0,-2 1 10 15,-1-1-4-15,1 3 3 0,0-2-3 0,-2 2-8 0,1 0-2 16,-2 2-17-16,0-1-4 0,1 2-10 0,0 0-12 0,2 0-7 0,-1 0-16 16,0 2-14-16,-1-1-11 0,2 0-25 0,1 1-15 0,-1-2-15 0,2 1-13 15,1-1 9-15,0 0 8 0,2 0 19 0,-1 0 24 0,2-1 26 16,-1 1 24-16,3 0 21 0,-1-1 11 0,3 2 11 0,-2 0 4 0,2 0 5 16,-2 1 5-16,2 0 7 0,0 1 5 0,0 0 9 0,1 2 4 0,0-1 7 15,-1 0 3-15,2 0 2 0,-1 1 2 0,0-1-7 0,1 0-6 16,0 1-6-16,0-2-9 0,0 0-4 0,1-1-5 0,-2 0-8 0,3 0-15 15,-3-1-32-15,4 0-30 0,-3-1-10 0,2-1 12 0,-2 0 31 0,-1-1 24 16,-1 0 14-16,1 0 10 0,-2-1-35 0</inkml:trace>
  <inkml:trace contextRef="#ctx0" brushRef="#br0" timeOffset="-159497.2">30247 3161 268 0,'-4'-1'257'0,"0"1"90"0,-1 0-66 15,0 1-96-15,1 1-58 0,3 2-23 0,-3 1-4 0,3 0-1 0,-1 2 1 16,-1 1 7-16,2 2-12 0,1 1-9 0,0 2-12 0,0 1-15 0,1 1-17 15,-1-2-2-15,2 1-15 0,-1-1 5 0,1 1-16 0,1-2 1 16,0 1-4-16,0 0-5 0,0-2 0 0,0 1-3 0,2-2-12 0,-1 1-14 16,0-1-8-16,-1-2-32 0,1 0-13 0,-1 0-20 0,2-1-38 15,-2 0-27-15,-1-2-37 0,2-2-47 0,-1-1-21 0,1 1-24 0,-1-3-12 16,0-1 56-16,0-3 81 0,0-2 80 0,-1-1 53 0,0-1 22 0,-1 0-36 16</inkml:trace>
  <inkml:trace contextRef="#ctx0" brushRef="#br0" timeOffset="-159351.67">30299 3235 205 0,'-3'-6'200'0,"0"-1"85"0,-1 0-6 0,1 0-60 0,1 4-51 16,0 1-24-16,1 1-23 0,-1 2-17 0,1 0-9 0,0 2-16 0,-2 1-6 16,3 2-7-16,-1-1-11 0,0 3-10 0,1 0-11 0,0 2-19 15,1-1-2-15,0 0-10 0,3 0-3 0,-1 1-7 0,2-2-17 0,-2 1-29 16,1 0-34-16,-1 0-43 0,1 0-39 0,-1 2-48 0,-1 0-36 0,2 0-22 16,-3-1-18-16,1 1 15 0,-2-2 80 0,2 0 87 0,-4 0 62 0,1-1 30 15,-2 0-20-15</inkml:trace>
  <inkml:trace contextRef="#ctx0" brushRef="#br0" timeOffset="-159198.58">30204 3513 353 0,'-8'4'310'16,"0"1"32"-16,-1 3-133 0,2-1-71 0,2 0-46 0,3 0-5 15,0 1 8-15,0-2 2 0,2 1 12 0,0-2-9 0,3 0-15 0,-1-2-12 16,1 2-21-16,3-3-13 0,0 1-9 0,1-3-17 0,2 0-1 0,-2-2 5 16,3 0-9-16,1 0-1 0,-1-2-19 0,3 2-31 0,-2-1-19 15,0-1-41-15,0 0-23 0,-2-1-36 0,1-1-56 0,0 0-43 0,-1 2-38 16,1-2-32-16,0 0 47 0,-2 1 102 0,0-2 88 0,-1 0 60 0,-1-1-10 15</inkml:trace>
  <inkml:trace contextRef="#ctx0" brushRef="#br0" timeOffset="-158998.27">30401 3308 264 0,'-1'-5'248'0,"0"-2"71"0,0-2-72 0,1 2-83 0,2 0-53 16,0 1-12-16,1-1-3 0,0 0 1 0,1 2 13 0,-1-2-3 15,2 0-10-15,2 1-20 0,-2 0-21 0,2 3-18 0,0 1-16 0,0 0-4 16,0 4-4-16,0 0-8 0,0 1 3 0,0 2-8 0,1 2-2 0,-1-1 8 15,0 2-7-15,0 1 7 0,-3 0-2 0,2 1-5 0,-1 2 4 0,-2 0-7 16,2 0 5-16,-4 1 2 0,0 1-7 0,-1-2 0 0,-2 2-11 16,0-2-16-16,1 0-6 0,-2-1-18 0,2 0-17 0,-2 0-22 0,0-2-30 15,-1 0-30-15,1-2-46 0,0-1-41 0,-1 0-49 0,1-3-36 16,-1-1 59-16,-2 1 99 0,1-3 86 0,0 0 54 0,-2 0-23 0</inkml:trace>
  <inkml:trace contextRef="#ctx0" brushRef="#br0" timeOffset="-158651.58">30383 3421 308 0,'-5'0'297'0,"2"-2"66"0,-2 2-94 16,4 0-102-16,0 0-55 0,1-1-8 0,0 0-16 0,1-2 2 0,1-1-7 15,0 0-21-15,2-1-12 0,2 0-24 0,-2 1-13 0,1-1-3 0,1 2-12 16,-2-1 4-16,1 2-5 0,1 0-14 0,-1 0-7 0,1 1-21 16,0 0-20-16,-1 1-9 0,0 1-24 0,0 2-16 0,0 0-11 0,-2 2-8 15,0-1 13-15,1 2 13 0,-2-1 26 0,-1 0 26 0,2 1 21 16,-2 1 19-16,-1 0 11 0,1 0 2 0,-1 0 8 0,0 1 0 0,0-1 5 15,-1-1 16-15,-1 1 13 0,-1-1 16 0,2 1 12 0,0 0 0 0,-1 0 2 16,0 0-10-16,0 0-1 0,0 0-7 0,-2 1-15 0,1-1-1 16,1 0-15-16,-3 1-8 0,2-1-3 0,-2 1-6 0,0 1 2 0,2-1-6 15,-1 1-1-15,1-1 1 0,0-1-10 0,-1-1-1 0,-1 0-3 16,2-1-5-16,-2-1 7 0,2 1-2 0,-1-2 5 0,1 1 8 0,0-1-4 16,-1-1 7-16,2 1-3 0,-1-1-5 0,1-1 8 0,1 0-2 0,1 1 9 15,0-2 8-15,0 0 1 0,1 1 8 0,0-1 2 0,2 0-2 16,0 0 6-16,2-1-10 0,-1-1 4 0,1 2-9 0,2-1-7 0,-1-1 2 15,1 1-7-15,2-3 3 0,0 1-6 0,1-1-2 0,2 0-10 0,-1-1-20 16,0 2-40-16,1-2-48 0,0 3-48 0,-2-1-50 0,1 0-38 16,-1 1-33-16,-1-2 31 0,1 1 91 0,-1-2 80 0,1 2 55 0,-2-1 13 15,0-1-13-15</inkml:trace>
  <inkml:trace contextRef="#ctx0" brushRef="#br0" timeOffset="-158335.96">30754 3278 494 0,'-7'-2'393'0,"0"4"-52"0,-3 0-215 16,3 0-105-16,1 1-40 0,3 0-5 0,0-1 10 0,2-1 3 0,1 1 14 15,0-2 8-15,0 0-11 0,2-2-1 0,2 1-18 0,0 1-10 16,0-1-4-16,2-1-13 0,-1 0 3 0,0-1 1 0,0 1 14 0,-2 0 14 16,1-2 6-16,-2 3 10 0,0 0 0 0,-2 0 8 0,0 1 0 0,-1 1 2 15,-1 0 3-15,-1 0-2 0,-2 3 8 0,0-1-1 0,-2 2 4 16,0-1 4-16,0 2 3 0,-1 0 5 0,-1 2 6 0,0 0 3 0,0 1 5 15,-3 2 0-15,1-1 8 0,-1 0 2 0,0 1 6 0,3-1 1 0,1 0-1 16,1 0-2-16,2 0-7 0,-1 0 2 0,2 1-15 0,0-1 1 16,1 1-8-16,3-3-6 0,0-1 0 0,2-1-8 0,-1-1-6 0,1 0 1 15,0-3-11-15,4 0 1 0,-1-1-7 0,2-1-2 0,-1 0 2 0,1 0-2 16,3-2-5-16,-2 0-12 0,2-2-14 0,0 1-26 0,0-2-27 16,-1 2-22-16,0-2-38 0,-2 2-39 0,0-1-39 0,0 2-46 0,0 0-27 15,-1-1-3-15,-2 1 68 0,1 0 91 0,-1 1 73 0,-1-1 45 16,0 1 17-16,-2 0-9 0,-1 0-11 0</inkml:trace>
  <inkml:trace contextRef="#ctx0" brushRef="#br0" timeOffset="-158201.98">30731 3417 134 0,'-1'-2'132'0,"0"1"74"0,-2-2 4 0,1 1-52 0,1 0-53 0,0 2-20 15,2-1-3-15,1-1 11 0,-1 0 16 0,3 0 2 0,-1 0 2 16,2-2-20-16,1-1-16 0,0 1-21 0,1-1-27 0,3-1-5 0,0 1-20 16,-1 0-5-16,0 0-21 0,1 2-30 0,-2 0-40 0,0-1-53 0,1 2-41 15,0-1-44-15,-1 2-27 0,2-1-21 0,-1 1 36 0,-3-1 87 16,0 0 72-16,0 1 53 0,-1-1 15 0,-2 0-17 0</inkml:trace>
  <inkml:trace contextRef="#ctx0" brushRef="#br0" timeOffset="-158013.77">30852 3175 365 0,'-2'-2'319'0,"-4"1"-2"0,1-1-94 0,2 1-79 0,0 2-31 16,2 1-4-16,0 1 1 0,0 0 6 0,0 3-4 0,1 1-7 0,0 1-21 15,0 1-14-15,0 3-18 0,1 2-11 0,2 0-2 0,1 2-3 0,-1 0 1 16,2 2-8-16,-3 1 5 0,4-1-8 0,0 3-4 0,0-1-1 15,1 0-7-15,-4 2 2 0,2-1-10 0,-1 1 0 0,1-2-6 0,-2-1-5 16,2 0-6-16,-3-2-9 0,3 1-15 0,-1-2-19 0,-2-1-26 0,1-1-28 16,0-1-38-16,-1 0-47 0,2-2-63 0,0 1-72 0,-2-2-52 15,1-1-17-15,0 0 110 0,-1-2 134 0,-1-1 90 0,2-1 36 0,-3-4 5 16</inkml:trace>
  <inkml:trace contextRef="#ctx0" brushRef="#br0" timeOffset="-157591.59">31277 3268 522 0,'-3'-4'423'0,"-1"-1"-35"16,1-1-189-16,-2 5-117 0,3 2-61 0,1 2-21 0,-3 1 4 0,3 1 11 15,0 1 36-15,-2 1 26 0,0 0 16 0,-1 1 5 0,0 2-29 0,2 0-21 16,-1 2-19-16,3 1-23 0,-4 0 2 0,-1 0-3 0,3 0-2 16,-4-3 1-16,3 1-6 0,1-1-2 0,-2 0-5 0,1 1-6 0,0-2-15 15,1 0-22-15,1-1-24 0,-1-1-31 0,0-1-20 0,2 0-36 0,-1-3-20 16,1 1-15-16,-1-2-14 0,0-1-2 0,-1 0 11 0,2-2 32 15,-1-1 39-15,2-1 43 0,-1 0 35 0,0-1 22 0,2 1 15 0,0 0 10 16,2-1 4-16,-3 1 3 0,0-1-1 0,1 1 2 0,0 0 6 0,-1 1 10 16,2 0 18-16,-1 1 33 0,3-1 33 0,-1 0 27 0,-1 0 6 15,-1 1-19-15,2 0-29 0,2 1-21 0,-3 0-18 0,2 1-19 0,0 1-1 16,1 0-10-16,2 3 0 0,-1-2-6 0,-1 1-6 0,1 0-4 0,-1 0-14 16,2-1-26-16,-1 1-45 0,-1-1-50 0,1-2-37 0,0 2-12 15,-1-3 40-15,0 0 57 0,-3-1 44 0,1-1 28 0,-2 0-3 0,0-1-10 16</inkml:trace>
  <inkml:trace contextRef="#ctx0" brushRef="#br0" timeOffset="-157407.55">31312 3245 455 0,'2'-2'416'16,"-2"-1"31"-16,1 0-192 0,-3 2-151 0,0 2-59 0,2 2-29 0,0 1 3 16,0 1 29-16,0 1 19 0,1 0 25 0,-3 1 9 0,3 1-15 0,-1 1-13 15,2 1-27-15,0 0-15 0,0 1-19 0,0 0-6 0,1 1 0 0,-2-3-10 16,3 1-1-16,-1 0-19 0,0-1-9 0,1-1-17 0,1 0-20 15,-3 0-24-15,2 0-36 0,-1-1-35 0,-1 2-49 0,2-1-42 0,-4 1-21 16,1 1-6-16,-1-1 20 0,-1-1 60 0,-4 1 79 0,1 0 63 0,-3 1 37 16,0 0 20-16,0 0-6 0,-2 1-20 0</inkml:trace>
  <inkml:trace contextRef="#ctx0" brushRef="#br0" timeOffset="-157247.95">31223 3626 167 0,'-3'3'174'0,"0"1"79"0,0 0-20 15,1 0-76-15,0-2-63 0,0 2-22 0,3-1 5 0,0-1 22 0,2 2 34 16,0 0 19-16,1 0 8 0,-1 0-17 0,3 0-24 0,-1 0-16 15,-1 0-28-15,2-1-18 0,0 1-12 0,2-1-18 0,0 0-6 0,0-2 1 16,0 0-13-16,1-1-3 0,-2 0 2 0,2 0-18 0,-1 0-9 0,-1 0-16 16,3-1-39-16,-4 0-16 0,1-1-38 0,1 0-45 0,-1 0-38 15,0 0-58-15,2-3-44 0,-4 1-22 0,3 0 21 0,-4-1 96 0,0 0 102 16,2 0 66-16,-3-2 31 0,3 0-12 0</inkml:trace>
  <inkml:trace contextRef="#ctx0" brushRef="#br0" timeOffset="-156617.83">31488 3276 526 0,'-2'-6'433'0,"-3"-4"-80"0,1 1-188 16,-2 3-113-16,1 4-45 0,3 0-12 0,1-1 10 0,2 2 20 0,-3 0 31 15,3 1 23-15,-1 1 5 0,-1 2-7 0,1-1-25 0,-1 2-24 0,1 2-10 16,2 1-15-16,-1 2 0 0,1-1 1 0,2 2-4 0,-2-1 3 0,3-1-7 16,-3 1 4-16,0 0-7 0,1 1 5 0,-1-1-2 0,-1 0-10 15,3-1-2-15,-3 0-14 0,1 0-5 0,2-1-5 0,-3 1-3 0,0 0-3 16,1 0-1-16,-3 0 3 0,1 1-1 0,-2-1 2 0,-1 0-1 15,3-3-4-15,-2 2 7 0,1-1 6 0,1 1 9 0,-2-1 6 0,0 0 6 16,1-2 6-16,0 2 4 0,2 0 4 0,-1-1-1 0,0 0-2 0,1 0 2 16,1-2 2-16,-1 2 8 0,1-1 4 0,0 0 2 0,1-1 6 15,-1 1-5-15,3-2 6 0,-2 0-7 0,2 0-4 0,-2-2 8 0,-1 1-9 16,3-2 6-16,-4 1-1 0,5-2-4 0,-3 0 2 0,2 0-7 16,0-1 5-16,-1 1-2 0,2-1-3 0,-1-1-1 0,-2 2-2 0,1-3 0 15,-2 3 0-15,2-1 4 0,0 0-2 0,-1 1 0 0,-1 0 6 0,-2-1 0 16,-2 2 9-16,0 0 0 0,2-1-1 0,-2 1 8 0,-2-1-9 15,1 0 5-15,-2 1-6 0,2 0-1 0,0 0 5 0,0-2-5 0,0 2 5 16,-2 0-2-16,-1 0-2 0,2 0-2 0,0 0-6 0,-1 1 2 0,2-2-8 16,0 2 4-16,0-1-6 0,0 0-1 0,-2 1 7 0,2 0-11 15,-1 1 8-15,1 0-6 0,3 2-4 0,-1-1 4 0,0 2-2 0,1 0-1 16,-3 1 3-16,3 0-6 0,-1 1 3 0,1 1 2 0,1-1 2 16,-1 1-5-16,0 0 2 0,0 0 0 0,1 0-6 0,1 1 3 0,0-3-9 15,0 1 0-15,-1 1 3 0,2-2-3 0,-2 2 9 0,0-2 2 0,0 0 0 16,-1 1 6-16,1 1-6 0,0 0 5 0,1 1-4 0,-2-1 1 15,-3 1 5-15,2 0-5 0,2 0 3 0,-1 0-1 0,0 0 5 0,-1 0-3 16,0 0 0-16,0 0 3 0,1-1-5 0,-3-1 3 0,3 0 0 0,-2-2-2 16,0 1 8-16,2-2-7 0,-2 0 6 0,0 0-2 0,0-1-4 15,0 1 8-15,-3-2-3 0,2 0 3 0,-3 0 0 0,1-1-3 0,2 0 4 16,-1-1 0-16,2 0 6 0,-1 0 4 0,-3-2 7 0,2 1 6 16,1 0 3-16,-1-1 8 0,3 1-3 0,0 0 1 0,0 0-2 0,2-2-8 15,0 2 1-15,0-1 1 0,2 1-4 0,-2 1 3 0,2 0-6 0,1 0 0 16,2 0-6-16,-3-1 8 0,4 1-9 0,-2 0 5 0,3 0-5 15,0 1-5-15,1 0 4 0,0 0-11 0,-2 1 8 0,3-1-13 0,0 0 0 16,-2 1-2-16,0 0-4 0,-1 1 8 0,2-1-10 0,0 0-3 0,-1 0-7 16,2 0-18-16,-4-1-3 0,3 1-23 0,-3-1-12 0,1 0-27 15,-1 0-30-15,0 0-28 0,2 0-46 0,-1-1-34 0,-1 1-49 0,1-1-39 16,-5 0 8-16,0 0 54 0,0 0 102 0,-4-2 85 0,2 2 47 0,-3 0 21 16,-1-1-1-16,-5-1-12 0</inkml:trace>
  <inkml:trace contextRef="#ctx0" brushRef="#br0" timeOffset="-156394.74">31312 3457 251 0,'0'-1'235'0,"0"1"66"0,-1 0-73 16,0 1-119-16,1 1-50 0,1-1-14 0,1 0 25 0,0 0 51 15,2 0 37-15,-1 0 33 0,2-1-2 0,0 0-26 0,4-1-24 0,1-1-34 16,3 0-25-16,2-2-27 0,-1 1-12 0,2 0-14 0,2-1-8 15,-1-1 1-15,3-1-18 0,1 1 1 0,0-1-4 0,2 0-17 0,-3 1-6 16,2 1-31-16,-1 2-29 0,0-2-36 0,1 2-49 0,1 0-54 0,-2 0-59 16,0 1-53-16,0 1-59 0,-1 0 19 0,2 0 102 0,-4 1 127 15,1 1 89-15,-3 1 31 0,-4-1 0 0</inkml:trace>
  <inkml:trace contextRef="#ctx0" brushRef="#br0" timeOffset="-149598.21">28301 1525 665 0,'-13'-4'330'0,"-2"0"-144"0,-3 1-82 0,6 0-20 16,5 3 10-16,1 0 12 0,2 2 23 0,0-4 13 0,1 2-6 0,2-1-12 15,1 0-13-15,0 1-22 0,1-1-23 0,3 0-12 0,0 1-10 0,0-1-16 16,3 1-1-16,1-2-7 0,2 1-10 0,0-1-2 0,3 0 3 0,1-1-10 16,-1 1 4-16,2 0-3 0,-1 0-5 0,1-1-1 0,0 2 1 15,-1-1-2-15,0 2-7 0,-3-1-4 0,0-1-15 0,-3 2-11 16,0 0-3-16,-1 0-12 0,-3 2-1 0,2-1 4 0,-4 0-5 0,1 0 8 16,-3 0 8-16,0 0 9 0,-4 2 3 0,1-2 6 0,-2 0 4 0,0 0 4 15,-2 0 9-15,-1 0 4 0,-3-1 4 0,1 0 1 0,-4 2 4 0,0-2 0 16,0 0 3-16,-1 0 4 0,1 0 4 0,1 0 6 15,0 0 8-15,-1 1 3 0,1 0-2 0,1 1 8 0,0 0-5 0,1 3-5 0,-1 1 0 16,1 0-2-16,-1-1-3 0,2 2-3 0,0 1 0 0,1 2-10 16,0 0 1-16,2 0-4 0,0 1-7 0,3-1 4 0,1 0-1 0,1 1-7 15,2-1 5-15,0 1-2 0,2-1-5 0,2 2 4 0,0-1-5 0,4 1 1 16,2 0-3-16,0-1 4 0,3-1 1 0,-2-1-3 0,1 0 3 16,2 0 0-16,-2 0-8 0,2-1 11 0,-1 1-6 0,2 1 0 0,-1 0 9 15,-1 0-9-15,1-1 0 0,-1 0 8 0,-2 1-10 0,0-1 8 0,-1 0 9 16,-2-1-12-16,-1 1 14 0,-2-2-2 0,-4 1 1 0,-1-1 14 15,-2 1 7-15,-3 0-2 0,0 1 11 0,-1 0-12 0,-3-1 0 0,1 0 5 16,-2 0-12-16,0 0 4 0,-2-1 6 0,1 0-17 0,-2 0 5 16,1-1 2-16,-1-1-13 0,-1-1 7 0,1-1 1 0,-1 1-11 0,0-3 8 15,1 0-5-15,-1-1-6 0,1-1 6 0,1-1-5 0,0-2-3 0,1-1-8 16,3 1-11-16,0-2-27 0,3 0-21 0,-1-1-30 0,1 1-41 16,3 0-52-16,2-1-68 0,1 0-105 0,4 0-79 0,0 0-7 0,5-1 140 15,0 0 140-15,2 1 93 0,0-2 46 0,2 0-40 0</inkml:trace>
  <inkml:trace contextRef="#ctx0" brushRef="#br0" timeOffset="-149368.83">28656 1454 469 0,'0'-6'282'15,"-1"-1"-88"-15,1 1-82 0,1 3-27 0,0 2-2 0,1 1 18 0,-1 0 16 16,2 2 5-16,-2 1 7 0,-1 2-13 0,0 2-11 0,-1 2-10 15,-2 4-16-15,1 3-12 0,-1 2-11 0,-2 2-9 0,0 2-6 0,1 3-10 16,-1 2-4-16,-1 3-5 0,2 3-7 0,-2 2-6 0,3-1-3 0,-1 0 2 16,1-4 0-16,0 0-2 0,1-2-5 0,0-3-7 0,2-1-17 15,0-1-15-15,1-3-24 0,2-3-34 0,1 0-36 0,0-3-52 0,2 0-73 16,0-2-63-16,0-3-54 0,1-1-17 0,1-4 136 0,0-1 112 16,0-3 65-16,0-4 7 0</inkml:trace>
  <inkml:trace contextRef="#ctx0" brushRef="#br0" timeOffset="-149068.99">28859 1641 584 0,'-2'-10'404'15,"5"0"-96"-15,-1 0-173 0,2 1-68 0,1 6-17 0,2-2 2 0,2 2 0 16,1-2 10-16,0 2 0 0,2 1-16 0,-2-1-12 0,-1 3-13 16,0 4-14-16,-1-1 0 0,-1 4-3 0,0 0-1 0,-2 2-1 0,0 0-8 15,-1 3 3-15,-2 2-7 0,2 2-3 0,-3 2 1 0,-1 2-8 0,-1 1-4 16,-3-3 8-16,0 1-7 0,-2-1 9 0,-1 1 1 0,-1-2 7 15,-2-1 8-15,-2-2 2 0,-1 0 3 0,1-2 3 0,-1 0-2 0,0-3 3 16,1 0 0-16,-1-2-2 0,2 0-2 0,0-2 6 0,1-1-10 0,1 0 5 16,0-2 8-16,1 0-4 0,2 1 14 0,1-3 11 0,0 1-3 15,3-2 2-15,0 1 2 0,2 0-13 0,1 0 1 0,1-1-2 0,0 1-1 16,3-2 1-16,1 2-1 0,1 0-4 0,0-1-3 0,2 1-6 16,0 0 2-16,3-1-7 0,0 1-5 0,2 0 4 0,1 0-8 0,0 2-1 15,0 1-1-15,1-1-17 0,-1 2-21 0,-1-2-24 0,-2 1-48 16,0 1-48-16,1-1-65 0,1 1-77 0,0-1-60 0,-2 1-27 0,3-2 136 15,-1-1 118-15,0-2 69 0,0 0 18 0</inkml:trace>
  <inkml:trace contextRef="#ctx0" brushRef="#br0" timeOffset="-148898.73">29269 1664 771 0,'-3'-6'555'0,"-2"1"-272"0,2 1-197 0,3 4-61 16,3 2-19-16,2 1 10 0,1 2 10 0,3 1 11 0,-3 0-6 15,3 0-1-15,-3 2-11 0,1 2-8 0,-1 0-7 0,0-1-4 0,0 2-8 16,-1 0-26-16,2 1-26 0,-1-1-52 0,0 0-63 0,2 0-51 0,-1 0-54 16,1-1-17-16,-1-1 4 0,0-1 91 0,0-3 93 0,0-3 61 15,0-1-5-15</inkml:trace>
  <inkml:trace contextRef="#ctx0" brushRef="#br0" timeOffset="-148744.1">29492 1667 407 0,'-7'-3'298'15,"-3"0"-81"-15,0 2-107 0,-2 2-34 0,2 4 4 0,1 0 22 0,-1 1 32 16,-2 1 7-16,-1 0-1 0,-1 1-13 0,1 0-33 0,-2 2-23 0,1-1-19 16,0 1-26-16,-1 1-8 0,1-1-6 0,0-1-8 0,2 0 0 15,1-1-11-15,2 2-24 0,0-1-30 0,2-1-38 0,0 1-47 16,1-2-54-16,0 0-65 0,3-1-56 0,1 1-40 0,2-1 66 0,1-3 125 16,1-1 88-16,3-1 11 0</inkml:trace>
  <inkml:trace contextRef="#ctx0" brushRef="#br0" timeOffset="-148489.92">29707 1604 557 0,'-4'-5'367'0,"-2"2"-195"0,-2-1-128 0,1 6-40 16,-1 2-1-16,1 0 15 0,1 1 12 0,0 0 18 0,0 0 10 16,0 1-9-16,-3 1-6 0,0 1-12 0,0 0-18 0,0 2-3 0,-2 0 1 15,3 1-8-15,-1 1 1 0,1-1 4 0,2 0-10 0,-1-3 5 0,2 0-1 16,1 0-9-16,0-1 7 0,1-1 1 0,2 0-3 0,-1-3 3 0,1 2 0 15,1-1-6-15,0 0 5 0,1-1 0 0,1 1 2 0,0-2 8 16,2 1 1-16,0 1 1 0,1 0 3 0,2 0-3 0,0-2 1 0,1 0-3 16,0 1-2-16,1 0 0 0,2 0-4 0,-1-1 1 0,0 0 0 15,2-1-8-15,-1 0 1 0,2-2-13 0,-1 1-25 0,-1 0-36 0,0-1-42 16,-1 0-48-16,0 0-44 0,0 0-36 0,0-2-26 0,-2 1 68 16,0 0 88-16,-2-1 62 0,-2-1 33 0,-1-2-15 0</inkml:trace>
  <inkml:trace contextRef="#ctx0" brushRef="#br0" timeOffset="-148300.58">29729 1585 398 0,'-6'-2'293'0,"0"0"-72"15,1 0-96-15,0 4-26 0,4 0 2 0,0 3 6 0,-1-2 11 0,2 3 4 16,-2-1-8-16,1 5-7 0,0-1-12 0,0 2-19 0,0 3-17 0,-2 2-11 16,2 2-16-16,0 1-8 0,0 1-7 0,1 0-6 0,-1-2-1 15,0 2-3-15,1-1-2 0,0 1-5 0,-1-1 0 0,2 1-15 0,-1 0-16 16,-1 0-17-16,1 0-30 0,0-2-25 0,0-1-18 0,1-1-39 15,1-3-40-15,0 1-39 0,1-2-34 0,-2-2-11 0,1-1 14 0,-1-2 90 16,2-1 87-16,-2-2 52 0,-1-2-9 0</inkml:trace>
  <inkml:trace contextRef="#ctx0" brushRef="#br0" timeOffset="-147454.58">27706 2134 411 0,'-11'-8'190'0,"0"-2"29"0,-4-3-58 0,3 1-24 0,3 3 3 0,1 1 3 16,1 0 11-16,4 0 2 0,-1 0-10 0,3 0 1 0,1 1-15 15,1-1-18-15,3 1-13 0,1 0-19 0,3 0-13 0,3 0-3 0,2 1-14 16,3 1-2-16,2 0-6 0,5 0-10 0,4 2-4 0,2 1-7 0,5-1-7 16,4 2-1-16,5 1-3 0,3 1-5 0,1 0-4 0,4 1-5 15,2 1-1-15,2-1 1 0,3 3-3 0,4 1-5 0,3-1 2 0,2 5-12 16,1 0 4-16,1 3-4 0,1 1-1 0,0-1 12 0,3 1 0 0,1-1-3 15,0-2-1-15,2 0-14 0,-1-1 2 0,-3-1 3 0,-3 1 8 16,-2-3 6-16,-3-3-2 0,-3 0 7 0,-2-2-5 0,-3 0 3 0,-4-1 7 16,-2 1-4-16,-4-1 10 0,-5-1-6 0,-3-1-2 0,-3-2 9 15,-3-1-10-15,-1-1 9 0,-1 0-2 0,-4 1-4 0,-2-1 2 0,-5 1-4 16,0 0-6-16,-3 1-2 0,-2 0-16 0,-3 0-4 0,-3 1-15 0,-1 0-19 16,-1 1-3-16,-1 1-27 0,-2 1-20 0,-2-1-29 0,-2 3-27 15,0-1-32-15,-2 0-39 0,-2 1-50 0,-2 0-54 0,-2 2 16 0,-3 1 100 16,-2-1 102-16,-2 1 76 0,-3 1 26 0,-1-2-23 0</inkml:trace>
  <inkml:trace contextRef="#ctx0" brushRef="#br0" timeOffset="-145946.56">30522 1083 352 0,'-12'-7'266'15,"-5"-3"10"-15,-2 0-102 0,4-2-35 0,6 2-10 0,0 0-8 16,4-2-1-16,1 1-1 0,2-2-11 0,2-1-13 0,0 1-17 0,2 1-10 15,4-2-17-15,0 1-8 0,2 1-10 0,2-1-12 0,2 1-1 0,3 2-6 16,1 2-7-16,1 1 3 0,2 4-8 0,-2 0 4 0,0 3 0 16,2 3-6-16,-2 0 7 0,0 3-2 0,-2 2-1 0,1 1 1 0,-1 4-4 15,0-1 8-15,-3 1-1 0,-2 2 1 0,-1 0 0 0,-3 0-3 16,1 2 4-16,-1 2-4 0,-3 0 9 0,0 0-4 0,-3 0-3 0,-3 1 4 16,1 0-8-16,-4-1 2 0,1 1 4 0,-2-2-9 0,-1 1 8 15,-2-2-6-15,0 0-1 0,-4-1 0 0,1 1-7 0,0-4 8 0,-2 0-3 16,1-1 2-16,-2-2 1 0,-2-2-3 0,1 0-17 0,-3-2-3 0,3 0 3 15,-1-3-6-15,2-1 22 0,1 1 2 0,0-2-2 0,1-1 7 16,1 0-3-16,0-2 3 0,3-2 5 0,2 1-1 0,1-1 9 0,1 1-6 16,3-1-6-16,1 0 8 0,0 0 10 0,5 1 6 0,-2-2-2 0,2 1-3 15,2 0-20-15,0 0-1 0,3 0 4 0,3 1-6 0,3-2 2 16,3 2 1-16,2-1-1 0,0 1 3 0,6 0-3 0,-2 1-5 0,3 2 3 16,-1-1-4-16,1 2 12 0,-1-1-8 0,1 2-8 0,-2 1-8 0,1-1-28 15,2 0-22-15,0 1-37 0,4 0-51 0,-1 0-58 0,0 1-66 16,1-1-57-16,-3 1-52 0,1-1-5 0,-1 1 92 0,-1-2 125 0,1 0 92 15,-5-2 30-15,-2-1-2 0</inkml:trace>
  <inkml:trace contextRef="#ctx0" brushRef="#br0" timeOffset="-145474.48">31308 914 83 0,'-3'-2'61'0,"-6"-2"30"0,-2 2 8 0,0 1-13 16,0 1-19-16,2 1-7 0,-1 3 4 0,1 0 5 0,-1 2 8 16,0 0 3-16,0 2-2 0,-2 0-9 0,2 2-7 0,1-1-13 0,0 3-10 15,3-2-10-15,0 2-11 0,1 1-2 0,2-1-3 0,4 0-7 16,-1-1 5-16,1 2-4 0,4 0-5 0,-1-2 7 0,2 0-7 0,2-1 3 16,-1-2-1-16,3-1-5 0,1-1 4 0,0-2-4 0,4 0 2 15,-3-2 1-15,3 0-3 0,0-2 2 0,1-1-1 0,1-1 1 0,1-1-1 16,-3-2 1-16,-1-2 4 0,0 0-3 0,0-2 9 0,0-3-3 0,-2 0 5 15,-2-2 15-15,-1 0 6 0,0 0 24 0,-3 0 9 0,1-1 3 0,-2 0 7 16,-1 0-9-16,-1 0-2 0,-5 2-6 0,1-1-10 0,-2 2-5 16,-3 3-10-16,1 0-4 0,-1 2-7 0,-3 0-6 0,0 1 2 0,-1 0-6 15,-3 2-1-15,2 0-5 0,-3 2-9 0,0 1 5 0,-1 1-19 0,-1 1-1 16,0 0-15-16,-2 1-26 0,2 2-20 0,2 2-44 0,3-1-37 16,-1 3-44-16,4 1-50 0,-1 0-33 0,2 1-36 0,1-1 59 0,2 3 111 15,1-2 76-15,3 1 50 0,3-1-16 0</inkml:trace>
  <inkml:trace contextRef="#ctx0" brushRef="#br0" timeOffset="-144928.89">31856 802 56 0,'-2'-8'39'16,"3"-1"16"-16,-2-1 4 0,1 2-6 0,1 3 6 0,-1 0 18 0,0 2 20 15,-1-2 15-15,-2 3 8 0,1 1-8 0,1 1-12 0,-5 1-18 0,0 4-15 16,-2 0-9-16,-2 4-12 0,2 0-2 0,-2 3-8 0,0 2-5 15,0 1-6-15,-2 1-7 0,1 1 4 0,-1-4-4 0,-1 1 1 16,3 0-9-16,-1 0 1 0,2-1-4 0,1-2-1 0,-2 1 4 0,1-2-3 16,1 0-1-16,0 0 3 0,2-4-3 0,4 1-3 0,-3-2 8 0,5-2-8 15,-1 0 8-15,1-1-2 0,1 0-7 0,0 0 8 0,1-2-5 0,2 1 3 16,1-1 3-16,1-1-1 0,2 2 0 0,-3-1 4 0,3 1-6 16,3 1 4-16,-2-1 1 0,4 0-5 0,-1 2 0 0,1-1-1 15,0 0-6-15,2 2-2 0,-1-2 4 0,2 0-7 0,-1 2 8 0,-1-2-3 0,1 2-2 16,-2-2 1-16,2 0-18 0,-1 2-22 0,-1-3-35 0,0 1-39 15,-1 0-32-15,-1 0-39 0,1-2-39 0,-1 1-16 0,-3-2-10 0,1 1 79 16,-6-3 78-16,0 2 51 0,-4-2-2 0</inkml:trace>
  <inkml:trace contextRef="#ctx0" brushRef="#br0" timeOffset="-144721.25">31793 710 77 0,'-3'-3'115'16,"1"0"18"-16,-1 0-26 0,1 3-42 0,4 2-15 0,-2 1 4 0,3 0 19 15,-2 3 21-15,0 1 16 0,2 4-1 0,-2 1-3 0,0 3-10 0,1 2-17 16,-1 1-5-16,2 3-16 0,0 1-5 0,-1 0 0 0,3-1-11 0,-3 2 6 16,-2 1-6-16,2 0 0 0,-2 3 0 0,1-2-12 0,1 2-5 15,-1-2-8-15,1 0-2 0,1 2-2 0,-1-3-3 0,0-1-1 0,1 0-10 16,-1-2-5-16,1 0-19 0,1-1-38 0,-2 0-26 0,1-3-42 16,0 0-31-16,-1-5-28 0,4 0-34 0,0-2-12 0,1-2 1 0,2-1 33 15,-3-3 78-15,1-3 59 0,-2-2 36 0,2-4-28 0</inkml:trace>
  <inkml:trace contextRef="#ctx0" brushRef="#br0" timeOffset="-144233.73">32247 855 449 0,'-9'-3'304'0,"-2"1"-158"0,-4 1-87 0,0 4-42 0,4 3-8 0,-2 1 8 16,4 2 10-16,0-1 22 0,-2 2 15 0,1 0 5 0,1 1-8 15,1 1-16-15,2 0-13 0,2 1-15 0,2 1-5 0,3-2-7 0,2 1-9 16,0-1 1-16,3-3-7 0,1-1 2 0,2-2-5 0,2-3-3 15,1 1 3-15,1-2-1 0,-1-2 2 0,1-1 1 0,3-3-4 0,-2 1 7 16,3-3-2-16,-1-2 4 0,-2 0-1 0,-2-1 2 0,-1-2 3 0,-1 0 4 16,-1-1 5-16,0 0 0 0,-4-1 4 0,-1 1 6 0,-1 0 9 15,-5 0 12-15,1 2 11 0,-1-2 6 0,-3 2 6 0,0 0-1 0,-4 0 4 16,-2 1-9-16,-1 0-5 0,-1 0-8 0,-2-2-5 0,2 1-7 16,0 1-6-16,-1 2-5 0,-2 2-7 0,0 2-1 0,0 2-6 0,2 2-3 15,0 1-7-15,3 3-3 0,-1 0-7 0,0 3-10 0,0 2-18 0,0-1-10 16,2 2-17-16,2-1-9 0,0 0-6 0,2 3-14 0,3-2 5 15,-2 1 0-15,5-1 1 0,-2 2 9 0,4 0 2 0,0 2 12 0,0 0 13 16,3 2 12-16,-1 0 14 0,0 2 7 0,2-1 9 0,2 2 7 0,-1 0 2 16,4 2 3-16,-3 1 2 0,-4-1 5 0,3 0 7 0,-3-1 7 15,4 1 5-15,0 0 1 0,-1-3 8 0,0-1 0 0,0-2 1 0,-2-5 0 16,4 1-10-16,1-2 0 0,0-2-2 0,3 2-6 0,-1-4 4 16,1 0-8-16,0-2 2 0,1-2 1 0,-2-2-3 0,4-3 4 0,1-3-2 15,-1-1 6-15,0-1 7 0,-3-1 8 0,-2-2 7 0,1 0 2 0,-2-2 6 16,0 0-2-16,-2 1 4 0,-4-2 2 0,1 1 1 0,-5 2 7 15,-2-2-2-15,1 3 9 0,-5-1-3 0,1 2-5 0,-1 0 2 0,-6-1-7 16,1 1-3-16,0 1-4 0,-2 0-10 0,1 1-3 0,-3 1-8 0,-2 1-1 16,0 0-7-16,-3 0 2 0,3 2-5 0,-1 1-9 0,1 1 2 15,0 1-12-15,1 1 2 0,-2 1-17 0,3 1-14 0,2 3-26 0,-4-1-34 16,5 2-35-16,-1-1-48 0,3-1-34 0,-1 2-43 0,2 0-47 16,2 0-42-16,3-1 35 0,0 1 121 0,3 1 95 0,0-1 58 0,-3 1 7 15</inkml:trace>
  <inkml:trace contextRef="#ctx0" brushRef="#br0" timeOffset="-143241.5">30164 1591 258 0,'-7'-1'166'0,"0"0"7"16,0 1-41-16,5-1-23 0,2 1-13 0,2 0-8 0,1-2-7 15,4 1 7-15,4-1 0 0,2 0 1 0,2-2 6 0,6 0-8 0,2-1-4 16,4-2-15-16,7 0-14 0,3-1-9 0,5 0-12 0,5-1-4 0,4-1-7 16,4 2 0-16,5 1-2 0,0 2-7 0,2-1-1 0,2 1-9 15,1 1 4-15,2 0 1 0,2 2-2 0,1 2 2 0,0 2-4 0,4 1 5 16,3 0 9-16,2 2-3 0,0 0 5 0,-4 0-9 0,-3 1-9 16,-2 1 6-16,-6-2-8 0,3 1 3 0,-7-1-4 0,0-3-8 0,-2 2-4 15,-3-2 1-15,0 0-5 0,-1-1-3 0,1-2 2 0,-6 0-8 0,2 0 5 16,-5-1-1-16,0-1-8 0,-3 0 25 0,-2-1-10 0,2 1 3 15,-4-1-2-15,-1 1-22 0,-3 1 6 0,-6-1 0 0,-4 2 4 0,-1 0 4 16,-3 1-1-16,-1 1 4 0,-4 0 2 0,-4-1 6 0,-2 2 4 0,-3-1 4 16,-3-1 6-16,-2 1 0 0,1 0 13 0,-4-1-3 0,-1 1 5 15,0-1 6-15,-2-1-8 0,0 1 4 0,-1-1-1 0,1 0-12 0,-1-2 9 16,-1 0-3-16,2-2-1 0,-1-2 7 0,-2 1-4 0,3-1-5 0,-1-3-4 16,0 0 3-16,2-2-6 0,-2-1 9 0,2-2 1 0,0-2 2 15,1-2 2-15,0-2-6 0,2-2-3 0,-1-3-3 0,0-1-1 0,1-2 6 16,-3-2-3-16,2 0 1 0,-1 0 1 0,2-3-7 0,0 3 3 15,0-2-4-15,-1-1 3 0,1 1 0 0,-4 1 2 0,4 1 2 0,-1 1-2 16,-2 2 4-16,2-1 1 0,-2-2 0 0,2-2 8 0,0-3-11 0,-1 0 7 16,-2 3-8-16,4 2-4 0,-3 3 7 0,0 5-12 0,2 3 8 15,-2 4-5-15,1 9 9 0,-1-1 5 0,1 1-8 0,-2-1 5 0,1 1-12 16,-3-1 0-16,0 1 2 0,0 0-3 0,-1 0 7 0,-1 2-3 0,-4 0 10 16,-2-1-3-16,-1 3-1 0,-1-2 6 0,-2 3-11 0,-3-2 9 15,-3 1-14-15,-2-1-2 0,0 1 7 0,-2 0-2 0,-3-1 17 0,-1 1 2 16,-2-1-9-16,-1 1 1 0,-3 0-1 0,-4 1-1 0,-1 1-2 0,-2 0-3 15,0 2-8-15,-3 0-7 0,0 1 3 0,-3 2-9 0,0 2-1 16,-1-2-5-16,0 2-6 0,0 2 3 0,-2 0 0 0,0 0 2 0,0 1-6 16,-3 2 2-16,0-2 5 0,-1-1-1 0,1 0 9 0,-1-1-1 0,1 1 6 15,1-2-6-15,1 1-2 0,3-1 1 0,1-2-6 0,1 2 6 16,2-1 0-16,1-2-2 0,2 1 9 0,2-2-3 0,2-1 11 0,0 0-3 16,4-1-6-16,3 0 6 0,1 0-10 0,5 0 6 0,0 0 3 15,5 0-6-15,3 1 10 0,2 0-4 0,4 1 2 0,4 1-10 0,-4 3-4 16,9 2 2-16,3 2 1 0,3 3 20 0,1 3-2 0,0 5 4 0,0 5 2 15,0 7-4-15,2 4 14 0,-1 1-6 0,-1-2 2 0,0-1 11 16,-1-2-11-16,-2 0 12 0,-1 1-4 0,1 1-9 0,-1-1 6 0,0 2-8 16,0 0 0-16,1-1 1 0,0-4-5 0,2 0 0 0,0-1-3 15,2-1-29-15,-1-1-17 0,0 0-41 0,2 1-53 0,-1-1-57 0,3 2-81 16,1 0-58-16,-1-2-34 0,3 2 62 0,0-2 124 0,0 0 91 16,3-3 50-16,-2-2 18 0,2-4-28 0</inkml:trace>
  <inkml:trace contextRef="#ctx0" brushRef="#br0" timeOffset="-141443.95">32281 1878 186 0,'-12'1'166'0,"-9"0"49"15,-5 0-65-15,-2-1-70 0,0 2-24 0,-3-1-16 0,0 1-6 16,-3 0 5-16,-2 1-2 0,2-1 12 0,-5 0 13 0,-1 1 2 0,-3-1 14 15,-3 0-5-15,0 1-3 0,-3-1-13 0,-5 0-7 0,-1 2-3 16,-4-2-10-16,0 1 11 0,2 0 1 0,-5-2 8 0,3-1-4 0,2-2-4 16,1-1-11-16,6 0-16 0,2-2 1 0,1-2 1 0,4-1-1 0,0-3 5 15,-1-1 0-15,4-3 6 0,-2-2-5 0,3-2 5 0,3-1-9 0,2-2-8 16,3-4-1-16,0-1-12 0,1-1 5 0,1-1-9 0,2 2-1 16,2-1 2-16,3 0-11 0,1 2 9 0,4-2 1 0,2 1-6 0,0-1 12 15,1 0-8-15,3 0 4 0,-1 1 0 0,4 2-2 0,0-1 22 16,0 2-4-16,2 0-3 0,0-1-2 0,2 2-20 0,1-1 1 0,1-1-3 15,2-1 2-15,1-1-4 0,2-1-2 0,0-1 3 0,3-1-8 0,1 1 4 16,2 1-9-16,4-1-5 0,0-2-2 0,5-2-7 0,1-1 1 16,4-9-1-16,3-4 3 0,1-5 5 0,-12 25 8 0,5-5 8 0,1 1-5 15,4-6 1-15,3 3-11 0,4-5 3 0,3 5 4 0,4-4-3 16,1 3 12-16,2 3 2 0,1 4 1 0,1 3 8 0,1 4-11 0,1 3 11 16,4 0 3-16,1 3-4 0,3 2 3 0,2 1-15 0,4 3-3 15,3 2 2-15,1 1-5 0,4 4 6 0,0 1-3 0,2 3 5 0,2 2 4 16,4 2-3-16,0 2-2 0,3 3-8 0,0 2-7 0,2 3-6 0,1 6 9 15,-2 5-6-15,1 6-8 0,5 9-4 0,57 41-18 0,-25 1 9 0,-23-5 1 16,-33-19 9-16,-3-4 6 0,-5-5 3 0,-7-8 9 0,-8-8 5 16,-10 0 13-16,-5 2 4 0,-11 2 17 0,1 1 3 0,-6 3 21 0,-4-1 13 15,0-3 11-15,-4 0 10 0,-7-2 10 0,0-1-6 0,1-3-14 16,-11-1 1-16,3 1-22 0,-10-1 4 0,-4 1 2 0,4-2-3 0,-12 2 4 16,35-5-5-16,-32 5-4 0,-4-2-14 0,5-2-17 0,-36 3-18 0,31-3-17 15,0 0-18-15,0-1-25 0,-1-1-26 0,-1-2-35 0,0 0-32 16,-3-4-37-16,3-1-39 0,2-3-42 0,-2-2 10 0,4-1 74 0,-4-2 91 15,-1-4 64-15,2-2 23 0,0-2-6 0</inkml:trace>
  <inkml:trace contextRef="#ctx0" brushRef="#br0" timeOffset="-137431.22">29978 4896 218 0,'-1'-3'162'0,"0"-1"72"15,-2 0 14-15,2 1-25 0,0 1-30 0,1 2-14 0,0 0-17 0,-1 1-9 16,1 0-21-16,-1 3-26 0,0-2-9 0,1 4-21 0,-1 0-3 16,-2 2-8-16,3 1-14 0,-2 1 0 0,2 3-13 0,-1 1-4 0,1 1-1 15,-1 2-9-15,1 0 1 0,1 3-9 0,-1 0 0 0,0 0 2 0,0 1-12 16,1 0 7-16,0 1-5 0,0 0-2 0,2 0 3 0,-2 0-1 16,1-2 1-16,0 0-4 0,1-1 2 0,-1 1-2 0,0-1-10 0,2-1 0 15,-1-2-13-15,-1-1-11 0,3-1-8 0,-3-1-25 0,2-3-10 16,0-1-28-16,-1-2-22 0,0-1-18 0,2-3-40 0,-2-2-27 0,2 1-45 15,1-5-38-15,-1 0-11 0,1-4-2 0,0-2 75 0,0-4 86 0,1-1 66 16,-2-2 39-16,2-1-50 0</inkml:trace>
  <inkml:trace contextRef="#ctx0" brushRef="#br0" timeOffset="-137062.1">30214 4940 226 0,'0'-5'166'0,"0"0"64"16,2-2-19-16,-2 3-45 0,1 1-38 0,0-1-13 0,0 2 0 0,0 0 3 15,1-1 4-15,1 0-12 0,0 1-21 0,1-1-21 0,0 0-25 0,2-1-17 16,0 1-9-16,2 0-13 0,0 0 3 0,1 1-7 0,0 0-6 16,1-2-12-16,-1 2-19 0,1 0-22 0,-2 0-27 0,2 2-20 0,-2-1-16 15,-3 1-22-15,1 0-16 0,-1 3-14 0,-1-1-11 0,-1 0 10 0,-2 2 5 16,0-2 16-16,-1 3 34 0,-1-2 38 0,-2-1 36 0,0 2 25 16,-3-2 12-16,1 0 6 0,-1 1 0 0,-1-1 2 0,0-2-1 0,-2 1-10 15,-1-2-22-15,2 1 12 0,1-1 20 0,1 0 7 0,1 1 19 16,0-1 12-16,1 1-30 0,-1 0-4 0,0-2-1 0,1 2 3 0,0 0 3 15,1 2 7-15,0 0 10 0,0 0 13 0,0-1 14 0,-1 3 13 0,1-1 5 16,1 2 7-16,-1 1-3 0,0-1 8 0,2 2 1 0,-2 0 1 16,1 1 3-16,1 1-2 0,-3 2-1 0,3-1-5 0,-1 1-6 0,0 0-5 15,0 2-7-15,0-2-3 0,2 1-6 0,-1-1-5 0,2 0-6 16,-1-2-5-16,2 0 1 0,1-1-8 0,-1 0 1 0,2-1-3 0,-2-1-11 16,1 0-1-16,2 0 1 0,0-2-9 0,0 1 5 0,3-3-12 0,0-1 1 15,0 0 0-15,2-1-5 0,-2-1-2 0,1 1-26 0,1-2-22 0,0 0-35 16,0-1-38-16,-2 0-33 0,1-1-39 0,1 1-14 0,-2-2-3 15,-2 1 10-15,1-2 65 0,-1 1 55 0,-2 0 42 0,-3-1 27 0,-2 0-52 16</inkml:trace>
  <inkml:trace contextRef="#ctx0" brushRef="#br0" timeOffset="-136917.1">30262 5053 117 0,'-4'0'61'0,"1"1"35"0,-1-1 19 0,2 0-7 0,0 0-13 0,2-1-8 0,0 1 6 15,1-1 2-15,1 0-7 0,0-2-8 0,3 1-21 0,0-3-14 16,0 2-16-16,2-3-20 0,0 1 0 0,1 0-12 0,0-1-17 0,2 2-25 15,-1 0-35-15,0 1-30 0,-1-1-25 0,1 1-14 0,1-1-13 0,-1 1-3 16,1-1 48-16,1 1 43 0,-2-1 38 0,0 0 27 0,-1-2-64 16</inkml:trace>
  <inkml:trace contextRef="#ctx0" brushRef="#br0" timeOffset="-136777.55">30431 4829 150 0,'-6'-1'91'0,"2"0"40"0,-3 0 22 15,2 0-8-15,1 0-5 0,-1 1 9 0,3 0-5 0,1 0 0 16,-2 1-18-16,3 0-20 0,-1 1-20 0,0 2-29 0,1 0-19 0,0 2-13 15,0 2-16-15,2 0-3 0,1 3-3 0,-1-2 1 0,1 1-8 0,1 1-19 16,0-1-32-16,0 1-43 0,-1 1-42 0,2 1-44 0,-2-1-35 16,2 1-15-16,1 1-11 0,-4 0 44 0,0 0 75 0,-1 1 57 0,-1 1 44 15,-3 0-51-15</inkml:trace>
  <inkml:trace contextRef="#ctx0" brushRef="#br0" timeOffset="-136566.59">30311 5206 235 0,'-3'-2'157'0,"-3"0"51"16,-1-2-15-16,2 2-42 0,3 0-18 0,1-1-12 0,2 0-4 0,0-1-4 15,2 2-1-15,1-2 0 0,1-1-17 0,2 0-8 0,1 0-18 0,1-2-17 16,3 1-2-16,1 0-12 0,2 0-1 0,2 2-4 0,-1 0-10 16,0 2-4-16,0 2-10 0,-1 1 2 0,-1 1-8 0,0 3 3 0,-2 2 0 15,0 1-7-15,-1 1 8 0,1 2-1 0,-3 1-5 0,-2 1 12 0,0 0-8 16,-2 0 8-16,-3 1 2 0,0 0-6 0,-1 0 1 0,-1 0-2 16,-1 0 1-16,-1 0 0 0,-3 0 3 0,1 0-2 0,-1-1-4 0,-2 1-3 15,4-1-10-15,-2-3-19 0,0 1-8 0,2-3-34 0,0 1-17 16,-1-4-41-16,2 1-51 0,-1-2-50 0,3-1-68 0,2-2-57 0,-2 0-13 15,1-1 111-15,1-2 110 0,2-3 71 0,-1 1-12 0</inkml:trace>
  <inkml:trace contextRef="#ctx0" brushRef="#br0" timeOffset="-132690.14">31900 5699 127 0,'-1'-6'68'0,"0"-2"35"0,1-3 13 0,-2 3-7 0,4 1-14 15,-1-1-3-15,1 0 14 0,0 0 10 0,4 0 4 0,1 0 2 0,0 0-4 16,0-1-5-16,1 1-12 0,1 0-15 0,0 0-19 0,3 2-19 16,-2 1-20-16,2 3-12 0,-2 1-12 0,-2 2-4 0,3-1 0 0,-3 2 0 15,2 2-4-15,-1 0-1 0,-2 1-3 0,-1 2-7 0,0 0 3 16,-4 2-10-16,3 1 1 0,-5 2 7 0,-2 1-1 0,2 0 6 0,-5 2 3 15,0 1 1-15,-2 1 11 0,-3 0 2 0,1 0 2 0,-2 1 1 0,2-2-3 16,0 0 5-16,1-2-2 0,-3-2 2 0,3 0-4 0,1-2 1 16,-1-1 3-16,4 0 3 0,-2-3 10 0,1 1-3 0,3-1-2 0,1-1-2 15,1-1-10-15,2 0 0 0,0-2 1 0,2 2-2 0,-1-2 5 16,1 1-4-16,2-2 1 0,-2 1-1 0,3-1-7 0,3 0 3 0,-1-1-5 16,1 0 2-16,0 0-4 0,1-1-1 0,0 1 1 0,2-3-3 0,-3 2 5 15,2-2-12-15,-3 1-21 0,1 0-23 0,1 0-39 0,0 0-32 16,2-1-35-16,-3 0-35 0,1 1-17 0,-1-2-16 0,-1 1 2 0,3-1 16 15,-3 0 64-15,0 1 65 0,-1 1 43 0,-1 0-4 0</inkml:trace>
  <inkml:trace contextRef="#ctx0" brushRef="#br0" timeOffset="-132417.49">32255 5651 184 0,'-7'-1'137'0,"-1"0"22"0,-4 0-26 0,3 2-47 0,2 0-20 0,0 0 3 0,4 2 2 16,-2-1 13-16,2 0-4 0,1 1-12 0,2 0-17 0,0 1-23 15,2-1-12-15,0 3-12 0,3-1-9 0,2 1 2 0,-2 2-5 0,4-1 4 16,1 0-5-16,1-1 1 0,1 0-2 0,2-3-1 0,-4-1 4 0,2 1-5 16,-1-3 0-16,1-1 2 0,3-2-4 0,-3 0 7 0,2-3-4 15,-3 1 7-15,-4 0 3 0,-2-1 0 0,2 0 11 0,-3 0 5 0,-1 1 8 16,-2-1 9-16,-3 0 7 0,0 2 9 0,-2-1 1 0,-3 0 6 16,2 1 3-16,-5 0 2 0,-2 0 6 0,1 0-10 0,-3 2 0 0,3-2-11 15,2 1-14-15,-4 2 0 0,3-2-12 0,0 3-2 0,-2 2-6 16,1-1-7-16,0 2-2 0,2 1-7 0,2-1-3 0,-1 2-9 0,0-1-20 15,2 1-14-15,1 1-31 0,2-3-28 0,3 2-37 0,0 1-44 0,1-3-38 16,2 2-30-16,1-1-1 0,0 0 63 0,3 0 85 0,-2-1 59 0,5-2 24 16,-4-1-9-16</inkml:trace>
  <inkml:trace contextRef="#ctx0" brushRef="#br0" timeOffset="-132176.28">32595 5508 468 0,'-8'-1'304'0,"0"2"-130"0,-2 2-113 15,0 0-53-15,3 2-8 0,0 1 6 0,1-2 18 0,-1 2 16 0,1 1 12 16,-1 0 2-16,0-1-10 0,-1 0-8 0,0 3-16 0,-1-1-2 16,2 0-10-16,-1 1-2 0,1 0 0 0,1 0 1 0,-1 1 3 0,2-2-22 15,-1 0 19-15,2 0-19 0,1-1 17 0,-1 0 9 0,2-3-18 0,1 2 23 16,1-3 7-16,-1 1-11 0,3-1 4 0,-3 1 13 0,3-1-42 16,0 0 44-16,1 0-3 0,1 0-21 0,2 0 14 0,1 0-18 0,3 0-9 15,1-1-1-15,-2 0-1 0,5-1-4 0,-3 0 5 0,2 1-11 16,0-1-1-16,0-2-9 0,2-1-27 0,0 1-31 0,0-1-38 0,-2-1-49 15,1 0-33-15,-3 0-15 0,0-1 10 0,-3 1 30 0,-3-1 57 0,-2 0 59 16,-2-1 34-16,0-1 20 0,-1 1-8 0</inkml:trace>
  <inkml:trace contextRef="#ctx0" brushRef="#br0" timeOffset="-131996.33">32532 5474 58 0,'0'-2'43'0,"-2"-1"26"0,0 2 22 15,-2 0 13-15,1 0 4 0,2 1 14 0,1 1 4 0,1 1 4 0,-2 1-8 16,0 0-11-16,-1 2-16 0,2 0-9 0,0 3-15 0,1 0-16 15,0 4-5-15,-1 2-12 0,1 0-7 0,-1 3-7 0,1 0-3 0,-1 3 0 16,1-1-3-16,-2 2-2 0,2 0-2 0,1 1-5 0,0 0 2 16,-1-1-5-16,0 0-1 0,1-1-16 0,2 0-22 0,1-3-35 0,-1-2-43 15,2-1-31-15,-1-3-40 0,1-1-20 0,-1-2-16 0,1-3 1 0,1-1 30 16,0-3 51-16,2-2 62 0,-4-2 41 0,3-1 22 0,-4-3-18 16</inkml:trace>
  <inkml:trace contextRef="#ctx0" brushRef="#br0" timeOffset="-131566.64">32737 5573 79 0,'-1'-1'129'0,"-2"0"62"0,0 0-17 0,-1 2-79 16,0 2-56-16,3 1-21 0,2 0-5 0,-1 2 8 0,1 0 5 0,1 1 5 15,-1 1-1-15,3 1-11 0,2-1-9 0,-2 2-10 0,4-2-6 0,-1 3-1 16,1-3-6-16,0-1 2 0,4 0-3 0,-2-4-1 0,2 1-5 16,-1-2-4-16,0-2 0 0,0-1 2 0,-3 0 7 0,3-2 5 0,-3 0 5 15,-2 1 6-15,-1-3 5 0,0-2 10 0,-5 1 2 0,1 1 6 16,-3-2 9-16,-2 1 0 0,0-2 9 0,-3-1-1 0,-1 0 1 0,0 1 5 15,-2 0 1-15,-1 0 6 0,1 2 4 0,-3 0 0 0,2 1-2 0,0 0-4 16,-1 1 0-16,1 0 2 0,-2 3 3 0,3 0-4 0,-1 1-3 16,1 2-9-16,1 1-7 0,0 1-11 0,1 2-10 0,0 1 0 0,1 1-13 15,1 0 4-15,1 0-4 0,-1 1-1 0,4 1-1 0,0-1-4 16,0 1 3-16,3-1-5 0,-2 2-2 0,2-2 0 0,1 1-17 0,1 2-2 16,1-1-10-16,-2 1-7 0,1-1 0 0,0 1-8 0,3 0 5 0,2-1 1 15,-1 1 10-15,1-1 1 0,0-1 4 0,0 2 6 16,2-3 2-16,-2 2 3 0,3-3-3 0,-2-1-3 0,-1 1-3 0,2-4-4 0,2 1 6 15,-4-2 3-15,5 0 6 0,-5-2 5 0,1-2 3 0,0-2 5 0,-3 0 3 16,1-2 4-16,0 0 1 0,-1-1 6 0,-2-2 0 0,1 1 7 0,-4 0 1 16,0-1 2-16,-2 0 10 0,-1 0 1 0,-2-2 8 0,0 2 6 15,-1 1 2-15,-2 0 8 0,2 1 0 0,-4 0 4 0,0 0-3 0,0 3 4 16,1-2-4-16,-2 3 2 0,0 1-1 0,1 1-8 0,-3 1 1 0,2 1-16 16,1 0-3-16,-2 4-9 0,1 0-7 0,2 1-3 0,-2 0-9 15,3 1-10-15,-4-1-12 0,3 1-24 0,2-1-30 0,0-2-42 0,1 2-39 16,0-1-40-16,1-1-47 0,-6-2-45 0,6-1 17 0,0-2 81 15,2 0 94-15,6-2 63 0,-4-1 22 0,-5-3-4 0</inkml:trace>
  <inkml:trace contextRef="#ctx0" brushRef="#br0" timeOffset="-131251.27">33030 4807 206 0,'-7'-2'240'0,"-7"1"-18"0,-3-1-90 0,2 1-27 0,-1 1-4 0,6 0 27 16,1 0 24-16,1 0 15 0,0-2 9 0,0 2-17 0,-5 0-12 15,2 2-20-15,-3-1-21 0,-1 1-13 0,-1 0-18 0,-5 2 7 0,-3 2-17 16,-3 0 7-16,-2 6 0 0,-2 0-11 0,1 1 7 0,-7 6-2 16,-4 0-5-16,-4 6 3 0,-5 0-10 0,1 3-45 0,-4 4 1 15,-3 4-6-15,3 1-1 16,-1 2 38-16,0 0-1 0,0 0-10 15,-2 1 5-15,2 1-15 0,0 1 11 0,3 2-7 0,-2 0-7 0,3-2 7 0,0-3-12 0,5-6-5 16,4-3 1-16,6-3-10 0,5-7 2 0,6 0 2 0,2-4-6 0,5-1-3 0,2 0-18 0,3-3-11 0,3-1-8 0,0-2-14 0,3-2-9 16,1 0-20-16,3-3-23 0,1-1-20 0,1 1-39 0,1-3-33 15,1 0-52-15,2-1-49 0,2-1-47 0,-1-3-36 0,2 1 0 0,1-4 80 16,3-2 125-16,-2-3 92 0,2 0 50 0,-4-1 20 0,3-1-42 16</inkml:trace>
  <inkml:trace contextRef="#ctx0" brushRef="#br0" timeOffset="-130523.95">33185 5219 15 0,'0'2'15'0,"-3"4"6"0,9 1-1 0,-8 0 9 0,14-2 8 0,-30-3 5 15,23 6 6-15,-17 0-3 0,15 1-3 0,-2-2-8 0,-5 1-9 16,7-1-7-16,-11 2-1 0,15 2-15 0,-9 0 9 0,4 2-14 0,1 0 4 16,-4 2-1-16,0 1-1 0,6 0-3 0,-2 2 0 0,3 3 2 0,1-1-6 15,-8-1 11-15,8 0-10 0,-7-3 7 0,3 1-4 0,3-3-4 16,-2-7 2-16,-1 1-1 0,3-1 1 0,-1 1-1 0,5-3-2 0,0 0 2 16,-1 0 1-16,1 0 0 0,-1-4 3 0,2-1 1 0,-2-1 1 15,3-2 2-15,-3-1 5 0,-3-2 0 0,1-3 3 0,0-1 3 0,1-1-3 16,-4-3 0-16,1-1-1 0,-5-2-4 0,3-2 7 0,0 0-3 0,-2-1 2 15,-2-1 3-15,-2 1-3 0,2 0 3 0,-1 0-1 0,1 4-1 16,-7 1 1-16,3 3 0 0,-3 0-3 0,3 3-4 0,-3 1-8 0,0 2-17 16,-2 3-14-16,2-1-16 0,0 3-18 0,-3 1-11 0,4 1-14 0,-8 0 12 15,7 3 24-15,-8-1 31 0</inkml:trace>
  <inkml:trace contextRef="#ctx0" brushRef="#br0" timeOffset="-130388.59">33188 5468 40 0,'-11'0'54'16,"12"0"-9"-16,-9 1-15 0,13 0-16 0,-3-1 0 0,-2-1 1 0,6-2-2 16,-3-1-2-16,7 1-7 0,-10-4 2 0,8 5-12 0,-7-6-9 15,12 3-23-15,-6-1-19 0,3-1-1 0,1 0 11 0,1 0 24 0</inkml:trace>
  <inkml:trace contextRef="#ctx0" brushRef="#br0" timeOffset="-130131.78">33435 5175 76 0,'-6'1'61'0,"8"2"-16"0,0 1-21 0,-1 2-5 16,2 2-3-16,-1 3 3 0,0 1 3 0,-2 2-3 0,13 3-1 15,-10 1-4-15,2 1-6 0,0 1-3 0,0 2-1 0,1 1-3 0,-2 0-1 16,3 2-2-16,-4-1-7 0,4 2-10 0,-2-2-6 0,-1 0-13 0,1 0 3 16,-1-2-6-16,1 1 1 0,-3-3 5 0,3-2 1 0,-4 0 8 15,2-2 8-15,1-2 5 0,-2-2 6 0,-1-1 3 0,-1-3 1 0,0-2 2 16,0-2 1-16,0 0 0 0,-5-4 0 0,7 0 0 0,-7-4 0 0,10 1 0 15,-7-3 0-15,-2-1 0 0,3-1 0 0,-2-1 0 0,5-2 0 16,-6 1 0-16,6 1 0 0,-9-3 0 0,8 3 1 0,-1 0 1 0,2 0 1 16,2 0-1-16,-3 0 0 0,1 1 0 0,0 0 1 0,3 0-2 0,0 0 2 15,-1 0-2-15,2-1 1 0,2 1-2 0,-3-2-1 0,3 1-3 16,-1 0-2-16,0 1-1 0,-1-1 3 0</inkml:trace>
  <inkml:trace contextRef="#ctx0" brushRef="#br0" timeOffset="-129912.7">33668 5286 7 0,'-1'0'16'15,"-2"-1"-1"-15,3 0 3 0,-3-1 4 0,2 2 4 0,1-1 8 16,4 1 1-16,-1 0 1 0,1 0-1 0,-4-1-11 0,7 2-1 16,1 2-5-16,1-2-6 0,-1 1 3 0,1 2-5 0,-1 0-4 0,1 2 2 15,6 2-7-15,-11-1 3 0,2 1 4 0,-1 1 2 0,-1 2 2 0,1-1 1 16,-3 0-7-16,-2 2-1 0,1 1 3 0,-3-2-10 0,2 3 3 15,-3-3-8-15,1 2-15 0,-4-1 4 0,2 0-16 0,-3 0-7 0,4-3 0 16,-5 0-11-16,4-1 8 0,-2-1-6 0,0-1 4 0,2-1 7 0,-1-3 15 16,3 1 17-16</inkml:trace>
  <inkml:trace contextRef="#ctx0" brushRef="#br0" timeOffset="-129751.48">33552 5482 2 0,'2'-1'9'0,"-2"-2"7"0,3 1 6 0,-1-1 7 16,1-1 6-16,1 0 4 0,0-1 3 0,3 0 2 0,-1 1-3 0,1-2-5 16,0 0-10-16,3 2-8 0,-2-2-8 0,4 1-6 0,-2 2-2 15,-1-2-6-15,3 2-5 0,0-2-9 0,0 3-23 0,0-2-11 0,0 3-16 16,-2 0-1-16,1 1 12 0,0 1 19 0,-5 0 20 0</inkml:trace>
  <inkml:trace contextRef="#ctx0" brushRef="#br0" timeOffset="-129506.59">33568 5604 1 0,'-3'1'6'0,"0"-1"6"0,1 0 5 16,1 0 3-16,-1 0 1 0,-1 0-2 0,6-1 2 0,-1 0 0 0,1-1 0 15,1-1 5-15,2 0-5 0,-3 1 0 0,3-2 0 0,1 1-2 16,-2-1 3-16,2 1 2 0,0-2 0 0,2 2-3 0,1-2-2 0,-1 2-6 16,-1-2-5-16,2 2 1 0,0-1-8 0,3 2 4 0,-3-1 0 15,-2 3-6-15,-2-1 10 0,-2 1-8 0,1 1 4 0,2 2 2 0,-4-1-1 16,-1 2 6-16,2 0 0 0,-4 1-1 0,3 1 7 0,1-1 0 0,-4 2 7 15,-1 1 4-15,1 0 1 0,-2 0-8 0,2 0 5 0,-1 2-7 16,0 0 1-16,1-1 1 0,0 2-6 0,1-1-3 0,-1 2 2 0,-2-3-10 16,1 2-1-16,2-1 2 0,-1-1-18 0,0-1 9 0,2 0-26 15,-2-1-16-15,4 0-24 0,-1 0-21 0,2-3-16 0,-1 2-2 0,1-4-2 16,3 2 16-16,-4-4 29 0,-3 0 30 0</inkml:trace>
  <inkml:trace contextRef="#ctx0" brushRef="#br0" timeOffset="-129270.81">33842 5181 64 0,'-1'-2'46'0,"0"-1"-4"16,1 2 6-16,5 0 7 0,-5-1 18 0,1 1 11 0,0-1 1 0,4 2-6 15,-2 4-14-15,3-1-19 0,-5 2-23 0,1 3 1 0,4 1-15 16,-2 4 1-16,-4 1 2 0,0 2-11 0,0 4-1 0,0 0 7 0,0 3-7 16,0 3 30-16,0-1-10 0,0 3 3 0,0 2 0 0,0 1-21 0,0 0 17 15,0 2-9-15,0 0 2 0,0-1-5 0,0 1 0 0,0-1 2 16,0-1 6-16,0 0-4 0,0-1-13 0,0 0 12 0,0-3-12 0,0 1-4 15,0-1 3-15,0-3-19 0,0 0 14 0,0-2-6 0,0 0-11 0,0-4-48 16,0 1-113-16,0-2 129 0,0-1 6 0,0 0-16 0,0-3 113 16,0-2-139-16,0 0 15 0,0-2 28 0,0-1-23 0,0-2-18 0,0-3 42 15,0 0 14-15,0-2 11 0,0-1 19 0</inkml:trace>
  <inkml:trace contextRef="#ctx0" brushRef="#br0" timeOffset="-125348.7">31582 4767 281 0,'-1'-4'181'0,"-1"-2"-18"0,0 1-35 0,3 3-30 0,-2 1-30 15,1 1-11-15,1 2-3 0,-1 0 2 0,0 1 8 0,1 1-3 16,1 3 4-16,-2 0-7 0,2 3-14 0,-1 2 3 0,0 2-17 0,0 2 1 16,-1 2-3-16,1 3-5 0,-1 0 3 0,2 2-3 0,-1 1 5 15,-1 0-2-15,0 2-2 0,2-2-6 0,-2 1-9 0,1 1 1 0,2-2-4 16,-3-1 5-16,2-3 4 0,-1-3-6 0,1-2 4 0,-1-1-3 0,2-3-2 16,-3 0 3-16,3-3-9 0,1-3 6 0,-1-1-1 0,-1-2-3 0,0-1 5 15,-1-1-3-15,-1 0 8 0,1-2 4 0,0-1-1 0,-1-3 8 16,-1-1-5-16,-3-4-1 0,1 0 2 0,-2-2-4 0,3-1 2 0,0-3-4 15,2-2-1-15,-1-5-1 0,-2-1 8 0,2 0 1 0,-1-4-4 0,0 1 4 16,2-2-8-16,0 0 8 0,1 3 8 0,-1 0 2 0,1 3-4 16,-1 2-1-16,2 2-7 0,-1 4-4 0,2 2-10 0,-3 2-1 0,0 1-1 15,-2 3-2-15,2 1 1 0,-1 4-2 0,0-1-10 0,2 3 3 16,-2 1-7-16,0 1-14 0,0 1-18 0,-4 1-29 0,3 2-21 0,0-1-46 16,-2 2-38-16,3 1-52 0,-1 1-63 0,-1 1-67 0,1-1-12 15,-1 0 131-15,-1 0 113 0,0 1 67 0,-2-3 19 0</inkml:trace>
  <inkml:trace contextRef="#ctx0" brushRef="#br0" timeOffset="-123045.2">31895 6064 142 0,'-2'-6'69'0,"-3"1"42"0,0-1 40 15,0 1 3-15,-2 3-10 0,5 0-10 0,-2 2 2 0,0-2 1 16,1 2 1-16,1 0 9 0,-1 2-3 0,3-2 2 0,-2 0-10 16,2 0-17-16,2 0-8 0,-2 0-21 0,-2 1-14 0,4-1-16 0,-2 1-13 15,2-1-3-15,0 1-9 0,1 0 2 0,1 0-6 0,2 0-7 0,1 1 0 16,0-2-11-16,4 1 3 0,1-1-5 0,2 0-6 0,-1 1 9 0,2 0-6 15,3-1 3-15,0 1 5 0,2-1-7 0,4 0 2 0,-2 1-6 16,2 1-4-16,4-1-1 0,-3 1-6 0,6 0 1 0,0 1-5 0,1 0-1 16,1-2 0-16,2 3-5 0,-1-2 3 0,6 0-3 0,-1 2 27 15,0-2-9-15,2 0-7 0,-3 1-6 0,4 0-36 0,-3-1 2 0,-3 2-4 16,-2-2 3-16,-1 1-2 0,-6-1 7 0,3 0 10 0,-4-1-4 0,-2 2 8 16,0-2 4-16,-4 1-2 0,-1-1 6 0,-3 0 3 0,-5-1 3 15,-1 2-2-15,-4-2 11 0,3 1-5 0,-5 0 5 0,-1-1 0 0,-2 0 1 16,-2 0 1-16,2 0 4 0,0 0-1 0,0-1-4 0,1 0 8 0,-2-1-7 15,0 1 6-15,1 0-1 0,-2 0-3 0,3 0 6 0,-3 0-4 16,0-1 2-16,-1 1-1 0,1 0-5 0,2 1 4 0,1-1-1 0,-2 1 2 16,1-1-3-16,0-1 2 0,-2-1-5 0,2 1-5 0,0 0 8 15,1-2-8-15,2 2 5 0,-1-2 1 0,0 0-2 0,-2 0 3 0,0 0-4 16,4-1 3-16,-2-1-3 0,-2 2 4 0,8-3-3 0,-11 0 2 0,2-1-1 16,2-1 0-16,-7-1 3 0,7-1-1 0,-2-2 5 0,-1-1-7 15,1-1 8-15,0-1-4 0,-1-1 1 0,1-2 0 0,-3 1-2 0,3-2-2 16,1-1-1-16,-2-1 7 0,1-1-7 0,-1-3 7 0,2 1-5 0,-2-3 1 15,2-1 1-15,2 3-3 0,-3-3 6 0,1 2-3 0,-1 2-4 16,-1 0 6-16,2 3-3 0,-2 1 0 0,1-1 10 0,-2 4-3 0,0-1-9 16,2 1 12-16,-3-1-9 0,3 3 2 0,-1-1 7 0,-1 1-11 15,1 1 6-15,2 1 0 0,-5 2 2 0,0 1-3 0,1 2-1 0,-2 0-1 16,4-1-2-16,-1 2 1 0,1 0 2 0,-2 0-3 0,1 2 7 0,1-1-8 16,-1 3 7-16,-2-1-5 0,3 1 2 0,-4 0 7 0,3 1-7 15,0 0 9-15,-3 1-6 0,3 0-2 0,-3-1 4 0,1 2-2 0,0 0 1 16,-1 0 3-16,1 2 1 0,-2-1-4 0,-1 1-2 0,0 2 4 0,-1-1-3 15,-1 2 13-15,-3 0-11 0,1 1 4 0,-2 0 3 0,1 1-9 16,-2 1 14-16,0 2-5 0,-3-1-3 0,-3 2 11 0,0-2-8 0,0-3 4 16,1 3 0-16,1-1-9 0,-4 0 9 0,1 1-2 0,-5 0 5 0,0-1-6 15,1 0 3-15,-2-2-3 0,2 1-3 0,0-1-26 0,-2 0-4 16,2 1 2-16,-3-2 3 0,2-1 21 0,0-1 5 0,0-2-7 0,3 1 4 16,-3-1-2-16,1 1-1 0,1 0 4 0,-2-1-8 0,4 2 3 15,-1-1-7-15,0 1 8 0,-1-1-5 0,2 3 5 0,3-2 0 0,1 1-8 16,3-1 2-16,0-1-2 0,4-2-4 0,-1 1 9 0,3-2-10 0,0 0 4 15,3 0-2-15,-1-2-9 0,1 3 12 0,1 0-4 0,-1-1 4 16,1-1-4-16,1 1 0 0,1 0 4 0,-1 0-4 0,1 0 1 0,1 0 0 16,0 1-3-16,-1 1 4 0,3 0 0 0,-2 2 2 0,3-1-8 0,-1 4 5 15,-2 2 3-15,2 0-5 0,-2 4 12 0,-1 3-4 0,1 1-1 16,-2 4 9-16,0 1-8 0,2 2 5 0,-3 2 6 0,-2 3-9 0,1 1 13 16,0 2-7-16,0 1-1 0,-1-1 1 0,0 3-4 0,-1-1 1 15,0 1 3-15,0-1-1 0,2-3 1 0,-1-3-7 0,2 0 1 0,3-4-7 16,-1-2 0-16,2 0-11 0,-1-2-27 0,2 0-23 0,0-3-51 0,4 0-38 15,-1-3-60-15,1 1-85 0,1-1-91 0,0-2-108 0,2 0 83 16,-2 0 157-16,0-2 120 0,-1-1 87 0,-4-2 24 0,0 0-17 0,-5 0-4 16</inkml:trace>
  <inkml:trace contextRef="#ctx0" brushRef="#br0" timeOffset="-122562.77">32397 6419 321 0,'-14'-4'258'0,"0"-2"49"0,-3-1-98 0,3 3-86 16,1 3-31-16,3 2-12 0,-4 2 12 0,3-1 12 0,2 3 5 0,-3-1 5 16,4 2-12-16,0 2-13 0,-4 2-19 0,5 2-18 0,0 1-10 15,-1 2-15-15,5 0-5 0,-1 0-1 0,1 2-14 0,4-3 5 0,1 0-9 16,-1-2 0-16,4-1-3 0,0-1-7 0,0-1-1 0,4-1-2 0,0-2 3 16,-1 0 1-16,0-4-2 0,-1 0 4 0,2 0-9 0,0-4 3 15,-1 0-1-15,3-2-5 0,-4-3 11 0,1 0-10 0,-1-1 5 0,-2 0 4 16,2-2-8-16,0 1 4 0,-3 0-3 0,-2 0-1 0,-2-2 5 0,-5 1-2 15,5 0 8-15,-3-1-3 0,-1 1 8 0,2 1 2 0,-5-1-4 16,1 3 6-16,3 1-5 0,-6 0 3 0,4 1-4 0,1 2-1 0,-2-1 2 16,1 2-5-16,1 0 1 0,-2-2-8 0,2 2-12 0,1 1-5 0,3-2-16 15,1 3 0-15,0-1-9 0,1 0-3 0,0 0 6 0,-1 0 2 16,2 0 11-16,2-2 3 0,1 2 3 0,1 0 5 0,-1 0-5 0,0 0 3 16,1 0-4-16,0-1 0 0,5 1 5 0,0 0 1 0,0 0 9 15,-2 0-1-15,-1 1-9 0,-2 0-24 0,1 2-44 0,3-1-42 0,-5 0-22 16,4 1-25-16,-3-1 14 0,0 1 11 0,3-1 20 0,-5 0 55 0,3 0 32 15,-2-1 29-15,-2 0 16 0,2-1 5 0,-4-1-5 0,1-1-50 16</inkml:trace>
  <inkml:trace contextRef="#ctx0" brushRef="#br0" timeOffset="-122404.8">32521 6320 130 0,'-3'0'140'0,"-3"2"76"0,0 1 40 0,-1 0-61 0,2 1-60 16,0 1-34-16,0 1-12 0,1 1-2 0,0 1 9 0,1 1-4 15,2 2-14-15,0 0-13 0,-2 2-23 0,4 1-9 0,-2 1-14 0,0 0-7 16,3 1-4-16,-2-1-4 0,2 0-2 0,2-1-13 0,-2-1-17 0,3-2-32 15,3-4-30-15,-3 0-32 0,3-2-34 0,-5-1-23 0,3-1-31 16,0-1-3-16,-3-2 11 0,2-2 17 0,-3-2 54 0,0-1 49 0,-3-2 37 16,4-2 28-16,0-1 9 0,-1-4 6 0,4-4-54 0</inkml:trace>
  <inkml:trace contextRef="#ctx0" brushRef="#br0" timeOffset="-122276.72">32582 6281 117 0,'-1'-1'109'0,"-1"1"78"0,-3 1 45 0,2 0-35 15,-2 2-43-15,2 1-28 0,0 2-24 0,0 2-3 0,-2 0-14 16,4 1-8-16,0 1-10 0,0 3-25 0,2 0-12 0,-3 2-10 0,3 1-10 15,-2-1 0-15,1 2-6 0,1-1-5 0,1-1-16 0,1 0-26 0,1 0-28 16,0-1-42-16,-2 0-34 0,3-3-39 0,-4 0-31 0,2-2-17 16,-1 0-6-16,1 1 64 0,-2-1 74 0,-5 0 52 0,0 0 23 15,-2-2-16-15</inkml:trace>
  <inkml:trace contextRef="#ctx0" brushRef="#br0" timeOffset="-122115.61">32379 6703 634 0,'-6'1'441'0,"-5"1"-118"0,1 2-174 0,2-1-91 0,4 2-32 0,3 1 3 15,1-2 19-15,2 2 30 0,4-3 20 0,-4 2 2 0,5-2-8 16,0 1-30-16,-2-1-19 0,6 1-19 0,1-1-8 0,0-2-9 0,3 2-8 16,-3-3 30-16,1 0-9 0,3-1-2 0,-1-2-20 0,1 2-56 0,1-1-21 15,-3 1-41-15,2-3-39 0,-2 1-27 0,-1-2-30 0,0-2-26 16,-2 0-12-16,-2 2-5 0,2-2 3 0,-4 0 54 0,-2 0 79 0,1 0 60 16,-4 0 41-16,1-1-24 0</inkml:trace>
  <inkml:trace contextRef="#ctx0" brushRef="#br0" timeOffset="-121885.93">32708 6351 113 0,'-1'-6'125'0,"2"1"68"0,-2-3 9 0,0 3-55 0,1-1-51 0,2 3-17 16,0-2-6-16,2 2 17 0,-1-2 11 0,2 2 10 0,2-1-7 16,-1 1-17-16,2 3-17 0,1-1-21 0,0 3-13 0,3 0-14 0,1 2-11 15,0 1-4-15,2 1-7 0,-3 2 0 0,0 1-4 0,1 3-3 16,-3 1 7-16,1 0 0 0,-2 2 7 0,-1-1-5 0,-2 1 0 0,0 0 0 15,-4 1-4-15,1-2 3 0,1 1-7 0,-4 0-11 0,0-1-1 16,0-1-12-16,-3-1-4 0,2 0-8 0,-1-3-14 0,-4 2-17 0,4-2-23 16,-5 0-29-16,2-2-33 0,-1 0-36 0,-4-1-34 0,5-2-5 0,-6 1 43 15,2-1 71-15,-1-1 63 0,-2-1 37 0,0 0 9 0,-1-2-2 16</inkml:trace>
  <inkml:trace contextRef="#ctx0" brushRef="#br0" timeOffset="-121727.17">32720 6539 158 0,'-4'-2'150'0,"1"-2"48"0,-1 1-41 0,0-1-58 0,1 3-32 0,1 0-6 16,1-1 11-16,0 2 8 0,0-1 9 0,3-1-8 0,0 1-12 16,2 1-19-16,0 0-23 0,1 1-8 0,2-1-14 0,0 0-9 0,2 2-3 15,0-1-8-15,1-1 3 0,1 0-6 0,2-1-5 0,-1-1-22 16,0 1-26-16,-1 1-29 0,2 0-33 0,0 0-27 0,-2 1-23 0,1 2-7 16,-3-1 20-16,-1 0 41 0,-2 1 59 0,-3 0 39 0,-1 2 21 0,-3 1 6 15,0 0-2-15</inkml:trace>
  <inkml:trace contextRef="#ctx0" brushRef="#br0" timeOffset="-121449.11">32793 6679 238 0,'-2'0'224'0,"-5"1"4"0,3 2-111 16,-1 1-77-16,0 0-29 0,5 1-5 0,1-1 14 0,-1 2 12 16,2 0 7-16,-1 0 6 0,-1 1-12 0,2 0-10 0,-2 1-12 0,1-1-9 15,3 0 2-15,-3-1-9 0,2 0-4 0,1 0-9 0,-1-1-7 0,1-2-5 16,-1 0 0-16,-2 0 2 0,3-1-4 0,-2-2 1 0,-1 0-3 16,1 0-5-16,0-2-3 0,-1-2-10 0,1 1-6 0,2-2 0 0,-2 2-8 15,1-3 0-15,1 0-7 0,-1 1-4 0,2-1-7 0,-3 1 8 16,2 1 17-16,-2-1 22 0,-1 1 19 0,3 1 10 0,-2 0 6 0,0 0 2 15,3 2-15-15</inkml:trace>
  <inkml:trace contextRef="#ctx0" brushRef="#br0" timeOffset="-121159.91">32705 6748 187 0,'-8'1'180'0,"-1"0"68"16,-1 1-54-16,3 0-87 0,4 0-44 0,0-1-16 0,2 1 4 16,2-1 22-16,-3 1 12 0,3-1 10 0,0-1-12 0,1 0-19 0,0 0-18 15,1 0-21-15,2 0-13 0,3 1-12 0,1-1-4 0,0 1-5 16,4-1-5-16,-4-1 3 0,4 0-5 0,0-2 4 0,-1 0-5 0,6-2-7 15,-2 1 1-15,2-1-7 0,2 1-18 0,-1-1-37 0,0 0-51 0,2 0-51 16,-3 0-43-16,2-1-7 0,2-1 30 0,-7 1 54 0,3 1 77 16,-4-2 46-16,-3 1 22 0,1-2 6 0</inkml:trace>
  <inkml:trace contextRef="#ctx0" brushRef="#br0" timeOffset="-120854.92">33108 6431 367 0,'-10'-5'401'0,"-3"-2"-122"0,0 0-183 0,5 4-85 0,7 2-40 16,1-1-9-16,0 0 0 0,5-1 5 0,-2-1 14 0,5-1 0 0,4-1 2 15,-4 0-4-15,5-1-17 0,-2 0-27 0,1 0-27 0,5-1-23 0,-13 2 5 16,9-1 3-16,2 4 27 0,-22-2 23 0,20 0 9 0,0 0 26 16,-12 2 6-16,3 1 6 0,-11 4 11 0,14-2-5 0,-8 2 10 0,-1 0 1 15,1 2 6-15,-10 0 8 0,4 3 10 0,-2-1 13 0,-3 1 13 16,0 1 11-16,6 0-6 0,-9 1 13 0,7 0-4 0,-8 2 6 0,-1-2 6 15,5 3-9-15,-3-1-7 0,5 1-2 0,-2 1-13 0,2 0 2 0,2 1-5 16,1 0-5-16,4-2-6 0,1 0-12 0,30-2-4 0,-28 0 1 0,2-1-19 16,1-1-8-16,-26-1-6 0,32 1-11 0,-1-1 8 0,0-1 0 15,0-2-5-15,0 0-9 0,2-3-4 0,2 0-20 0,4-2-17 0,-7 0-21 16,2-2-22-16,0 0-7 0,-6-1-12 0,8 0-5 0,-11 0 5 16,5 0 0-16,-5 0 27 0,-1 0 31 0,4 0 43 0,-4 1 23 0,1-2 6 15,1 4 0-15</inkml:trace>
  <inkml:trace contextRef="#ctx0" brushRef="#br0" timeOffset="-120727.05">33176 6551 37 0,'0'-2'88'0,"-5"0"58"16,2 0-30-16,3 1-50 0,-7 1-36 0,7 0-22 0,0-1 15 0,-1 1 19 15,4-2 6-15,1 1 25 0,-6 1 6 0,3-2-27 0,-1 1-11 0,1 0-35 16,5-2-10-16,-4 0-12 0,8-1-49 0,-6 1-11 0,0-1-45 16,8 0-17-16,-10-1 9 0,6 1 8 0,2-1 34 0,-2 2 29 0,-3 0 28 15,5 0 21-15</inkml:trace>
  <inkml:trace contextRef="#ctx0" brushRef="#br0" timeOffset="-120566.03">33272 6348 22 0,'-7'-5'43'0,"1"0"22"0,-4 0 17 16,3 1 7-16,3 2 5 0,2 2 5 0,0 0 1 0,1 0 8 0,-2 2 2 15,-2 1-3-15,6 0-8 0,-4 3-16 0,6 0-13 0,0 2-16 0,-2 3-16 16,-1 3-9-16,4 1-11 0,-3 3-3 0,1 1-7 0,3 3-1 16,-5 0-5-16,6-11-4 0,-4 3 0 0,2 0-6 0,-2 3 8 0,2 0-6 15,-1 3-8-15,2-2-8 0,0 6-30 0,-4-3-18 0,5 3-24 0,-4-3-24 16,3 0-18-16,-4 0-26 0,2 0-15 0,-1-2-2 0,-1 0 26 15,-1-1 54-15,-3 1 58 0,0-2 35 0,-7 1 6 0</inkml:trace>
  <inkml:trace contextRef="#ctx0" brushRef="#br0" timeOffset="-120177.45">32860 6966 944 0,'-10'-5'692'0,"-3"3"-357"15,-3-1-194-15,4 5-86 0,2 1-31 0,2 3-15 0,2-2 2 0,1 4 2 16,2-1 6-16,0 3 23 0,-1 0 9 0,1 2 14 0,-3-1-3 15,-1 3-8-15,-1 0-6 0,-5 3-9 0,2 1 3 0,-5 1-7 0,-2 0 0 16,2 3 9-16,-6 0-1 0,0 1 10 0,1 0 6 0,-5 2-5 0,1-3 2 16,-2-1-9-16,-1 0-2 0,0 0-45 0,-2 0-2 0,0-1-3 15,0 1-9-15,-4-2 39 0,3-2-1 0,0 1-6 0,2-1 4 16,-1-2-11-16,2-1 7 0,-2 0-8 0,-1-1 3 0,1-1 3 0,0-2-11 16,3 0 4-16,2 0-4 0,4-2 1 0,0 0-1 0,3-3-1 0,3 0-6 15,2 0-5-15,3-3-9 0,0 0-18 0,6 1-19 0,-1-3-15 16,4 1-31-16,0-2-18 0,2-1-36 0,3 0-38 0,1-3-38 0,3 0-58 15,4-2-48-15,-1-1-54 0,4-1-6 0,3-3 38 0,-2 2 127 0,5-3 104 16,-4-1 65-16,5 1 20 0,-5 0-46 0</inkml:trace>
  <inkml:trace contextRef="#ctx0" brushRef="#br0" timeOffset="-119811.6">32230 7361 1158 0,'-10'-5'726'0,"2"1"-363"15,-2-3-209-15,1 2-81 0,5 3-47 0,1 0-10 0,-1 1-13 0,2-1-2 16,1 1 14-16,-3-1 0 0,4 1 25 0,0 0 5 0,-3 1-3 15,1 1 1-15,-4 0-15 0,0 2-6 0,-1 2-6 0,-2 0-8 0,2 2-1 16,-3 1-4-16,-3 1 9 0,3 1-4 0,-5 1 4 0,2 0-2 0,0-1-4 16,-2 2 3-16,3 0-3 0,-3-1 8 0,-2 1-2 0,4 0-7 15,-2 0 6-15,2 0-9 0,3-1 3 0,-3-1 0 0,3-1-6 0,0-2 11 16,1-1-9-16,3 0 8 0,1-3-7 0,1 0-4 0,4-1 2 16,0 0-3-16,2 1 1 0,3-1 0 0,1 0-3 0,2 1 5 0,6 0-7 15,0 0 7-15,1 1-6 0,1 1 0 0,0 0 3 0,1 1-4 0,5 1 4 16,0 1-9-16,4 0 9 0,0 0-9 0,-2 3 2 0,1-2-8 15,-4 1-2-15,-1-1 0 0,-3-1 0 0,-2 0 9 0,-2-3 1 0,-2-1 3 16,-4-1 9-16,1-1-9 0,-3 1 15 0,-6-3-3 0,3 0 0 0,-4-2 12 16,-2 0-6-16,4-2 9 0,-6-1 2 0,-2-2 1 0,1-3 4 15,-3-2-2-15,2-3 4 0,0-1-2 0,-2-1 0 0,1-2 1 0,0 0-11 16,0-2 2-16,1-1-9 0,0-1 8 0,-1-2-6 0,-3-3-2 0,2 0-4 16,-3 1-5-16,4 0 1 0,4 2-4 0,-1 0 2 0,3 5-8 15,0 1-18-15,-3 3-23 0,6 2-28 0,1 4-27 0,1 1-41 0,2 3-44 16,-3 0-45-16,2 3-55 0,0-1-51 0,1 3-56 0,1 0-38 15,-2 1 87-15,3 0 133 0,-4 1 105 0,2 1 57 0,0 0 17 0,-6-1-30 16</inkml:trace>
  <inkml:trace contextRef="#ctx0" brushRef="#br0" timeOffset="-79035.39">1117 14475 500 0,'-7'-9'256'0,"-2"-2"-82"0,-1-2-105 15,0 5-29-15,2 3-11 0,1 4-11 0,-1 1 0 0,0 2 8 0,-3 1 12 16,-1 1 23-16,-3 3 20 0,-1 1 21 0,-4 3 13 0,0 0-6 16,-3 3-12-16,-3 2-16 0,0 3-16 0,-4 4-5 0,-4 2-3 0,-1 3-4 15,16-13-6-15,-2 6 2 0,2-1-7 0,-5 7-13 0,2 0-4 0,-2 8-13 16,0 1-6-16,0 5-3 0,0 4-1 0,1 4-4 0,1 1 10 15,2 3 4-15,2 3-5 0,1 3 7 0,-1 2-7 0,2 4-4 0,2 3 9 16,1 3-12-16,0 5 14 0,3 3-10 0,-1 6-4 0,2 1 6 16,1 5-12-16,2 1 0 0,0 5 9 0,4 1-3 0,0 2 5 0,2 2 14 15,0 0-28-15,2 1 12 0,2-1-6 0,0-1 8 0,2-2 1 0,1-2-8 16,2-2-5-16,-1-4-11 0,3-1 9 0,-1-3 15 0,1-3-6 0,2-2-2 16,0-2 23-16,1-2-12 0,-1-4 22 0,4 1-19 0,-1-4-24 15,2-2 0-15,2 2-14 0,2 5 9 0,13 50-7 0,-17-76 14 16,2 8-5-16,0-13 1 0,3 4 4 0,-6-15-13 0,6 3 12 0,1-4-17 15,3 4 1-15,0-3-12 0,-2-7-11 0,-1 0-7 0,0-3-21 0,1-3-28 16,-3-3-33-16,0-2-52 0,-2-3-48 0,1-2-49 0,0-2-44 16,0-4 15-16,-1-4 109 0,1-2 115 0,1-2 53 0</inkml:trace>
  <inkml:trace contextRef="#ctx0" brushRef="#br0" timeOffset="-39644.62">4855 15828 150 0,'2'-1'173'15,"-1"-1"7"-15,1 1 48 0,-2 0-71 0,-1 2-58 0,0 0-39 0,-1 1-30 16,2-1 1-16,-1 0 0 0,1 1 9 0,0-1 20 0,0 0 16 16,-3-1 20-16,2 2 16 0,-1-1 8 0,1 0 0 0,-3 1-10 0,-1 1 1 15,-1 0-18-15,-2-1 1 0,-1 2-16 0,-2-2-6 0,0 0-6 0,-2 2-4 16,-2-1-3-16,-2 0-7 0,-3-1-4 0,-1 0-2 0,-1 1-10 15,1-1 4-15,-1 0-9 0,-1-1-1 0,-3-1 1 0,0 0-16 0,-3-1 10 16,0 0-11-16,-1 0 8 0,-2 1-7 0,-1 0 2 0,-1 1 1 16,-2-1-2-16,-1 0-3 0,-3 1 8 0,0 1-13 0,-3 1 13 0,0 1-6 15,-2 0 3-15,-2 2-1 0,-1-2-8 0,-1 2 3 0,1 0-3 0,0 0 10 16,2 0-9-16,-1 0 1 0,0 1-8 0,1-1-1 0,0 0-7 0,-2-1 3 16,2 1-1-16,0 0 8 0,2 0-5 0,1-3 7 0,-2 2-16 15,0-3 9-15,-2-1-3 0,4 0 3 0,-1 1 1 0,2-2-2 16,1 0-5-16,0-3 13 0,1 1-12 0,0-2 10 0,2 0 1 0,0 0-6 15,0 0 12-15,0-3-10 0,0 2 10 0,2-1-17 0,0 1 10 0,3 0-7 16,2 0 6-16,-2 1 3 0,2 0 2 0,-2 1-6 0,2 2 1 0,-1 0-6 16,1 1 4-16,2 0-1 0,4 2 5 0,0-1-6 0,1 3-7 15,-1-2 1-15,1 0-4 0,1 2 11 0,1-1-11 0,-1 2 17 0,2-1-2 16,1-1 6-16,-1 0-1 0,1-1-10 0,1 1 2 0,-1-2-4 0,0 0 4 16,2 0 9-16,-3-1-15 0,4-1 3 0,0-1 6 0,-1-1-9 15,6 1 11-15,-2 1-3 0,2 0-6 0,3 0 6 0,-1-1-4 0,2 0 0 16,1 1 5-16,1-1-8 0,1 2 10 0,3-1-14 0,-1 1 1 15,1 0-1-15,0-3-7 0,2 2 7 0,2 0 3 0,-2-1-10 0,4-1 19 16,-3 1-15-16,-1 0 3 0,1-2 10 0,-1 0-11 0,0-1 8 16,1-1-6-16,-2-1-1 0,-1 0 0 0,0-1 6 0,-4-2-1 0,1-3 4 15,1-2-8-15,-3-1 13 0,-1-2-8 0,-2-4 1 0,0-1 15 0,-3-4-13 16,2-2 3-16,-1 1 1 0,2-2-17 0,0 0 15 0,0-1-1 16,1-1 1-16,0 0-11 0,2 1-6 0,1 1 6 0,3 0-3 0,0 2 17 15,2 2 3-15,0 2-8 0,1-1 9 0,0 2-11 0,2 1-7 0,3 2 14 16,0-1-20-16,2 1 22 0,1 2-11 0,-3 0 1 0,2 0 2 15,1 2-9-15,-1 0-1 0,3 0 9 0,0 2-11 0,-3 0 15 0,2 3-1 16,-2 0-18-16,1 1 16 0,1 1-13 0,-2 1 3 0,1 1 6 0,0 1-6 16,0 0 4-16,3 3-2 0,-2 0-5 0,3 2 8 0,0 0-2 15,2 2 4-15,1 0 2 0,2 2-2 0,2-1 0 0,2 1-1 0,4 2-4 16,1-2 5-16,3 2-3 0,2-1 3 0,-3-1-6 0,2-1-6 16,3-1 0-16,2 2 6 0,4-3 4 0,2 0-1 0,-1-1-2 0,4-1 1 15,2 0-1-15,2 0-2 0,3-2 1 0,1 1-9 0,0-1 10 0,2 0-11 16,2-1 14-16,1-1-6 0,3 2-3 0,0-2 3 0,1 0-2 15,3 2 0-15,2-1-3 0,2-1 2 0,0 3-3 0,0-2 2 0,-1 1 1 16,0 0-8-16,-2 0 6 0,1 1 5 0,-1 0 1 0,0 2 10 0,-3-2-14 16,-1 2 5-16,0 1 2 0,-2 0-2 0,-3 1 9 0,-2 2-6 15,-4-2 4-15,-5 0 1 0,0 0-8 0,-2-1 11 0,-4 1-8 0,-2-2 5 16,-4 1 0-16,-1-1-8 0,-2 0 13 0,-1 0-10 0,-2 0 8 16,-1-1-4-16,-2 2-4 0,-1 0 5 0,-3 2-3 0,-1-2 1 0,-2 2 2 15,-1-1-10-15,-2 1 20 0,-2 2-12 0,0-2 15 0,0 2-13 0,-3-2-1 16,-1 1 4-16,-1 0-3 0,0 1 6 0,-3 0 2 0,1 0 2 15,-3 2-2-15,-1-1 4 0,2 0-6 0,-2 1-1 0,-1 1 0 0,1-1 1 16,0 1-1-16,-1 1 7 0,1-1-17 0,-1 1 6 0,0 0-4 0,1-1-2 16,1 1 12-16,-1 0-14 0,1 1 12 0,-2 2-3 0,2 1-12 15,2 2 12-15,-1 1-11 0,2 1 6 0,-1 0 2 0,1 4-4 0,0 0 5 16,-2 4-5-16,3 0 5 0,-1 1-5 0,0 4 3 0,2 1 6 0,0 1-4 16,-1 3 8-16,2-2-2 0,-1 1-9 0,-1 1 14 0,2-1-9 15,-4 0 4-15,2-2-1 0,-1-1-5 0,-1-2 9 0,0 0-8 0,-1-1 4 16,1-1 0-16,-1 0 0 0,1-3 5 0,-2-2-2 0,0-2-8 15,-1-2-2-15,2-1-7 0,-2-2 14 0,1-1-4 0,0-2 6 0,2-1-7 16,-2 0 0-16,-1-2 0 0,1-1-8 0,-1 0 12 0,0 0-17 0,1-3 17 16,-2 1-3-16,1-1-2 0,0-2 1 0,-1 0-2 0,2 0-1 15,-2 0 6-15,0-2-6 0,1 0 6 0,-1 0-1 0,1-3-1 0,-1 1-2 16,0 0 2-16,1-1-1 0,0 1 2 0,-1-1 6 0,0-1-5 0,0 0-1 16,0-1 3-16,0 0-10 0,0 1 12 0,-1-1-4 0,1 2-5 15,-1-3 9-15,-1 2-14 0,0 0 7 0,0 0-10 0,0 3 2 0,-2-2 2 16,0 0-4-16,-1 2 3 0,-1-1 1 0,1 2 1 0,-2-1 1 15,-1 0-7-15,0 0 11 0,-2 1-11 0,0 0 9 0,0 1 2 0,-3-2-11 16,0 1 11-16,1 0-17 0,-1 0 1 0,0-2-22 0,2 1-33 0,-2-1-50 16,0-2-91-16,1 1-131 0,-1 1-144 0,0-2-60 0,1 2 159 15,-1 0 163-15,-2-1 125 0,-1-1 41 0,0 0-17 0</inkml:trace>
  <inkml:trace contextRef="#ctx0" brushRef="#br0" timeOffset="-33819.88">15311 17745 1234 0,'-23'-5'750'0,"-4"3"-521"0,-8 1-124 0,6 8-45 0,7 7-38 15,0 3 2-15,3 5 1 0,0 4-13 0,3 1 1 0,1 3-26 0,0 0 1 16,1-1 3-16,2 2 9 0,1 0 1 0,3 1 5 0,5 0 4 0,2 1-1 15,3-1-3-15,5 1-3 0,3 1-9 0,3 3 1 0,3-3-15 16,1 2 5-16,-7-19 22 0,1 8-7 0,1-5 7 0,3 7-9 0,0 1-36 16,3 4 1-16,2 0 1 0,3 4-5 0,0 0 11 0,1-4-5 0,2 0 7 15,1-1 15-15,1-3-6 0,0-5 1 0,0-1 1 0,2-4-6 16,0-2 39-16,0-2 4 0,0-3 2 0,1-4 3 0,0-3-23 0,0-1-2 16,2-6 25-16,0-1-14 0,-2-3 11 0,2-4 5 0,-2-1-11 15,1-3-4-15,-1-3-1 0,-1 1 5 0,-1-4-11 0,-3-1 31 0,1-1-16 16,-2-2 6-16,-2 0-1 0,-2-2-2 0,-1 1 6 0,-3 0-4 0,-2 1 1 15,-2-2 1-15,5-21-39 0,-6 9 1 0,-8 4-1 0,-5 5-9 16,-4 4 45-16,-1-3-7 0,-4-1 10 0,-4 0-6 0,-1 0 0 0,-3 0 1 16,-3-1-1-16,-2 0 5 0,0-3 3 0,-2 1 4 0,-1 2 7 0,-2 3-1 15,-5 3 12-15,-4 3-14 0,-1 1 3 0,-2 4-4 0,0-1-13 16,0 2 2-16,1 0-26 0,0 1-6 0,0 2 22 0,0 2-22 0,1 3 11 16,0 0 8-16,0 1-28 0,1 2 27 0,0 2-6 0,0 0-12 15,1 2 2-15,4 2-26 0,1 1-5 0,2 1-22 0,4 2-38 0,0-1 1 16,5 2-65-16,1 1-42 0,4 0-108 0,2 2-134 0,3 0-152 0,4 3 113 15,2 1 200-15,3-1 49 0</inkml:trace>
  <inkml:trace contextRef="#ctx0" brushRef="#br0" timeOffset="-17784.42">15626 17875 138 0,'-3'-2'28'16,"-2"1"11"-16,-1 0 4 0,3 1-3 0,-1 1-7 0,2 0-5 0,0-1-5 16,-1 0 3-16,2 0 2 0,1-2 9 0,0 0 9 0,0-1 1 15,2 1 6-15,0-2 2 0,1 1-2 0,-1-1-1 0,2 1-1 0,0 1-7 16,1-1-4-16,1 1-4 0,1 0-7 0,0 0 0 0,1 1-3 0,0 2-1 16,0 1-2-16,1-1-1 0,0 1-5 0,2-1-2 0,-1 3-4 15,2-1-4-15,-2 2 2 0,0 1-8 0,2-1 2 0,-1 2-4 0,2-1-3 16,0 1 4-16,-1 1-4 0,1 0 5 0,-1 0-3 0,-1 1-2 0,1 1 3 15,-1 0 0-15,2 0 2 0,-2 3 0 0,0 1-1 0,-2 1 0 16,0 0 3-16,-1 1 0 0,2-1-4 0,-1 1 3 0,1-2-4 0,1 1 2 16,-2 0 7-16,0-1-7 0,0 1 3 0,0-3-2 0,1 3-4 0,0 0 5 15,-1 2 0-15,-1-1 1 0,0-1 4 0,0 0-5 0,-1-2 5 16,0 2 0-16,-1-1 1 0,0 0 3 0,-2 0-1 0,0-1 0 0,-1-1-3 16,1 1 0-16,-3-6 25 0,1 1-7 0,-1 1 5 0,2 3-6 15,-2-2-25-15,0 3-1 0,0-1-4 0,2 2 11 0,-3 0-9 0,1-1 8 16,-1 1-2-16,-1-1-1 0,-1 1 6 0,1 0-6 0,-1 0-2 0,-2 0-7 15,2 0 1-15,-2 1 11 0,-1 0-12 0,0-2 8 0,0 0-13 16,-1 0 2-16,0 1 5 0,-1-3-2 0,-1 2 10 0,0-2-4 0,0 0-1 16,-1 0 3-16,-1-1-1 0,0 0-6 0,0-1 9 0,-2 0-11 15,1-1 7-15,-1 0-1 0,1 1 16 0,-1-1 2 0,-1 0-2 0,2-1-2 16,-2 1-8-16,0-1-9 0,0 0-2 0,-1-1 12 0,0 0-18 16,-2 0 12-16,0-1 6 0,-2 0-14 0,1 0 2 0,0 0 0 0,-2-2-6 15,1 2 6-15,-2-1-3 0,2 0 6 0,-2-1-4 0,2-1 12 0,-2 1 0 16,1-2-2-16,-1 0-9 0,-1-1 7 0,1 0-4 0,0-1 13 15,0-1-4-15,0-2 8 0,-1 1-3 0,1-2 9 0,-1 0 1 0,0-1-3 16,1-3 8-16,-2 1-9 0,0-1 14 0,0 0-15 0,1-1 6 0,1 0-9 16,-1 1 10-16,3-1-1 0,-2 1 3 0,2-1-23 0,-1 2-6 15,1-1-4-15,0 0 14 0,2 0 11 0,-1-2 7 0,0 2-5 0,-1-3-1 16,2 1 7-16,-1-2-5 0,0-1 11 0,0-1-4 0,1-1 3 0,0-1 0 16,1-1 5-16,0-2-3 0,2 0 2 0,1 1 0 0,-1-2 0 15,3-1 2-15,-3-2-30 0,-4-16-3 0,3 5 0 0,4 5-3 0,3 9 26 16,1 2 5-16,2-1-3 0,2 2 2 0,0-1 0 0,2-2-4 15,1-1 6-15,2 2-8 0,1-3-2 0,2 3 5 0,1-2-4 0,1 0 7 16,0-1-3-16,1-2-3 0,0-3-4 0,0 2 0 0,1 0 0 0,0 2-1 16,0 2-2-16,1 1 1 0,-1 1-4 0,2 1 2 0,-1 0-2 15,1 1-30-15,2 1 4 0,1 1-7 0,1 1 2 0,1-2 25 0,0 3-5 16,1 0 8-16,-2 0-6 0,0 3 0 0,-1-1 5 0,2 2-10 0,-2 0 5 16,1 2-1-16,0 3-5 0,1-2 6 0,-3 2-2 0,0 2 1 15,1 0 7-15,0 2-9 0,0 2 3 0,-1 1-3 0,0 0-5 0,0 0 5 16,-2 2 0-16,1 0-3 0,1 1 0 0,-1 1 3 0,-1-2-7 0,2 1 7 15,0 1-8-15,0-2 4 0,-1 3-4 0,-1-1-1 0,0-2 5 16,-1 3 5-16,1 0-7 0,-1-1 8 0,2 0-10 0,-1 0-1 0,-1-3 3 16,-1 3-1-16,1-3 2 0,-2 1-1 0,0-1 0 0,-1 1 5 0,0-1 2 15,2-1-5-15,-3 2 7 0,-1-1-5 0,1 0-1 0,-1 0 8 16,0-2-4-16,0 3-2 0,-1-3 10 0,1 0-9 0,0 1 1 0,-1 3-2 16,-1-2-11-16,0 2 4 0,0 0 2 0,1-1 3 0,-1-1 12 0,1-2 3 15,-1 0-1-15,0 0-2 0,1 1-12 0,-2 1-3 0,2-1-11 16,-1-1 7-16,0 0-15 0,1 0-3 0,0-1-3 0,0 0-9 0,0 0-5 15,-1-1-14-15,1-2-22 0,-1 2-15 0,1-2-31 0,0 1-17 16,-1 1-24-16,0 0-26 0,-2 0-29 0,-1 1-1 0,0-2-1 0,-1 2 37 16,-1-1 73-16,-1 1 46 0,-2 0 37 0,0-1-78 0</inkml:trace>
  <inkml:trace contextRef="#ctx0" brushRef="#br0" timeOffset="-16973.2">15588 17875 422 0,'-6'-8'218'0,"-1"0"-36"15,-1-1-55-15,4 3-31 0,1 4-30 0,1-1-28 0,2 1-12 16,1 1-9-16,1 0 3 0,2 0 8 0,2-2 10 0,2 1 16 0,2-2 3 16,2 0 3-16,1-1-6 0,4 2-13 0,1 2-20 0,2-1 8 15,-1 0-2-15,2 2-7 0,2 2 7 0,0 2-22 0,1 1-11 0,1 3 3 16,-2 2-3-16,-2 1-3 0,1 1 3 0,-3 2-8 0,0 1 2 0,-1 2 0 16,-2 2-8-16,0 0 4 0,-1 3-3 0,-2 3-2 0,-2 0 6 15,-2 1-6-15,-2 0 4 0,-1-1 4 0,0-2 6 0,-3 1 3 16,1 2 5-16,-2 1 8 0,0 1-4 0,0 1 8 0,-2-3-10 0,0 0-3 0,0 0 0 15,0-13 27-15,-2 3-10 0,2 1 0 0,0 4-13 0,0 0-38 16,0 4 5-16,-1 2-1 0,0 3-1 0,-1 0 6 0,-1-1-9 0,1 1-1 16,-1-2 8-16,-2 1-3 0,-1-1 15 0,1-3-6 0,-2-2 4 15,-1 0 1-15,0-2 11 0,-2-1 4 0,0-3 9 0,0-2-11 0,0-1-2 16,-1 0-8-16,-1-3 2 0,1 0 16 0,-2-2-13 0,2-1 14 0,-2-1 1 16,-1-1-23-16,-1-3 24 0,0 0-6 0,0 1 5 0,-2-3 8 0,-1 0-3 15,0-1-10-15,-2-2-2 0,0 1 17 0,-1-2-12 0,0 0 28 16,0 0-25-16,1-3 1 0,-2 1 5 0,0-1-5 0,0 1 16 0,-1-1 1 15,0 0-18-15,1 0-13 0,-1-1 12 0,0 0 8 0,1-1 3 16,-1 0 22-16,0-2-8 0,1 1-20 0,-1-3 22 0,1-2-11 0,-1 1 8 16,1-2 8-16,0-2-24 0,0 0-3 0,1 0 1 0,1-4 8 0,-1 0 18 15,1-1 2-15,2-1 0 0,-1 0-15 0,2 0 8 0,1 0 4 16,1 1-7-16,0 2 10 0,1-1-9 0,1 1-8 0,2 1 4 0,-9-14-33 16,5 4-8-16,4 8 13 0,4 4-14 0,0 1 28 0,1 2 10 15,0 1-4-15,0-2 0 0,-1 1 9 0,0-1-12 0,-1-1-3 0,1 1 8 16,-1-4 0-16,1 1 2 0,0-1 5 0,0-1-12 0,0 0 1 0,0 0 4 15,1 0-2-15,1-1-1 0,0-1 1 0,1 1-8 0,2 1-3 0,1 0 8 16,1 3-6-16,1 2 3 0,1 1 1 0,1 1-7 0,0 0-3 16,2 1-1-16,1 0 1 0,2 0 7 0,1-1-1 0,1 0 3 0,4-2-11 15,0 3-23-15,2 0 2 0,3-3-6 0,0 3 17 0,3-3 13 16,2 3-6-16,0 3 1 0,1-1 1 0,-1 2-7 0,0 4 10 0,-1-1-5 16,0 4-6-16,1 0 4 0,-1 2 1 0,1 1-4 0,0 2 6 0,-2 1-2 15,0 2-1-15,-1 1 1 0,-1 2-1 0,1-2-4 0,-4 3 0 16,0 2-2-16,-2-3 14 0,-1 2 10 0,-1-2-1 0,-2-1 7 0,1 2-19 15,-3-1-6-15,2 1-8 0,-2-2 5 0,-1-1-2 0,1 0 5 0,-1 0 3 16,0-2 0-16,-1 0-3 0,-1-3-2 0,1 0 4 0,-3 0-2 16,2-1 4-16,-1-2 5 0,-1 1-10 0,1-2 5 0,0 1 2 0,-3-1-6 15,1 0 10-15,0-2-14 0,-1 2 0 0,0-1-4 0,1 0-6 16,-2 1-12-16,0-2-21 0,-1 1-22 0,0 2-32 0,-1-2-29 0,0 0-43 16,-2 1-57-16,2 1-40 0,-1 0-47 0,1 3-15 0,0 0 69 15,-2 2 96-15,2-2 83 0,-1 2 15 0,-1-1-1 0</inkml:trace>
  <inkml:trace contextRef="#ctx0" brushRef="#br0" timeOffset="-16364.84">15611 17914 184 0,'-2'-6'110'0,"-2"-4"27"0,1-1-10 0,0 4-21 0,3 1-26 15,0 3-21-15,3 0-7 0,-1 1-5 0,0 1 8 0,3-1 14 16,1-1 10-16,1 1 14 0,1 1-1 0,1-2 2 0,1 2-8 0,3 0-9 16,1 1-12-16,1 0-14 0,1 4-16 0,1 0-8 0,2 2-10 0,-1 3-7 15,1 0-6-15,-1 3-9 0,-2 3-2 0,0 0-4 0,-1 3 0 16,-1 1-3-16,0 3-2 0,-2 2 0 0,-2-1-5 0,1 0 7 0,1-1-6 16,-2 0 1-16,1-1 4 0,0 1-3 0,1-1 3 0,-1 4 0 15,0 0-6-15,-2-1 7 0,-1 3-4 0,0-3 1 0,-2 1 1 0,-3-12 33 16,1 4-4-16,-2 1 2 0,1 1-2 0,0 2-32 0,-1 3 7 0,-1 3 0 15,-1 1 3-15,0 0 7 0,-1 0-5 0,-1-2 4 0,-2 2 9 16,1 0-13-16,-2-4 14 0,-1 0-10 0,0-1 3 0,-2-1-10 0,-1 0 2 16,0-1 9-16,-1-3-9 0,-1 1 14 0,-1-3-17 0,0-1-15 0,0 0 5 15,-1-1 1-15,0-2 13 0,-1 0 6 0,1-3-11 0,-2-1 9 0,-2-1-6 16,1-1 1-16,-3 0 16 0,-1-3-6 0,-1-2 4 0,-1 1 6 16,-1-3-11-16,0 1 19 0,0-2-15 0,-1 1 17 0,1-3-6 0,-2 0 0 15,0-1 8-15,0-2-5 0,1 0 10 0,-2-1-8 0,1-1 9 16,0 0-14-16,-1-3 14 0,0-2 4 0,1 1-4 0,-1-2 10 0,0-2-7 15,-1-1-5-15,1 0 5 0,1-2-24 0,0-1 7 0,2-1 0 0,0 0 0 16,1-1 16-16,2 1-2 0,2-1 2 0,0 0-3 0,1 0 4 16,2 1-1-16,2 0-2 0,-1 1 6 0,1 0-5 0,3 0 3 0,-10-16-33 15,6 5-7-15,4 5 12 0,4 3-9 0,1 5 35 0,2-2-1 16,1-1-7-16,-1 0 9 0,3-3 0 0,0-2-3 0,0-1 0 0,3 1 1 16,0-1-4-16,-1 0 1 0,3 0 2 0,1-4-8 0,0 3 0 0,1 1 3 15,-1 1-8-15,1 5 2 0,0 2-7 0,1 0 0 0,0 3 1 16,3-1-2-16,0 5-19 0,3 1 4 0,0-2-19 0,2 3 14 0,1-4 2 15,3 0 6-15,1 3 7 0,0 1-12 0,2 0 10 0,1 3-8 0,-1 0-1 16,1 2 5-16,1 2 0 0,0 2 0 0,-1 2-2 0,0 0-9 16,1 3 10-16,0 2-12 0,-1-1 13 0,0 3-3 0,0 1-15 0,0 0-15 15,1 0-21-15,-2 0-17 0,-1 2-10 0,-2-1-23 0,0 1-23 16,-3 2-42-16,-2-2-28 0,0-1-37 0,-2 2-48 0,-2-2-38 0,1 1-6 16,-2 2 104-16,-2-2 91 0,1-2-24 0</inkml:trace>
  <inkml:trace contextRef="#ctx0" brushRef="#br0" timeOffset="-6483.88">19588 17318 509 0,'3'-7'223'0,"0"-1"-20"16,2 0-72-16,-1 4-57 0,2 3-26 0,0 1-13 0,0 1 8 0,1-1 17 16,1 0 12-16,1-1 6 0,1-3 0 0,3 1-13 0,1-3-15 15,2 1-14-15,0 0-18 0,2-1-2 0,1 0-12 0,-1 1-13 0,1 1-21 16,-2 1-40-16,2 1-44 0,-3 2-57 0,0 1-51 0,-1 0-47 0,0 2 1 16,-1 0 69-16,-3 1 73 0,3-2-83 0</inkml:trace>
  <inkml:trace contextRef="#ctx0" brushRef="#br0" timeOffset="-2529.73">17904 17889 277 0,'-5'-3'56'0,"1"-1"-18"0,-1 2-20 0,1 3-27 0,0 1-18 0,1 3-13 16,0-2-9-16,2 1 13 0,0-2 12 0,1 0 8 0,1 1 11 0,0-1 1 16,3-1 1-16,-2 2 0 0,2-1-14 0,-1 0-106 0</inkml:trace>
  <inkml:trace contextRef="#ctx0" brushRef="#br0" timeOffset="-1146.12">17929 17972 298 0,'0'-5'226'0,"0"3"-76"0,2 1-71 0,-1 6-42 0,1 3-28 0,0 2-8 15,2 4-4-15,0-1-3 0,0-1 3 0,0 0 0 0,2-4 5 16,0 0 3-16,0-2-5 0,0-2-7 0,-1 1-16 0,1-3-27 0,0 2-24 16,-2-2-30-16,1 0-18 0,-1-1 2 0,-2 1 32 0,0-4 34 0,-1 0 29 15,-1-2-79-15</inkml:trace>
  <inkml:trace contextRef="#ctx0" brushRef="#br0" timeOffset="6129.97">19021 18870 11 0,'-6'-3'26'0,"1"-2"18"0,-1 0-3 0,-2 0-4 0,0-1-9 0,0 0-3 16,2 0-6-16,0 2 6 0,4 0-2 0,0 1 4 0,0-2 0 0,4 2 1 16,0-2 4-16,2-1-5 0,2 1-2 0,2-1-4 0,2-1-7 15,1 0 3-15,3 0-5 0,0 0 0 0,1 1-1 0,2 0-6 0,-1 0-6 16,1 2-4-16,0 0-2 0,-1 3-5 0,0-1 9 0,0 4-2 0,-2 0-3 15,0 2 0-15,-2 2-4 0,0 0 6 0,-2 3 6 0,-1 0-5 16,0 2 6-16,-3-2-10 0,0 1 3 0,-1 0 1 0,-2 0 5 0,0 0-5 16,-1 0 2-16,-1 0-5 0,0 0-2 0,-2 1 2 0,0-1 1 0,0 2-7 15,-2-1 2-15,0 1-5 0,0 0-5 0,-1-1 2 0,-1 0-20 16,2 0 3-16,1-1-17 0,-2-1 6 0,3-1-6 0,0-2 12 0,1 0 12 16,1-3 16-16</inkml:trace>
  <inkml:trace contextRef="#ctx0" brushRef="#br0" timeOffset="7822.41">20450 18703 20 0,'-3'-2'32'0,"1"-1"12"0,0 1-10 15,-2 0-10-15,1-1-10 0,-1 1-4 0,3 0 1 0,0 1-2 0,1 0 0 16,2-2-3-16,2 1 3 0,0-2-2 0,2 1-9 0,2-2-13 15,1 1-25-15,2-1-19 0,0 1 2 0,2 0 23 0,0 1 19 0,-1-1 11 16,0-2 2-16</inkml:trace>
  <inkml:trace contextRef="#ctx0" brushRef="#br0" timeOffset="7956.27">20581 18591 14 0,'-2'1'21'0,"-1"-1"24"0,-1 0 18 16,-1 1 7-16,-2 2-6 0,0 0-9 0,0 2 5 0,1 1-7 16,-1-1 1-16,0 3 0 0,1 2-15 0,0 0-9 0,2 0-6 0,-1 1-9 15,1 0-5-15,2 1-8 0,1 1-2 0,0-2-14 0,1 2 7 0,1-1-2 16,0 1-4-16,1-1 13 0,1-1-19 0,0 1-17 0,1-2-13 15,0 0-23-15,1 0-7 0,0-2 1 0,0-3-7 0,0 1 4 0,1-2 15 16,-2-2 25-16,2-2 21 0,-1-1 17 0,0-1 3 0,1-2 0 16,-1-3 0-16</inkml:trace>
  <inkml:trace contextRef="#ctx0" brushRef="#br0" timeOffset="8108.72">20665 18432 162 0,'0'-3'137'0,"0"0"15"0,0 1-31 0,0 0-29 0,1 1-15 0,0 2-21 16,1 3-3-16,0 3 7 0,-1 5-4 0,1 0-9 0,0 3 1 15,0 4-14-15,-1 2-10 0,0 2-3 0,-1 2-4 0,0 2-19 0,0 0 5 16,-1 1-19-16,1 1-14 0,0-2 3 0,-1 1 2 0,1-3 9 0,-1 1 10 16,2-1-13-16,-1 0-24 0,1-1-17 0,0 0-25 0,1-2-29 15,1 2-33-15,-2-2-13 0,1 1-28 0,1-2 51 0,-1-3 62 0</inkml:trace>
  <inkml:trace contextRef="#ctx0" brushRef="#br0" timeOffset="17774.82">8346 16341 164 0,'0'-3'20'0,"1"2"10"16,0-1 12-16,-1 1 5 0,0 0-2 0,0 1-9 0,-1 0-3 0,1 0-1 15,-1 1 9-15,1 0 11 0,-2-1 23 0,1 1 10 0,1-1 13 16,-1 1 1-16,-1 0-3 0,0 1 8 0,-2-1-2 0,1-1 1 0,-1 0-8 16,-2 1-9-16,2-1-2 0,-3 1-8 0,0 1-1 0,-1 1-5 0,0-2-11 15,-3 2-4-15,1 0-12 0,-1-2-1 0,-3 2-3 0,1 0-5 16,-1-2-4-16,-1 1-3 0,0-1-7 0,-1 0 5 0,0 0-11 0,-1 1 11 15,-1-2-9-15,0 1 4 0,-2-1 0 0,0 1-6 0,-4 0 1 16,-1 0-6-16,-3 0 1 0,-2 2-5 0,-1-1 1 0,-2 1 6 0,-2 1-8 16,-2-1 4-16,-2 1 4 0,-2-2-14 0,-3 2 7 0,-2-1-4 15,0 0-1-15,0 2 3 0,-2 0 5 0,2-1-6 0,0 0 5 0,2-3 1 0,3 1 2 16,-2-1 3-16,3 1 4 0,-2-2-11 0,2-2 8 0,2 2-7 16,1-1 1-16,0 0 8 0,3-1-12 0,-3-2 12 0,3-3-2 15,3 0-3-15,1-1 2 0,5-2-2 0,1 1-3 0,0-3 14 0,4 1-13 16,0-2 10-16,-1 0-12 0,3 0-2 0,1 0 6 0,2 0-6 0,1 1 11 15,2-1 8-15,1-1-15 0,3 1 8 0,1-1-14 0,0 1-10 0,2 0 20 16,2 1-11-16,0 1 13 0,2-1-14 0,1-1 1 0,4-1-4 16,-2 1 1-16,3-1 6 0,2 0-2 0,-2 1 0 0,3-4 0 0,2 1-8 15,0 0 7-15,4-1 3 0,1-2-5 0,0 1 3 0,2-1-3 16,2 1-5-16,-1 0 5 0,2 0-3 0,2 0 1 0,-2-1 2 0,3 1-3 16,2 2 10-16,0 0-11 0,1 0 8 0,2-1-8 0,0 1 0 0,2 1 0 15,-1 3-2-15,3-1 1 0,-1 0 5 0,4 3-10 0,1-2 7 16,2 3-5-16,4 0-2 0,-1 1 5 0,2 1-6 0,2 0 11 0,2 0-8 15,2 1-11-15,3 1-5 0,2-1-10 0,2 0-2 0,3 1 7 0,-1 1-2 16,2 0 3-16,-1 1 0 0,-2-2-1 0,2 1 5 0,-1 0 2 16,-1 0 4-16,1-1 6 0,-2 3-1 0,0-2 1 0,-1 2-3 0,0 0 3 15,0-1-2-15,-4 3-4 0,0 3 13 0,-5-1-7 0,-1 1 9 16,-2 2-6-16,-3 0 2 0,-3 1-4 0,-2 1 6 0,-4 1-3 0,0 2 7 16,-2-1-8-16,-3 0 9 0,0 1-7 0,-4 1 7 0,-3 0-3 0,-1 1 1 15,-6 2 4-15,0-2 2 0,-3 3 6 0,-2-2-1 0,-3 1 7 16,-1-1 0-16,-2 3 12 0,-2 0-1 0,-3 1 0 0,0 0-6 0,-4-2 6 15,-2 3-9-15,-2-1 10 0,-3 0-16 0,-3 2 8 0,-2-1-1 16,-1 1-7-16,-3-1 7 0,-3 2-15 0,0 0 6 0,-2 0-4 0,-1 1-1 16,-3 0 1-16,0-2 2 0,-2 1-7 0,0-1-1 0,-1 1 0 15,-1 0-6-15,1-1 1 0,1-2-7 0,-2 2-7 0,0-2-7 0,0-1-13 16,1 1 0-16,3-4-26 0,0 1-1 0,2 0-29 0,1-2-33 0,2 0-46 16,-1-1-54-16,1-2-44 0,2 0-57 0,1-1-15 0,1 0 94 0,1-3 92 15,1-3 35-15,-4-3 4 0</inkml:trace>
  <inkml:trace contextRef="#ctx0" brushRef="#br0" timeOffset="78304.69">6133 16205 160 0,'-2'1'40'0,"2"1"12"16,-2 3 7-16,0-1-4 0,0 1-9 0,0 1-17 0,0 0-3 0,-1 0-4 16,1 1 0-16,0 1 0 0,-1-1-5 0,0 0 9 0,-1-1 18 15,1 1 20-15,-3 0 24 0,2 0 16 0,-2 0-9 0,0 0-3 0,1-2-12 16,1 1-10-16,-2 0-4 0,0 0-3 0,-1-1 0 0,0 0-7 16,1 0-17-16,-1-1-5 0,0 1-5 0,-1 0 3 0,0-2 13 0,0 2-2 15,-1-1 4-15,0 2-9 0,-1 0-10 0,-2 1 2 0,1 0-15 0,-3-1 2 16,-1 1 5-16,-1 3-4 0,-1-2-5 0,-1 1 1 0,0 1-7 15,-3 0 12-15,-1-1 1 0,-2 0 6 0,-1 0-4 0,0-1-9 0,-1-1 7 16,-1 1-10-16,1-2 11 0,-3-1 1 0,1 0-1 0,1-1-4 16,-2-1-2-16,-2 0-11 0,-2-2 14 0,0 0-7 0,-2-1 7 0,3 0-6 15,0-2-3-15,-2-1 0 0,1-1-8 0,-2-1 8 0,1-1-8 0,0 1 8 16,3-2-3-16,-1 0 8 0,-1-1-13 0,0 1 4 0,1 1-2 16,1-1-5-16,1 0 7 0,2-1-1 0,1-1-5 0,1 0 10 0,1-1-11 15,1 2 10-15,2-1 1 0,0 1-8 0,0 0 5 0,1-1 8 0,0-2-19 16,2 0 5-16,3-1-6 0,0-2-4 0,3 2 8 0,1-2 1 15,2 0-2-15,1-2-2 0,2-2-5 0,0 0-5 0,3 0 4 0,1-3-17 16,3 1 16-16,1-3-14 0,4-2 7 0,2 1 0 0,3-4 3 0,2 2 4 16,4-3 8-16,3 0 1 0,3 1 0 0,5 1 3 0,3 0-3 15,1 2 6-15,5-1-9 0,-2 2 3 0,3-1-4 0,3 2-3 0,0 1 0 16,2 1 7-16,2 4-4 0,1 0-6 0,1 3-11 0,1 1-5 16,2 0-6-16,0 3 0 0,1 2 5 0,1 1-2 0,1 1 1 0,1 0 2 15,0 3 8-15,0 1 1 0,-1-1 5 0,-3 5-11 0,1-1-28 0,-3 2-5 16,-2 1 11-16,-2 0 11 0,-4 1 34 0,-2-1 0 0,-2 3 3 15,-3 1-5-15,-3 2 13 0,-2-2-5 0,-2 2 7 0,-3 2 4 0,0-2-7 16,-1 2-1-16,0 0 2 0,-3 2 1 0,-2 1 8 0,-1 0 7 0,-2 2 3 16,0-1 1-16,-2 3-11 0,-2-1 4 0,-2 1-12 0,-1 0 8 15,-3 2-8-15,0 0 9 0,-3 3 9 0,-3 0 0 0,-1 2 5 0,-3 0-6 16,-1 1-10-16,0-2 0 0,-1 3-3 0,-2-1-2 0,-1-1 0 0,-2 1-10 16,0 1 8-16,-2-3-9 0,-2 2 1 0,3-2-4 0,-1-2-11 15,2 2 5-15,1-5-12 0,-1 0-6 0,0-3-14 0,0 1-28 0,1-3-27 16,1-2-53-16,-1 0-53 0,-2 0-44 0,0-3-34 0,-1 0 8 15,0-1 63-15,-3-4 79 0,-3-1-48 0</inkml:trace>
  <inkml:trace contextRef="#ctx0" brushRef="#br0" timeOffset="81659.47">5806 16359 268 0,'-5'0'147'0,"-1"-3"55"0,0 0-6 0,-1 0-66 16,1 1-50-16,1 3-30 0,1 0-14 0,0 2-6 0,2 0-5 15,-2 0 9-15,3 0-1 0,-1 0 12 0,1 0 9 0,0 1 1 0,1 0 1 16,2 1-8-16,1 0-10 0,2 0-9 0,2 2-3 0,3 3-9 0,2-1 6 16,2 4-9-16,2 0 5 0,1 2-2 0,-1 3-4 0,3 1-2 0,0 2-3 15,2 2-3-15,1 2 4 0,0-2-7 0,0-1-1 0,0 1 1 16,0-1 1-16,-2 3 0 0,2-2 2 0,0-1-8 0,-1 1 5 0,1-2-5 15,-1 3 0-15,-1-3 5 0,1 1-8 0,0-2 6 0,-2 2-1 0,-1-4 1 16,-2 2-4-16,0-2 3 0,-1 1-4 0,0-1 9 0,0 1-6 16,-1-1 2-16,1-1-3 0,-1 2-7 0,-2-1 5 0,2 1 7 0,0 0-5 15,-1 0 4-15,0-2-1 0,1-1-11 0,0-1 11 0,0 1-13 16,0-2 4-16,-2 0 5 0,2-1-11 0,-1-2-4 0,0 0-4 0,-1-2-8 16,-1 0 8-16,-1-3-2 0,0 0 9 0,-3-3 0 0,1-1 5 15,1 2 4-15,-1-3-7 0,-1 0 8 0,-1-1 0 0,0 0 4 0,0 1 10 16,0-2-12-16,-2 2 1 0,2-2 9 0,-1 0-17 0,-1 2 15 0,1-1-10 15,-2 1-2-15,1 0 7 0,0-1-4 0,0 2 1 0,-2-2 4 16,2 2-4-16,-2 1 4 0,0 0-3 0,-1 1 0 0,1 1 5 0,0 1-2 16,-1-1 8-16,0 1 2 0,2-2-5 0,-2 0 3 0,0 2-3 0,0-1-11 15,-1-1 12-15,0 1-2 0,0-1 0 0,0 0 1 0,0 1-2 0,-1-2 5 16,0 0 1-16,-2 1 13 0,0-1 6 0,-1 1-7 0,0 0 12 16,-3 1-9-16,0 1-1 0,-1 1 11 0,-2 0-3 0,-3 1 11 0,0-1-10 15,-1 1-4-15,-1 1 6 0,0 1-12 0,-1 1 6 0,-1-2 6 16,-1 1-17-16,-1 3 13 0,2-2-16 0,-2 2-3 0,2 0 3 0,0-5-14 15,1 1 14-15,1-1-14 0,1 0 7 0,1-1 6 0,0-1-9 16,3-1 4-16,1-1 2 0,1 0-8 0,1-1 1 0,1-2 7 0,0-1-9 16,2 0 9-16,0-1 3 0,3 0-9 0,0-3 0 0,1 0-6 0,1-3-4 15,3-1 7-15,0 1 1 0,2-1-5 0,0 0 11 0,2 0-15 16,0-5 10-16,2 0-1 0,2 0-4 0,0-1 5 0,3 2-7 0,0 0 2 16,2-1-6-16,0 0 6 0,2-1-5 0,1 2-4 0,2-1-1 0,0 0-6 15,1 2 1-15,-1 0 11 0,-1 2-5 0,-1 1 6 0,2 1 6 16,-2 0-11-16,-1 1 7 0,-1 3 3 0,-2 1-7 0,-1 1 7 0,-2 1-2 15,-2 2-3-15,-1 0 7 0,-2 0-8 0,1 1 8 0,-3 0 9 0,-1 1-4 16,1 0 4-16,-2 1-4 0,0 0-11 0,-1-1 12 0,0 2-5 16,-1-1 12-16,-1-1 0 0,-2 2-7 0,0 1 6 0,0 0-11 0,-2 0-4 15,0 1 9-15,-1 0-8 0,0 0 0 0,-1 0 5 0,1-1-10 16,-2 1 0-16,0-1-8 0,0 1-4 0,-2-1-20 0,1-1-2 0,-1-1-12 16,1 1-18-16,-1-1-25 0,0-2-26 0,1 1-42 0,0 1-31 0,0 0-38 15,2 1-36-15,-2-2 20 0,0-1 49 0,0-2 74 0,1 0 66 16,-2 0-76-16</inkml:trace>
  <inkml:trace contextRef="#ctx0" brushRef="#br0" timeOffset="83852.78">7577 17616 92 0,'-4'-1'14'0,"1"2"10"0,-1 0 9 0,1-1 13 16,-1 0 22-16,1-1 11 0,-1 1 17 0,2 0 13 0,-1 0-9 0,0-1 2 15,2 1 0-15,-1-1-3 0,1-2-3 0,0 1 3 0,1 0-18 16,0-1-1-16,0 1-15 0,0 0-12 0,1 1 4 0,0-3-9 0,1 3 3 16,1-1 4-16,0-2-10 0,0 2-1 0,1 0-2 0,-1-1-12 15,1 0 0-15,2 0 2 0,-1 1-15 0,1 0 5 0,1 0-4 0,-1 0-14 16,1 0 7-16,0 1-7 0,-2 1 1 0,2-1 3 0,1 1 4 0,-1-1-6 16,1 1 4-16,2 1-12 0,-1 1-1 0,1 0 3 0,1 1-2 0,-2 0 10 15,1 1-4-15,-2-1 0 0,1 2-2 0,1 0-8 16,-2 1 3-16,2 0-1 0,-1 1 1 0,-1 0 9 0,3 0-10 0,-3 0 2 0,1 0 5 15,0 0-4-15,-1 1 5 0,0-2 0 0,1 1-7 0,-3 0 12 16,1-1-6-16,0 1-8 0,-1 0 11 0,2 0-14 0,-1 0 5 0,0 1 10 16,0 0-9-16,-1 0 9 0,-1 1 2 0,2 0-16 0,-1 1 8 15,-1-1-8-15,0 0-3 0,0-1 33 0,0 1-4 0,0-2 0 0,-1 1 6 16,2-1-29-16,-3 0 0 0,3 1 5 0,-2-1-1 0,1 0 0 0,0 0 5 16,-1-1-5-16,0 1-2 0,0 0 1 0,0 0-1 0,-1-3 1 15,0 2 2-15,0 1-1 0,-1 0 5 0,1 0-8 0,-1 0 1 0,-1-2 4 16,0 2-7-16,-1-1 5 0,1 1 5 0,1 0-7 0,-2 0 1 0,1 1 4 15,-2 0-9-15,-1 0 9 0,1 0-7 0,-1 1-2 0,1-2 4 16,-1 1 0-16,2-1-1 0,-2-1 4 0,0 1-8 0,1-1 6 0,-1-2 4 16,-1 2-5-16,1-1 5 0,0-1 1 0,-2 2-8 0,2-1 5 15,-2 0 5-15,1 0-12 0,0 1 13 0,-2 0-9 0,0-2-1 0,0 2 7 16,1 0-8-16,-2-1 4 0,2 3 5 0,-2-2-9 0,0 1 10 0,2 0 1 16,-2-1-11-16,0 1 5 0,0 1-5 0,1-2-2 0,0-1 10 15,-1 2-6-15,0-1-1 0,1 1 4 0,-2 1-9 0,-1 0 5 0,2-1 7 16,-2 0-8-16,0-1 8 0,-1 1-2 0,-1-2-8 0,1 1 10 0,-1 0-8 15,0-3 4-15,0 3 3 0,0-1-3 0,-2-2-2 0,1 2 5 0,-1-1-9 16,-1 1 8-16,1 0 4 0,0-3-5 0,-2 3 5 0,1-2-5 16,-2 0-1-16,1-1 3 0,-1 1-2 0,1-3 1 0,0 2 3 15,1 1-3-15,1-3 2 0,-1 0 0 0,2 0-4 0,-1 0 2 0,-1 0 9 16,2-1-8-16,0 1 6 0,-1 0 1 0,0-2-15 0,0 4 7 0,-1-4-1 16,0 1-4-16,2 0 11 0,-2 1-10 0,1-2 4 0,2 2 3 15,0-3-8-15,-1 2 11 0,1 1-11 0,0 0-4 0,-1-1 7 0,2-1 1 16,1-4 2-16,-1 1 6 0,1 1-2 0,0-3-3 0,1 2 2 0,0 0 8 15,0-2-6-15,0 0 5 0,0-1-4 0,0-4-2 0,1 3 2 16,0 0 4-16,1-2-1 0,-1 2-3 0,1 0-1 0,0 0-5 0,0 2 3 16,1 0 2-16,0 0 1 0,-1 1-5 0,2 0 7 0,-1 2-2 15,2-3-2-15,-1 2-1 0,-1-1-4 0,2 1-1 0,0-1-2 0,-1-1 4 16,2 0 1-16,-1-1-2 0,1-1 1 0,-2 0 3 0,2-2-6 0,0 2 4 16,0-3 4-16,0 2 1 0,0-1-5 0,-1 0 2 0,1 0-7 15,0 1-1-15,1 1 8 0,1 0 1 0,-1 1 0 0,0 0 10 0,-1 1-9 16,1 0 2-16,-1 1 3 0,1 0-6 0,1 0 7 0,-1 0 0 0,0 0-6 15,0-1 0-15,1 1-4 0,-1 1-4 0,3 1 10 0,-2-2-9 16,0 1 2-16,2-1 4 0,-2-1-7 0,2-1 0 0,0 2 4 0,1-3-8 16,-1 3 10-16,2-1 0 0,1-1-3 0,-2 4-20 0,2-5 3 0,0 1-6 15,-1 3-2-15,1-5 22 0,-1 5-3 0,1 0 6 0,-1-2 0 16,0 1-6-16,2 1-5 0,-1 0 19 0,1 0-18 0,1 0 14 0,-1-2 4 16,-1 1-25-16,1-1 20 0,-1 0-9 0,2 1 2 0,0 1 10 15,1-2-7-15,2 2 5 0,-3-1-2 0,1 0-7 0,-1 1 10 0,1-2-3 16,1 1-2-16,0 0 0 0,-1 1-3 0,-1 0 0 0,-1 0-1 0,-1 3-6 15,-3 1 0-15,3-1-15 0,-1 2 8 0,-1 0-14 0,0-2-13 16,-2 4-12-16,1-2-29 0,-1 0-24 0,1 1-36 0,-2 0-59 0,2 0-45 16,-3 1-53-16,0-1-50 0,0 1 24 0,0-1 83 0,-1 2 104 0,-2 0 76 15,1 1 41-15,0 0-68 0</inkml:trace>
  <inkml:trace contextRef="#ctx0" brushRef="#br0" timeOffset="84165.58">7415 17652 138 0,'0'-4'64'0,"0"1"41"0,1-3 28 0,-1 2-9 0,0 0-30 0,2 0-37 16,-1 0-16-16,0 0 4 0,1 1 9 0,2-2 10 0,-1 2 13 16,3-2-4-16,-2 2-2 0,2-2-5 0,0-1-14 0,1 2-13 0,1-1-6 15,0 3-18-15,0-1-10 0,0 1 10 0,-1 2-9 0,0 1 7 16,0 2 7-16,-2-2-11 0,0 3 11 0,-1 1-2 0,-1 1-5 0,0 0 10 16,-2 2 1-16,0-1 1 0,-1 1 4 0,-1 2 7 0,0-2-4 0,-1 1 7 15,0 2 0-15,0-3-8 0,-2 1-4 0,-1 0-8 0,0 0-6 16,-1 2 2-16,0-1-7 0,-1 1 4 0,2-1-7 0,-2-1 3 0,1 0 0 15,-1-1 6-15,0-1-4 0,1-1 5 0,0-2-4 0,-1-1 2 16,1-1 0-16,0 1 1 0,1-2 8 0,0 0-14 0,0-2 19 0,0 0-9 16,2-3 3-16,-2 1 13 0,2-2-6 0,-1 0-8 0,0-1 7 0,0-4-15 15,1 1 7-15,2 0-8 0,-1-1 1 0,-1-2-2 0,3 0-1 16,0 0 9-16,0 1-12 0,0 0 3 0,1-1-8 0,2 0-2 0,-1-1-1 16,1 0 7-16,0 2-14 0,0-1-9 0,-1 1-27 0,1 3-25 0,-1-2-38 15,-1 5-53-15,2 0-45 0,-1 0-88 0,-1 3-65 0,2 0-11 16,0 1 100-16,-1 0 115 0,0 1-19 0</inkml:trace>
  <inkml:trace contextRef="#ctx0" brushRef="#br0" timeOffset="86724.29">8924 17535 96 0,'-1'-1'14'0,"1"0"9"0,0-1 13 0,0 0 20 16,0 0 22-16,1 1 16 0,-1-1 6 0,0-3-7 0,2-1-11 16,-1 0-8-16,1 0-7 0,3 2 2 0,-2 1-5 0,3-1-2 0,0 2 2 15,0 1-1-15,4-2 0 0,-1 2 5 0,0 0-10 0,2 0 4 0,-2 1-2 16,1 1-13-16,-1 1-4 0,2 1-5 0,-2-1-12 0,0 5 4 15,0 1-2-15,-1 1-6 0,-1 2 3 0,0-2-4 0,-2 0 4 0,0 1-5 16,-2 1 3-16,-1 1-7 0,-2 1 6 0,0 1 7 0,-3 1 1 16,-1 0 3-16,-1 0 1 0,-1 0-10 0,0 1-3 0,-2-1-2 0,1 1-1 15,-2-1 2-15,1 0 0 0,-1-1-5 0,-2-2-5 0,2-3 17 0,0 1-5 16,0-3 4-16,-1 0 6 0,0-2-14 0,2-2 5 0,-1 1 12 16,2-2-10-16,0 0 2 0,1-1 1 0,1 2-7 0,1-3 5 0,0-2 5 15,1 0-8-15,2 2 0 0,0-2-1 0,1 1-14 0,1-2 5 0,0 1 2 16,2 1-11-16,2 0 3 0,1-2-3 0,1 1-8 0,1 0-8 15,0-2 20-15,1 1-15 0,1-1 3 0,1 1-3 0,-1 0-27 0,2-1-4 16,-1 2-31-16,2-3-20 0,1 2-48 0,1-1-39 0,0-2-70 0,1 1-71 16,1-2-56-16,0 0-27 0,2 0 105 0,-2 0 122 0,-1-1 90 15,-2 0 53-15,0 0-44 0</inkml:trace>
  <inkml:trace contextRef="#ctx0" brushRef="#br0" timeOffset="87013.98">9324 17503 379 0,'-7'-1'332'0,"-1"1"79"16,-3 0-106-16,-1 4-184 0,2 4-87 0,0 0-22 0,0 4-14 0,1-3 7 16,1 0 20-16,0 3 20 0,1 1 21 0,0-1 14 0,1 1-13 15,3 0 0-15,1-1-27 0,2 1-19 0,1 0-1 0,1-1-15 0,3 0 0 16,-1-2 0-16,3 0-5 0,1-2 0 0,2 0-1 0,-1-1-6 16,2-3-6-16,0-1 8 0,1-5-5 0,0 1-3 0,-1-2 3 0,2-2-10 15,-1-1 3-15,-1 1 7 0,1-2-2 0,-2-1 12 0,-2 1 10 0,0-1-16 16,-2 0 20-16,-3-1 2 0,0 1-7 0,-3 2 17 0,0-3-2 15,-3 3 0-15,-1-1 27 0,-1 1-6 0,-2 0 10 0,-1 0 2 0,-1 1-12 16,-1-1 0-16,-2 2-5 0,1 0-24 0,-1 0 6 0,-1 1-13 16,1 0-9-16,-1 2 11 0,0 0-6 0,3 0-4 0,0 2-5 0,0-2-7 15,2 2-25-15,1 0 4 0,2 0-43 0,0 2-31 0,3-3-45 0,1 1-57 16,1-1-50-16,1 0-44 0,3-1-30 0,2 0 4 0,1-2 82 16,2 1 93-16,2-1 77 0,1 0 50 0,1-1-12 0,2-1-23 0</inkml:trace>
  <inkml:trace contextRef="#ctx0" brushRef="#br0" timeOffset="87252.57">9602 17444 151 0,'-1'-1'270'0,"1"1"24"16,-2 1 11-16,-4 0-130 0,0 2-98 0,-1 1-50 0,0 2-14 15,-1 1 8-15,0 0 8 0,-1 1 21 0,-1-1 24 0,-1 1 3 0,0 3 3 16,-2 2-5-16,0-1-26 0,1 0-22 0,-1-3-8 0,2-1-24 16,0 2 6-16,0-2 3 0,0 1-1 0,1-1 7 0,1-1 6 0,1 0 3 15,1-1 1-15,1-3 9 0,1 2 4 0,3-2 1 0,-1 0 6 0,1-1-5 16,1-1-11-16,2 0 0 0,2 1 5 0,0 0-13 0,3 0 3 0,0 0 0 15,1-1-15-15,2-1 14 0,0 2-7 0,3-2-9 0,0 1 2 16,2-2-7-16,0 1-1 0,2-3 11 0,-1 2-27 0,1-1-14 0,-1-2-15 16,0 1-22-16,0-2-9 0,0 1-24 0,0 0-38 0,-1 0-21 15,0 0-27-15,-3 1-21 0,0-1-3 0,-2 2-31 0,-2-2 23 0,0 1 49 16,-3-2 57-16,0 1 58 0,-2-1 31 0,-2-1 16 0,0 2 6 16,-1-2-73-16</inkml:trace>
  <inkml:trace contextRef="#ctx0" brushRef="#br0" timeOffset="87423.28">9598 17422 262 0,'-3'-1'204'0,"-1"0"75"16,-3 0-20-16,2 0-86 0,-1 1-73 0,3 0-39 0,-2 1-7 0,2 2 13 16,-1 1 10-16,1 0 17 0,0 2 16 0,0 0-12 0,0 1-1 15,2 2-20-15,-2 0-22 0,1 1-10 0,1 3-15 0,0 1-11 0,1 2-5 16,-1 0-12-16,2-1 1 0,-1 1 1 0,1 1-2 0,1 0-2 0,0-1 10 16,1-1-38-16,0-1-11 0,0-2-40 0,0 0-69 0,2-2-29 15,-2 0-65-15,3-2-28 0,0-1-33 0,0-2-2 0,3-1 60 0,-1-2 87 16,1-3 73-16,-1-1 53 0,1-3-47 0</inkml:trace>
  <inkml:trace contextRef="#ctx0" brushRef="#br0" timeOffset="87837.68">9798 17453 518 0,'-3'4'382'0,"-2"-1"10"0,-2 3-191 0,0 1-142 0,2 0-42 16,0 5-18-16,1 0-2 0,2 2 9 0,0-1 14 0,0-3 18 15,0-1 16-15,2-2 3 0,2-1 1 0,0-2-19 0,2 0-16 0,2-2-6 16,1-2-21-16,0 0-5 0,2-1-10 0,2-4-9 0,-1 1 9 15,0-2 1-15,1-2 2 0,-1 1 13 0,1-1-2 0,-3-1 8 0,1-3 6 16,-2 1-6-16,-3-1 3 0,1 1 5 0,-4 3-9 0,-1-2 20 0,-1 2-2 16,-1-1 10-16,-3 2 12 0,0 0-7 0,-1 0 8 0,-3 2 7 15,1-1-7-15,-1 0 11 0,0 1-5 0,-1 2-16 0,-1 2 5 0,1-2-8 16,-1 3-3-16,1 2-3 0,1-2-5 0,0 3-7 0,-1 1-5 16,1 0-4-16,0 3 3 0,1 0-5 0,0 0 1 0,1 1-2 0,1 1-3 15,2 0-6-15,-1 2 7 0,1-1-3 0,2 4-4 0,0-1 5 0,2-1-11 16,0 2 1-16,1-2-4 0,1-1-3 0,2 2 8 0,-1 0-4 0,2-1 3 15,1 1 5-15,-1 0 0 0,2-3-6 0,0 2-1 0,0-2-1 16,1 0-17-16,0-2 21 0,1 0-7 0,1-1 14 0,-1-1 5 0,1-1-16 16,1-3-5-16,-2 2 7 0,1-3-9 0,1-1 10 0,-1 0 6 15,0-1-5-15,1-2 2 0,-1 0 5 0,-1-2 1 0,-1-1-5 0,1-1 23 16,-5-1-9-16,1 0 12 0,-2-2 0 0,-2 2 6 0,-1-2 8 16,-1-1 10-16,-3 2 1 0,-1 0 9 0,-3-1-3 0,-1 2 3 0,-2 0 7 15,0 1-7-15,-1 3-7 0,0-1-4 0,-2 2-13 0,-1 2 12 0,1-1-16 16,0 2-4-16,1 2-3 0,1-1-32 0,-1 1 15 0,2 0 7 0,0 2-18 15,1 0 13-15,2 1-28 0,0 2-38 0,1-1-3 0,1-1-50 16,1 1-43-16,2 1-59 0,1-1-99 0,2 0-87 0,2-1-47 0,1 0 119 16,1 0 141-16,0-2 105 0,1 2-2 0</inkml:trace>
  <inkml:trace contextRef="#ctx0" brushRef="#br0" timeOffset="88745.75">8866 17994 281 0,'-9'-2'223'0,"0"1"56"0,-2-3-36 0,2-1-90 0,3 2-36 16,1 0-16-16,2 0-9 0,0 2-1 0,3-1 1 0,0 1-5 0,3-2 0 15,-1 1 3-15,3 0-12 0,3-1-2 0,2 1-7 0,4 0-10 16,2-1-6-16,2 2-2 0,4 0-16 0,4 0-2 0,1 0-13 0,5 0-4 16,1 0 1-16,2-2-10 0,4 0 4 0,1-2 2 0,4-1-7 0,0-1 0 15,1-2 5-15,1-1-14 0,0 0 9 0,1-3-1 0,0 0-10 16,0 2 14-16,0-3-13 0,-3 1 2 0,-1 0 5 0,-1 1-23 0,-4 0 5 15,-2 2 1-15,-3-1-3 0,-3 3 18 0,-2 1 4 0,-3 2 1 0,-1-1 11 16,-2 1-31-16,-3 3 11 0,-1-1-11 0,-1 0-18 0,-2 2 9 16,0 0-18-16,0-2-1 0,-3 1-14 0,-1 1-10 0,0 1-23 0,-2 0-34 15,0-1-43-15,-1 1-35 0,0 0-52 0,-1 1-52 0,-2 2-43 16,0-1 55-16,-2-1 107 0,-2 0 88 0,-1-1-9 0</inkml:trace>
  <inkml:trace contextRef="#ctx0" brushRef="#br0" timeOffset="95716.67">9854 17899 85 0,'2'3'2'0,"1"0"0"0,1 3 1 0,-2 0 3 16,0-1 3-16,1 0 2 0,-1 0 4 0,0-1 0 0,2 1 1 0,-2-2 6 16,0 2 7-16,1-3 7 0,-2 2 10 0,0-2 8 0,1-1 2 0,-1-1 8 15,1 1 4-15,-1 1-3 0,0-1 4 0,-1 0-7 0,-1-1-11 0,0 2 6 16,-1 0 3-16,0 0 3 0,-1 1 9 0,-2-1-1 0,-1 1-4 16,-2 0-2-16,0 2-8 0,-2-1-8 0,-3 2 3 0,-1 2-6 0,-1 0-8 15,-2 1 10-15,0-2-13 0,-2 3 1 0,-1-2 5 0,-2 1-13 16,-1 1 2-16,-4 0 2 0,-1-1-2 0,-2 1 4 0,0-2-2 0,-1 1 4 15,-1-1-1-15,-1 1 6 0,-2-4-2 0,-1 0-1 0,1-2 0 0,0 0-11 16,0-1-5-16,1-1-4 0,-2-1-3 0,0 0 5 0,-1-3-1 16,0-2 0-16,2-2-6 0,-1 0-1 0,1-1 8 0,3-2-8 0,-2-3 15 15,1-1-9-15,0-2-4 0,3-2 14 0,1-2-2 0,4-3 4 16,2-1 7-16,2 0-9 0,1-2 6 0,3 0-2 0,1 0 2 0,3 1-32 16,3-1 1-16,2-3-15 0,2-1 8 0,4-3 25 0,2 2-8 15,4 0 12-15,4-1-12 0,6-2-3 0,3 2-2 0,5-4 3 0,4 2-8 16,3 0 13-16,4-1-11 0,4 4 6 0,3-2-11 0,5 1-6 0,1 0 19 15,2 2-12-15,0 2 12 0,3 5-4 0,2 1-29 0,1 6 10 0,-1 2-1 16,-1 5 1-16,1 3 10 0,0 4-5 0,-1 2-11 0,-1 3-4 16,-2 5 12-16,0 3-16 0,-3 0 8 0,-3 5-5 0,-2 2-6 0,-4 1 10 15,0 2 5-15,-4 2-4 0,-3 2 18 0,-1-1-16 0,-6 1 14 16,-2-3-5-16,-2-1-6 0,-3 0 11 0,-1 0-11 0,-3 2 11 0,-3 1-4 16,-1 0 8-16,-2 0 1 0,-3-2 1 0,1 1-1 0,-4-1-4 0,-1 2 1 15,-2-1-4-15,-1-1-6 0,0 2 10 0,0-3-13 0,-2-1 10 16,-1 1-4-16,0-2 8 0,0-2 2 0,-2 0-13 0,1-3-6 0,-1-1-29 15,1-1-20-15,0 0-12 0,-1-2-16 0,3 0-23 0,-3-2 0 16,3-1-28-16,-3 0-18 0,3-3-19 0,0 0-23 0,0-3-21 0,3 0-34 16,-2-1-2-16,3-2 60 0,-2-3 72 0,2-1 64 0,-2-3-38 0</inkml:trace>
  <inkml:trace contextRef="#ctx0" brushRef="#br0" timeOffset="100164.04">10820 17904 149 0,'-3'-7'59'0,"0"-2"29"0,-1-1 17 0,2 0-7 0,1 3-14 16,2 0-19-16,1 3-18 0,2-1-1 0,1-1-5 0,0 2 7 0,2-2 8 15,1 2-2-15,0 0 7 0,3 1-8 0,0 0-8 0,1 1-4 16,0 1-10-16,1 1-9 0,0 2-10 0,0 2-9 0,-3 1-3 0,0 0-5 16,1 2 2-16,-3 0 0 0,-1 1-1 0,0 0 1 0,-3 1-1 15,-2-1-3-15,1 1 5 0,-3 2-3 0,-1-1 4 0,-2 1-1 0,-1 1 2 16,-2 1 5-16,-2 1-5 0,-1 1 3 0,-1 1-1 0,-1 0-4 0,-2 1 8 15,1-1-5-15,-1-2 2 0,-1 0 2 0,1-2-2 0,-1 0 7 16,1 0 1-16,0-2 5 0,0-1 2 0,2-2-3 0,0 0 2 0,2-1-2 16,0 0-2-16,2-2 2 0,1 1-3 0,2-1 1 0,0-2-5 0,2 0 10 15,1 0-4-15,2 1-1 0,0-1 4 0,1-2-6 0,3 2 4 16,0-2-3-16,0 2 0 0,3-1 3 0,0-2-5 0,4-1 0 0,-2 1-9 16,3-1-27-16,0 0-26 0,-1 0-40 0,3 1-39 0,-1 1-37 0,1 1-38 15,0-1-30-15,0 2 6 0,0-2 67 0,0-2 68 0,0 1 54 16,-1-2 25-16,-1 1-33 0</inkml:trace>
  <inkml:trace contextRef="#ctx0" brushRef="#br0" timeOffset="100508.63">11174 17928 156 0,'-2'-4'85'0,"0"-1"28"16,-2 2 4-16,0 0-41 0,-2 4-38 0,1 3-12 0,-1 0 1 15,-1 3 14-15,0 0 12 0,0 0 7 0,1 2 1 0,1-2-11 0,-1 3-10 16,1-1-14-16,1 2-12 0,-1 2-5 0,1-1-12 0,2 1 4 0,0 0-4 15,2 1-1-15,1-1 2 0,0-2-2 0,3 1 3 0,-1-2 1 16,2 0-2-16,-1 0 8 0,2-1-5 0,1-2 2 0,1-1 7 0,0-2-2 16,0 0 2-16,1 0 2 0,1 0-4 0,-1-3 0 0,0 2 2 0,1-2-6 15,0 1-3-15,-1-1-8 0,1-2-7 0,-1-1-7 0,1 1 6 16,-1-2 1-16,-1-1 11 0,-1 0 6 0,1-2 4 0,-2 0 4 0,0-2-1 16,-2 0 4-16,0-1 0 0,0-3-1 0,1 1 3 0,-3-1-1 0,2 0 2 15,-1-1 1-15,0-1 2 0,0-1 2 0,0-1 1 0,0 2 3 16,-1-1-5-16,0 2 6 0,0 3-4 0,1 0 2 0,-3 2-2 0,1 1-5 15,-2-1-1-15,0 3 1 0,-3-1-9 0,0 3 1 0,-1-1-3 0,-2 1-10 16,0 1 6-16,-1-1-4 0,-1 3 0 0,-2 0 7 0,1 0-11 16,0-1 3-16,-1 1-2 0,1 0-10 0,1 0-2 0,-2 1-14 0,2-1-19 15,0 1-12-15,0 1-10 0,1-1-3 0,0 1-1 0,1-1 0 16,1 0-4-16,0 2-14 0,1-1-22 0,1 0-29 0,0 1-8 0,2 0 31 16,0 0 41-16,1 3 41 0,-1 0-60 0</inkml:trace>
  <inkml:trace contextRef="#ctx0" brushRef="#br0" timeOffset="100822.24">11544 17898 142 0,'-3'-3'148'0,"2"2"-5"0,-1 0 7 0,-2 2-67 0,1 2-34 0,0 3-16 15,-1 0 1-15,-1 2 8 0,1-1 8 0,-2 0 11 0,0 1 2 0,1 0-9 16,-1-1-9-16,-1 1-20 0,1 1-8 0,0 0-13 0,-1 2-5 16,2 0 1-16,0-1-5 0,-1 1-1 0,1-1 4 0,0-1-3 0,0-1 6 15,2 1 0-15,-1-3 4 0,1 0 8 0,1-1-1 0,0-1 5 16,2 0-2-16,0 1-3 0,2-2 4 0,-1 0-1 0,2 1 2 0,1-2-3 16,0 2-1-16,2-2-1 0,1 0-2 0,1 1 3 0,0-2-5 0,1 0 6 15,3 0-5-15,-2 0-3 0,2-1 5 0,-1 0-12 0,2 0-3 16,0-2-10-16,-1 0-26 0,1-1-21 0,1 0-30 0,-1-1-35 0,-2 2-19 15,-1-1-27-15,1-2-14 0,-3 2 10 0,0-3 44 0,-1 1 51 0,-2-1 41 16,-1-1 26-16,0 1-2 0,-2-3-40 0</inkml:trace>
  <inkml:trace contextRef="#ctx0" brushRef="#br0" timeOffset="100989.56">11586 17951 164 0,'-3'0'88'0,"-3"0"33"15,0 1 3-15,1 2-39 0,-1 1-18 0,0 2-10 0,1 1 5 16,1 1 6-16,0 1 5 0,0 2 13 0,1-1-5 0,1-1 0 0,0 3-14 15,1-2-15-15,1 1-11 0,0 0-17 0,0 2-11 0,1 0-12 0,0-1-9 16,1 1-2-16,1 1-4 0,-2 0-2 0,1-1-22 0,2 1-18 16,-2 2-29-16,1-2-37 0,2 0-17 0,0-4-16 0,0-2 2 0,1 2-8 15,0-5 16-15,1 1 38 0,1-3 40 0,-1-3 37 0,0-2 21 16,2-2-30-16</inkml:trace>
  <inkml:trace contextRef="#ctx0" brushRef="#br0" timeOffset="101415.8">11756 17962 424 0,'-5'0'232'0,"-1"3"-72"0,1 2-83 0,-1 3-36 0,1 5-11 16,1-1-9-16,-1 4 16 0,3-1 10 0,-1-2 8 0,2 0 5 0,1-4-13 15,3-1-8-15,0 0-11 0,4-1-14 0,0-2 2 0,2-1-6 0,0 0-10 16,2-3-8-16,1 0-15 0,0-1-4 0,2-2-1 0,0-1 7 16,-1-1 2-16,0-1 6 0,-1 1 4 0,-2-5 8 0,-1 3 3 0,-1-3 4 15,-2-1 2-15,-1 2 6 0,-2-2-3 0,-1-1 6 0,-2 1-2 16,0-2 5-16,-2 2 8 0,-1 0 4 0,-2-1 8 0,-2 3-2 0,0 0 3 15,-1 1 4-15,-1 3-4 0,-1-2-6 0,-1 1 2 0,-1 2-4 0,0 0 2 16,0 2 1-16,2 1 1 0,0 0-15 0,-1 1-2 0,1 2-8 16,1 0-6-16,-2 1 0 0,3 1-3 0,-1 0-6 0,1 2 2 0,1 0-6 15,0 0 1-15,1 2 2 0,3 0-7 0,1 3 2 0,-1-2-12 16,3 2-2-16,0-1-7 0,1 1-8 0,2-1-3 0,0 2 0 0,1 0-5 16,0-1 4-16,2 1 5 0,0-2 4 0,1 2 1 0,-1 1 10 15,-1-2-2-15,1 1 5 0,0 4 5 0,-2-5-8 0,2 3 7 0,0-1-2 16,1-2 2-16,0-1 8 0,0-1-3 0,1 0 5 0,-1-3 2 0,1-2-3 15,0 1 10-15,0-2-2 0,0-3 4 0,0 0 4 0,-1-3-1 0,0 0 4 16,-1-1 4-16,-1-1-4 0,-1-1-3 0,-1-3 5 0,0 1 1 16,-1-1-1-16,-2 0 7 0,0-3-9 0,0 0 4 0,-1-1 3 0,0 1-8 15,-1 0 13-15,-1 0-7 0,0-1 4 0,-2 3 1 0,-1 1-5 0,-1 1-3 16,0 2-1-16,-1 0-2 0,-1 0-4 0,1 3-8 0,-1-1-2 16,-2 3-9-16,1 2-2 0,0-1-18 0,-1 1-19 0,2 1-26 0,-1 1-38 15,-1 1-30-15,2-1-28 0,0 2-17 0,-2 1-23 0,1 1-3 16,1 0 52-16,0 1 65 0,1 0 52 0,-2-1-11 0</inkml:trace>
  <inkml:trace contextRef="#ctx0" brushRef="#br0" timeOffset="103181.59">11011 17398 246 0,'-1'-6'77'0,"0"2"19"0,-3-1-4 16,1 1-12-16,-2 4-19 0,-2 0 0 0,-1 3 6 0,-1-1 5 0,-3 2 13 16,0-1 3-16,-2 2-1 0,-2 2-2 0,0-1-14 0,-2 4-10 15,0 1-11-15,-2 1-11 0,1 3-5 0,-2-1-9 0,0 4-7 0,0 3-1 16,1-2-8-16,-2 4-3 0,0-2-5 0,0 1-6 0,-1 1 0 0,0 1-4 16,1-1 1-16,0 2-1 0,4-2 2 0,-1 1-7 0,3-1 5 15,-1 0-17-15,2-2 7 0,0-2-21 0,2-1-31 0,3-1-24 0,2-1-47 16,0 0-18-16,2-2-19 0,1 1-11 0,2-2 11 0,0-2 52 0,3 0 51 15,2-2 38-15,-1-2-64 0</inkml:trace>
  <inkml:trace contextRef="#ctx0" brushRef="#br0" timeOffset="103717.82">10444 17436 224 0,'-6'-7'39'0,"0"-2"1"16,-1 0-16-16,2 2-5 0,0 4 0 0,0 2 0 0,2 1 2 15,-2 1-3-15,1 2 3 0,-1-1 6 0,0 1 3 0,1 2 8 0,2 1-2 16,-1 2 0-16,1 1 5 0,2 3 1 0,-1 2 1 0,2 2-3 0,0 0-17 16,0 2 1-16,2 1-5 0,-1-1 0 0,1 1 4 0,2-1-8 15,0-2-5-15,-2-1-3 0,2 0 2 0,-1-2 4 0,0-1-1 0,-1-2 5 16,-1-2 0-16,1-1-6 0,-1-3 11 0,-1 1-3 0,0-3-1 15,1 1 11-15,-4-3-5 0,2-2 5 0,-1 0 3 0,0-3-7 0,0 1 8 16,-1-2-5-16,-1-1 3 0,0-3-3 0,-1-4-5 0,0-1 4 0,-1-1-9 16,-1-1 1-16,1-1-3 0,-1 0-7 0,0-1 5 0,-1-3-3 15,0 2-1-15,-1 0 4 0,2 1-7 0,1 4 4 0,-1 0-7 0,2 1-1 16,1 2 3-16,1 2 0 0,-1 2 5 0,2 1-2 0,-1 1 3 16,2 4 3-16,0-1-11 0,0 3-6 0,0 2 2 0,1 1-14 0,1 2 17 15,1 2-6-15,0 1-1 0,-1 2 8 0,2 3-4 0,-1 1-4 0,2-1 6 16,1 4-10-16,0 2 2 0,-1 0 2 0,1 1-3 0,0 1 2 0,0-4 0 15,-1 2 1-15,0-2 1 0,0-1 1 0,-1-2 4 0,-2-1-1 16,2-4 2-16,-3-1 6 0,0-1-3 0,0-2 9 0,-1-2-3 0,0-1 8 16,0-1 3-16,-1-2 0 0,0-1 1 0,-1 0-1 0,-1-4-4 15,2-1 5-15,-2-1-2 0,-1-2-5 0,1-3 3 0,-2-1-11 0,1-1-4 16,-1 1 6-16,1-3-8 0,-2 2-2 0,1-1-6 0,1-3 1 0,-1 4 1 16,3 0-5-16,-2 2 9 0,2 3-2 0,0 3-4 0,0 2 0 15,1 1-7-15,1 3-4 0,0 0-1 0,0 2 0 0,0 0 3 0,1 3 10 16,2-1-2-16,-1 4 5 0,0 0 1 0,1 1-7 0,-1 5 6 15,1-1-5-15,1 2 2 0,-1 0 4 0,2-1-4 0,1-1-5 0,-3 2-14 16,2 0-24-16,-2 0-25 0,1 0-33 0,-1-2-23 0,-1 2-20 16,1-1-26-16,-1 0-23 0,-1-1-24 0,0 2 40 0,0-1 63 0,1-2-76 15</inkml:trace>
  <inkml:trace contextRef="#ctx0" brushRef="#br0" timeOffset="105121.38">10550 17127 208 0,'-7'0'10'0,"-3"1"-4"0,-2 0-1 0,2 0 0 0,-1 1-4 16,2-1-1-16,0 0 2 0,0 1-1 0,-1-1-2 0,1 1 1 0,0 0-2 16,0-1 2-16,2 0 2 0,-1 1-1 0,2 0-2 0,0-1 1 0,2 0-3 15,0-1 2-15,1 1 2 0,0 0-5 0,1 0 2 0,0 2-3 16,2-2-1-16,-1 0-2 0,1 1-149 0</inkml:trace>
  <inkml:trace contextRef="#ctx0" brushRef="#br0" timeOffset="105615.42">10640 18436 115 0,'-5'-3'79'16,"-1"1"11"-16,1 0-26 0,-2-1-14 0,1 0-13 0,-1-1-13 0,2 2-5 16,4 0 10-16,2-2 5 0,3 2 7 0,1 0 13 0,3-1 15 0,2 0 1 15,6-1-15-15,18-1-9 0,1-1-17 0,3 2 6 0,-2 3 20 16,3-1-4-16,6 0-1 0,1-1-8 0,0 2-21 0,4 1 1 0,0 0-2 16,2 1-11-16,1-1 6 0,2 2-6 0,1-1-14 0,-26-1 38 0,15 0-35 15,-8 1 28-15,15-1-21 0,-7 0-6 0,12-1 0 0,-9 1 4 16,10-1-1-16,26-2-28 0,-21 1 26 0,-20-1-33 0,-14 0 23 0,-5 0 3 15,-2-2 1-15,-4 2-6 0,-2-1 6 0,-1-2-8 0,-3 2-2 16,-2-1 2-16,-1-1 0 0,-3 2-2 0,0-1-3 0,-3-1-10 0,0 2-14 16,-2-3-8-16,-1 3-5 0,-1 0-14 0,-2-1-13 0,0 2-32 0,0-2-30 15,-3 3-12-15,0-2 19 0,-1 1 45 0,0-2 41 0,-1 2 30 0,-1-1 12 16,0 1-26-16</inkml:trace>
  <inkml:trace contextRef="#ctx0" brushRef="#br0" timeOffset="106419.57">10623 17691 227 0,'-5'4'154'0,"-1"3"57"15,-2 4-10-15,-1-2-69 0,0 1-46 0,-2 2-26 0,1 0-17 16,-3 1-8-16,-1 1 3 0,1-1 28 0,-2-1 19 0,-2 0 4 0,0-2 20 15,0 1-21-15,0-2-11 0,-3 1-1 0,-1-2-5 0,2-1-19 16,-3 0 3-16,1-2-12 0,0-2-3 0,0 0 1 0,1-3-3 0,0-3-1 16,-2 0-1-16,1-3-5 0,2-2 0 0,-2-2-9 0,3-2-1 0,0-2 3 15,3-1-25-15,0-1 5 0,2-1-7 0,0-3-1 0,1-3 23 16,2 0 2-16,2-1 1 0,1-2 1 0,2 3-5 0,4-2 2 0,1-1-1 16,4 1-1-16,0-1 1 0,4-1 0 0,3 2-8 0,1 0 1 0,6-1-2 15,0 4-7-15,4 0 0 0,1 2 0 0,4-1 2 0,0 0 0 16,2-1-2-16,2 3-8 0,0-1 7 0,2 4-9 0,1 2 12 0,0 4-7 15,0 0 1-15,1 4 6 0,-2 2-15 0,1 3 7 0,-1 2-7 16,2 4-8-16,-2 2 8 0,-3 2-9 0,-1 1 15 0,-6 4-6 0,-2 1 1 16,-5 2 4-16,-1 2-5 0,-4-1 5 0,-1 0 3 0,-2-1 4 0,-3-1-4 15,-1 1 10-15,-2 2-6 0,-2-2 9 0,-1 1-8 0,-2 3 0 0,-2-1 3 16,-2 1-14-16,-1-1 5 0,0-2 3 0,-1 0-14 0,-1 0 5 16,-1 1-22-16,1-1-29 0,-2 0-13 0,1-2-48 0,0 0-21 15,0 0-51-15,0 0-46 0,0-1-29 0,0 0-29 0,0-1-25 0,0-2 49 16,1-3 88-16,-1-1 83 0,0-1 40 0,1-5-14 0</inkml:trace>
  <inkml:trace contextRef="#ctx0" brushRef="#br0" timeOffset="177645.39">20761 14244 938 0,'-2'-8'439'0,"-2"0"-256"0,1-2-94 0,5 7-62 0,1 3-18 15,4 2-7-15,3 0 2 0,-1 2 1 0,2-2 2 0,2-2-3 16,2 1 0-16,0-1 1 0,2 3 2 0,3-3 9 0,1 3-4 0,4 2 1 15,0-2 4-15,3 2-12 0,-1 1 3 0,-2 2-6 0,-3 2-8 0,-4 6 10 16,0 3 8-16,-5 3 8 0,0-1 6 0,-4 3-1 0,0-4 7 16,-4 0 3-16,-4 1 1 0,-3-1 12 0,-3 3-16 0,0 0 14 0,-6 3-22 15,3-2 1-15,-5-1-5 0,1-1-6 0,-4-2-3 0,-2 0-6 16,0 0-10-16,-3 0-5 0,3-3-10 0,-3-2-21 0,4-5-18 0,-1-4-46 16,4-3-50-16,1-4-54 0,0-1-84 0,1-4-60 0,3-1 24 0,2-4 101 15,4-4-78-15</inkml:trace>
  <inkml:trace contextRef="#ctx0" brushRef="#br0" timeOffset="177799.86">21247 14068 1259 0,'-1'-5'317'15,"1"4"-195"-15,0 2-77 0,0 11-32 0,1 6-8 0,-2 4 12 0,-1 2-1 16,-3 2 8-16,-2 3 20 0,0 1 11 0,-1 4 15 0,3 1 5 0,-2 0-8 16,4-2-18-16,-1 1-12 0,3-4-22 0,-1 0-6 0,1 2-12 0,2-2 1 15,1 2-19-15,3-1-22 0,0-4-38 0,5-4-58 0,-3-5-56 16,4 0-62-16,-2-6-54 0,0 2-40 0,3-6 57 0,-2 0 98 0,6-7 16 15,-1-3 36-15</inkml:trace>
  <inkml:trace contextRef="#ctx0" brushRef="#br0" timeOffset="178041.88">21519 14395 506 0,'-4'-1'475'0,"-4"1"-240"0,-1 4-136 0,-1 7-53 0,1 2-32 16,7 4 4-16,-4 0 7 0,5-1 4 0,-4-1 19 0,2 2 5 0,0-2 11 15,1 3-3-15,4-5-12 0,2 0-4 0,4-4-3 0,0-4-13 16,5-1 2-16,-2-4-20 0,2 2-7 0,0-5 0 0,-1 2-11 0,2-3 13 15,-1-3-4-15,2-3 9 0,-5-3 6 0,3-1-4 0,-5-4-2 0,-1 2-8 16,-4 0-3-16,-3 4-3 0,-2-1 9 0,-4 1 0 0,2 1 21 16,-3-1 4-16,1 2 1 0,-3-1 1 0,0 5-17 0,-3 0 2 0,-1 3-9 15,1 3 4-15,-1 2 0 0,6 0 16 0,-2-1-12 0,5 1 5 0,-1-2-16 16,1 4-10-16,1-3 1 0,0 4-10 0,3-1 4 0,0 1 8 16,7-1 1-16,-1-1-5 0,6-2-5 0,-2-2-35 0,4 2-28 0,0-3-40 15,1 2-42-15,1-3-48 0,1 1-38 0,4-1-48 0,0-3-25 16,3-2 69-16,-2-2 82 0,1 1 72 0,-3-2-89 0</inkml:trace>
  <inkml:trace contextRef="#ctx0" brushRef="#br0" timeOffset="178182.15">21820 14277 467 0,'-1'0'215'15,"-2"0"12"-15,-1 5-81 0,1 1-47 0,1 4-28 0,3 1 8 0,0 0-1 16,2 4 14-16,0-4 0 0,-1 3-10 0,0 0-10 0,-1 3-15 16,3-1-6-16,-2 2-6 0,5-2-8 0,-1 1-8 0,1 2-11 0,-2-2-16 15,0 4 4-15,0-1-10 0,-2 2-13 0,1-3-6 0,-2-3-45 16,4-2-43-16,-1-5-58 0,2-1-63 0,0-2-65 0,0-2-29 0,-1-1 69 15,-1-2 93-15,-1-5-72 0</inkml:trace>
  <inkml:trace contextRef="#ctx0" brushRef="#br0" timeOffset="178521.7">22049 14092 1142 0,'-6'-2'319'0,"2"7"-194"0,-1 3-72 0,2 6-23 0,4 4 0 0,-2 1 4 15,4 3 10-15,-3 0 13 0,-3 5 3 0,2 0 11 0,-2 4-14 16,2 2 3-16,1-2-10 0,3 2-14 0,0-4-10 0,6 2-12 0,-3-1-19 15,1 1 7-15,0-4-7 0,1 1 5 0,2-5 13 0,1-3-4 0,2-4 8 16,-2-5-3-16,5-2 0 0,-2-5 1 0,1 0-6 0,-1-6 7 16,-2-1 1-16,-3-4-4 0,1-3 5 0,1-3 8 0,-3-3-14 0,1-3 16 15,-2 0-8-15,-1-3-14 0,-4-1 13 0,-2 1-22 0,-2-2 1 0,-2 1 8 16,2-3-6-16,-3 2-4 0,4 1 15 0,-2 0-24 0,-1 5-5 16,-3-3-12-16,-2 7-22 0,-3-2-3 0,1 5-14 0,1 1-12 0,0 1-19 15,3 3-23-15,-2 0-37 0,0 6-27 0,-3 0-23 0,1 6-14 16,1 0 7-16,-2 2 12 0,4 0 28 0,-1 0 35 0,3 2 47 0,-2 0 39 15,0 3 25-15,0-1 22 0,-1 1 4 0,0-2 5 0,4 0 2 0,1-4 6 16,2-2 7-16,3 0 23 0,0-3 23 0,0 3 26 0,1-2 32 16,-2 2 7-16,2-2 11 0,0 1-4 0,4-1-2 0,1 1-14 0,2-1-6 15,0-1-22-15,1 4-13 0,-2-2-8 0,0 3-21 0,0-3-8 0,-1 1-9 16,4-3-8-16,0 0-12 0,5 0-11 0,-1-4-50 0,0 4-51 16,-2-5-70-16,1 3-72 0,-1-3-47 0,-1-2 16 0,0-2 90 0,0-1 76 15,3-3-67-15</inkml:trace>
  <inkml:trace contextRef="#ctx0" brushRef="#br0" timeOffset="178667.33">22363 14020 916 0,'-3'-5'437'0,"1"5"-222"0,-1-1-107 0,3 8-67 15,4 4-12-15,0 1 15 0,2 6-2 0,-1-1 32 0,-2 7 0 0,-2 0 8 0,-1 5-5 16,1 0 0-16,-1 3-11 0,5 2-12 0,-3 4-12 0,3 1-17 16,-2 1-4-16,1 5-9 0,-3-1-2 0,-1 2-7 0,0 0 1 0,0 1-11 15,1 0-6-15,2-2-37 0,0 0-48 0,-2-3-90 0,4-1-124 16,-4-2-147-16,2-1-41 0,0-1 153 0,-2 1-36 0</inkml:trace>
  <inkml:trace contextRef="#ctx0" brushRef="#br0" timeOffset="179227.91">23266 14082 391 0,'-9'0'132'0,"-3"1"0"0,-2 3-44 16,3 5-37-16,-2 2-18 0,2 3-5 0,-1 4 6 0,3-1 18 0,1 4 15 16,1 0 9-16,5 3 1 0,1 0-7 0,3 6-16 0,1-1-3 15,4 2-23-15,0-2 1 0,1 0-9 0,1-3-8 0,4-2 6 0,1 1 0 16,1-6 3-16,2 1 4 0,-1-4 5 0,2 0-13 0,-1-6 10 16,1-2-13-16,0-4 5 0,-1-4 6 0,0-2 0 0,1-4 7 0,-1 0-1 15,-1-2 1-15,-1 0-5 0,-5-1 9 0,1-1-8 0,-6-2 3 0,1-1 5 16,-2-1-10-16,-1-2 4 0,-1 1-5 0,-2-2-8 0,-1 2-7 15,-3-2 3-15,-2 2-15 0,-2-3-2 0,-3 1 1 0,-1-1-22 0,-2-1-8 16,-1 4-34-16,-1 0-31 0,1 6-44 0,-2 0-19 0,-1 2-36 0,1 1-7 16,0 3 2-16,2 3 0 0,-1 0 25 0,3 4 44 0,0 1 49 15,1 2 36-15,-2-2 28 0,1 2-151 0</inkml:trace>
  <inkml:trace contextRef="#ctx0" brushRef="#br0" timeOffset="179338.7">23178 14353 292 0,'3'3'100'0,"1"1"7"0,1 1 10 0,1 1-14 0,-2-2-19 0,3 1-2 16,1 0 2-16,0 1 9 0,3 1 5 0,-2-1 1 0,0 1-19 15,2-1-6-15,0-2-32 0,-2 0-12 0,3-2-12 0,1-1-14 0,-1-2-10 16,3 3-40-16,0-2-62 0,0 3-69 0,-1-5-72 0,1 1-33 0,0-3 78 16,0-6 69-16,0 0-95 0</inkml:trace>
  <inkml:trace contextRef="#ctx0" brushRef="#br0" timeOffset="179603.16">23613 14010 639 0,'-3'2'268'0,"0"1"-116"0,0 7-66 0,2 5-41 0,0 2-4 0,1 7-7 15,0 2 8-15,-2 1 11 0,0 0 4 0,1-1 8 0,0 2 1 0,1 0-2 16,2 3-12-16,0 2-7 0,3 2-21 0,-2-1-10 0,2 1-4 0,-1-1-11 16,-1 1-7-16,0-2-11 0,2 1-25 0,0-3-34 0,-1-2-30 15,1-1-42-15,-1-5-15 0,1-2-21 0,-3-4 2 0,1-6 16 0,-3-5 17 16,-1-3 36-16,-1-5 36 0,1-3 33 0,0 0 22 0,-2-6 17 0,0 1 2 16,-2-4 1-16,1-1 0 0,0-1 1 0,-1 0 3 0,0-1 4 15,3 0 2-15,0 4 7 0,1-2 20 0,1 4 24 0,-2 0 32 0,4 1 21 16,-2 0 6-16,3 1-2 0,-1 1-18 0,3 0-1 0,1 1-5 15,1 1-8-15,1 1-7 0,0 0-2 0,2-1-16 0,0-1-12 0,2-1-4 16,2 1-20-16,1 0-1 0,1 1-7 0,0 1-4 0,3 1-24 0,-2 1-30 16,-1-1-62-16,-2 1-64 0,1-1-65 0,-1 2-32 0,1 1 72 15,-2 0 66-15,0-1-99 0</inkml:trace>
  <inkml:trace contextRef="#ctx0" brushRef="#br0" timeOffset="179825.37">24006 14081 684 0,'2'-7'272'16,"2"1"-114"-16,2 0-71 0,2 2-46 0,1 3-11 0,3 2 5 15,-1 1 14-15,2 2 23 0,-1 0 11 0,1 0 0 0,0 2-5 0,-2-1-17 16,0 5-8-16,-1 0-10 0,0 3-8 0,0 1-11 0,-2 1 1 16,0 1-13-16,-2 0-2 0,-2 0-8 0,-2-1 2 0,1 0-2 0,-3 0 2 15,1-1 2-15,-2 0-11 0,-2-1 8 0,0 2-15 0,-2-2-13 0,2 1-18 16,-4-4-30-16,1 1-33 0,-1-3-25 0,-1 0-31 0,0-1-25 15,0-1-29-15,0-2-23 0,-1 1 12 0,1-3 67 0,-3-1 62 0,2-1-110 16</inkml:trace>
  <inkml:trace contextRef="#ctx0" brushRef="#br0" timeOffset="179981.43">23958 14261 514 0,'-4'-6'189'0,"2"0"-46"15,1 2-46-15,2 2-39 0,1 0-21 0,4 4 0 0,-1-2 7 0,3 1 16 16,-1-1 17-16,2 0 3 0,0-1-5 0,3-1-12 0,1 1-20 15,2 0-12-15,2 2-15 0,0-2-4 0,0 2-6 0,-1-1-4 0,-1 0-15 16,0 0-15-16,-1 3-26 0,-2-2-23 0,-2 2-26 0,-2 3-32 16,-2 0-22-16,-2 3-27 0,-1 0-8 0,-4 3 19 0,-4-1 50 0,-1 2 49 15,-3 1 39-15,-2 0 23 0,-4-1-152 0</inkml:trace>
  <inkml:trace contextRef="#ctx0" brushRef="#br0" timeOffset="180161.24">23946 14465 321 0,'-2'-1'127'0,"-3"-1"33"0,2-1-11 0,2 0-42 0,1 2-35 0,2 1-27 16,1-3-2-16,3 2 2 0,1-1 11 0,1-2 18 0,1 1 2 0,2-2-1 15,0 2-4-15,2-1-12 0,2 1-16 0,-1 2-1 0,2 0-15 16,-1 0 1-16,1 1 9 0,-2 1 0 0,1 1 5 0,0 3 8 0,-1-1-14 16,0 4-6-16,-3 0-1 0,1 3-3 0,-4-1 3 0,-1 2 14 15,-2 0-14-15,0 2 5 0,0 1-3 0,-3 0-9 0,0 2-2 0,-1 0-3 16,1 0-13-16,-2-1-2 0,-2 0 3 0,1-1-7 0,-1-1 3 16,0-1-15-16,-1-3-24 0,1-1-37 0,0-2-34 0,1-1-50 0,-2-4-50 15,2-1-44-15,1-2-60 0,-1-1-10 0,1-4 101 0,-1-2 78 0,0-5-80 16</inkml:trace>
  <inkml:trace contextRef="#ctx0" brushRef="#br0" timeOffset="180324.12">24360 14055 895 0,'1'-4'466'0,"0"2"-225"0,2 1-126 16,0 6-65-16,-1 5-20 0,2 4-1 0,-2 3 10 0,2 1 6 0,-1 2 21 16,1 2 13-16,-1 0-2 0,1 2 0 0,0 2-24 0,1 2-21 15,-1 6-4-15,1 0-10 0,-2 1-9 0,0 3 10 0,-1-1-18 0,-1 2-6 16,-1 0 7-16,0 1-13 0,0 1-10 0,0-1-13 0,0-2-53 15,1-3-46-15,1-2-48 0,0-4-61 0,1-4-38 0,0-4-13 0,-1-4-16 16,0-5 48-16,1-4 96 0,-2-5 67 0,0-5-94 0</inkml:trace>
  <inkml:trace contextRef="#ctx0" brushRef="#br0" timeOffset="187821.32">24712 14236 383 0,'-5'-4'145'0,"1"1"21"0,-2-2-36 16,1 5-30-16,3 0-25 0,0 1-14 0,2 2-5 0,1-2 6 0,0 2 7 16,1-1 10-16,2 0 10 0,-1 0 2 0,3-1-6 0,0 0-4 0,2-1-18 15,0 0-12-15,2-1-7 0,0 0-17 0,2-3-5 0,0 1-3 16,0 0-11-16,1-2-1 0,-2 1 4 0,1-1-7 0,-3 0 5 16,0 0-3-16,-2 1-3 0,0-1-6 0,-1 2 4 0,-1-1-5 0,-2 1 1 15,-2 1 3-15,0-1-12 0,-2 2 0 0,0-1 1 0,-2 2-8 0,-3-1 9 16,0 2 2-16,-2 0-3 0,-2 2 7 0,-1 1-2 0,0 1-4 0,-2 1 2 15,2 0 2-15,-3 2-2 0,1 0 8 0,0 3 1 0,1-1 3 16,-1 0-3-16,1 2 7 0,1 0-5 0,-1-1 4 0,1 2 5 0,2-1-6 16,-1 0 5-16,3-2 4 0,3 0-6 0,0-2 5 0,2 0 5 0,1-1-4 15,2 0 5-15,1-4-1 0,4 2-4 0,0-3-2 16,2 0 5-16,1 0-8 0,2 0 4 0,2 0 2 0,0-1-11 0,2 0 1 16,0 0 1-16,0-2-8 0,1 1 4 0,3-1 2 0,-2-1-7 0,1 1 6 15,1-2-3-15,-2 0-9 0,2 2-11 0,-1-2-13 0,-2 1-24 0,-1 0-17 16,-3 1-20-16,-2 0-29 0,-2 2-21 0,-2 1-15 0,-3 1-6 0,-1 2-6 15,-4 1-8-15,-1 1-8 0,-3 0 8 0,-3 1 48 0,-1 1 46 16,-3 0 40-16,-1 3 14 0,-3-2-136 0</inkml:trace>
  <inkml:trace contextRef="#ctx0" brushRef="#br0" timeOffset="188165.03">24649 14596 533 0,'-2'-2'212'16,"2"-1"-30"-16,0-1-49 0,4 1-41 0,0 0-33 0,2 1-7 15,2 0 7-15,1-2 10 0,2 2 20 0,0-1 7 0,2-1 3 0,2 0-6 16,1-2-13-16,0 0-19 0,3 0-6 0,-1-1-25 0,2 2-6 0,-1 0-7 15,0 0-12-15,-1 3-2 0,-1 1 0 0,-2 1-7 0,-1 2 4 16,-3 1 0-16,-3 0-9 0,-1 3 1 0,-3 0-13 0,0 0-12 0,-2 4-8 16,-3-2-1-16,-1 1-12 0,-2 0 4 0,-3 2-5 0,0-1 2 15,-1-1 3-15,-1 0 9 0,0-1 3 0,0 2 11 0,-2-3 7 0,2 0 8 16,0-2 7-16,-1 0 4 0,2-1 1 0,1 0 0 0,1 1 5 16,1-3-3-16,0 1 3 0,3-2 7 0,1 1 0 0,1-2 6 0,2-2 9 15,2 2-5-15,0-1 4 0,2 0 6 0,1-1-11 0,0 1 1 0,2 0-1 16,1-1-12-16,0 2 2 0,0 0-3 0,-2 3-7 0,0 0 7 0,-2 2-6 15,-3 1 0-15,1 0 11 0,-4 1-3 0,0 3 9 0,-2-1 7 16,-2 2-6-16,-1 1 2 0,0-2 0 0,-2 2-4 0,0-1 4 0,-1 1 9 16,1-3-2-16,0 0 9 0,0-1-1 0,1-1 0 0,2 0 1 15,0 0 12-15,2-1-17 0,1 0 3 0,2-1-12 0,1 1-9 0,2 0 7 16,0-3-5-16,3 1 1 0,1-1-5 0,2-2-2 0,0 1-8 0,3-4 6 16,-1 0-16-16,2-2-4 0,2-2-25 0,0-2-30 0,2-2-41 0,0 1-53 15,1-2-71-15,-2-1-75 0,0 0-73 0,0-3 2 0,1-2 119 16,-1-1 103-16,-1-3-72 0</inkml:trace>
  <inkml:trace contextRef="#ctx0" brushRef="#br0" timeOffset="188403.89">25182 14248 924 0,'0'-7'422'0,"1"0"-228"0,0-1-103 0,3 6-55 0,0 3-31 0,2 4-10 16,-1 1 4-16,-1 1-5 0,0 1 3 0,-2 0 13 0,1 1 3 15,-2-1 7-15,0 4 14 0,0-2 0 0,0 3-5 0,-1-1 6 0,0 2-15 16,0 1-11-16,-1 0 7 0,0 0-13 0,0 0 5 0,-2 1 11 0,1-1 0 15,0 1 6-15,-2-1 15 0,2-1 2 0,0 1 4 0,1-1 8 16,-2 1-13-16,2 0-2 0,0-1-2 0,1 0-7 0,0-1-10 0,1 1 2 16,1 0-8-16,2 0-11 0,0-1 10 0,1-2-2 0,1 1-8 0,0-3 6 15,2 0-3-15,0-2-10 0,1 0 8 0,0-2-14 0,0-2-13 16,1-2-13-16,0-1-21 0,0-2-28 0,1-2-25 0,-1-1-35 0,2-2-37 16,-3-1-39-16,1-2-36 0,-1 0-33 0,0-1 7 0,-3-1 70 15,-1 0 73-15,-1 0 71 0,-2-2 42 0,-3 1 6 0,-2 1-137 0</inkml:trace>
  <inkml:trace contextRef="#ctx0" brushRef="#br0" timeOffset="188655.58">25341 14472 351 0,'-2'-5'140'0,"1"1"57"0,-3-2-1 16,3 1-43-16,1 3-40 0,0 1-48 0,1 0-30 0,2 1-12 16,1 0-8-16,0 0 5 0,1 0 0 0,1-1-1 0,1-1-3 0,0 1-6 15,2 0 0-15,2-1-9 0,0 0-27 0,2-1-32 0,-2 1-51 16,2-2-57-16,0 1-35 0,-2 1-13 0,0-3 41 0,-2 0 60 0,0 0 51 16,-1-2 40-16,0 0 18 0,-1-1-1 0,-1 0 2 0,-1 0-1 15,-3 0-2-15,-1 0 6 0,-1 1 4 0,-1 0 2 0,0 2 8 0,-2 0 22 16,1 1 34-16,-1-1 48 0,-2 1 52 0,2 0 13 0,-2 3-6 15,0 1-23-15,2 3-27 0,-2 1-7 0,3 2-3 0,-2 1-11 0,2 0 3 0,1 2-12 16,0 1-21-16,1 1-3 0,0 2-2 0,1 1-14 0,0 2-1 16,0 3-6-16,2 0-20 0,-1 1 4 0,0 2-9 0,2 0-7 0,-3 1-4 15,1 1-1-15,0-1-5 0,0-1-4 0,-1-1 4 0,0-2-10 16,0-1-1-16,0-5-7 0,0-1-16 0,1-2-22 0,-1-3-23 0,0-1-47 16,1-1-43-16,0-4-46 0,1-2-57 0,-1-3-31 0,0-2-20 0,2-2 38 15,-1-3 95-15,1-4 75 0,-1-5 56 0,1-3-118 0</inkml:trace>
  <inkml:trace contextRef="#ctx0" brushRef="#br0" timeOffset="188790.49">25576 14252 534 0,'2'-12'290'0,"0"-2"48"0,1-1-85 0,0 7-66 16,0 5-64-16,1 3-40 0,-1 3-27 0,2 2-9 0,-1 3 13 0,0 2 9 15,0 2 10-15,1 3 4 0,0 3-3 0,-1 3-14 0,2 1-8 16,-2 1-9-16,1 1-5 0,1 2-5 0,-2 1-12 0,1 1-13 0,0 2-8 16,-2 2-1-16,-1-1 0 0,1 4-2 0,-1-3-1 0,2 1-26 15,-1-4-25-15,0 3-34 0,2-5-60 0,0 2-68 0,0-2-101 0,1-1-118 16,0 1-61-16,0-3 145 0,-1-1-58 0</inkml:trace>
  <inkml:trace contextRef="#ctx0" brushRef="#br0" timeOffset="209893.75">27217 13409 852 0,'-6'-15'246'0,"-2"-5"-113"0,-2-1-47 0,0 3-9 15,0 6-7-15,-1-1-6 0,-1 1 7 0,1 1 10 0,-4 2 11 0,1-1 5 16,-1 3 7-16,-1 1-4 0,-1 1-9 0,1 1-8 0,0 3-11 0,0 2-16 15,-1 1-1-15,1 2-18 0,-2 2 1 0,0 3-1 0,-1 2-2 16,-1 1-4-16,-1 3 2 0,-1 1-10 0,1 3-1 0,-1 3 6 0,2 1-7 16,-1 2 2-16,0 4 2 0,0 0-10 0,-1 3 1 0,2 3 6 15,0 2-12-15,0-1 5 0,3 4 2 0,2-2-12 0,0 0 6 0,3 2 1 16,0 2-12-16,3 0 10 0,2 2-1 0,2 0-4 0,4-1 8 0,1-1-4 16,2 1-2-16,3 0 3 0,2-1-9 0,1 1 5 0,4 1 2 15,1-1 2-15,2 4 6 0,4-2-4 0,2-4-7 0,0-3 0 0,4-1 5 16,0-2-8-16,4-3 10 0,1-1-5 0,4-2-7 0,6-3 5 0,0-2 4 15,3-3-7-15,2-3 12 0,-2-3-9 0,3-3-2 0,3-3-6 16,2-3 8-16,-1-4-3 0,3-2-4 0,0-3 14 0,3-5-19 0,-1-1 7 16,2-4-1-16,0-3-8 0,0-1 2 0,-2-3 2 0,-1-3 0 0,-5-1 8 15,-3-2-1-15,-4 1-4 0,-1 0 4 0,-4-2-7 0,-5 2 1 16,-3-2 6-16,-3 1-4 0,-4-1 14 0,0 0-12 0,-3-2 7 0,-4-1-10 16,-4-1-1-16,-2-3 13 0,-2 2-6 0,-2 1 10 0,-2-3-6 15,-3 1-9-15,-1-3 2 0,-2 0 9 0,-3 1-9 0,-2-2 19 0,-3-1-17 16,0-1-1-16,-4-2 1 0,0 1-9 0,-2 0 2 0,-2 1 3 0,1 0-5 15,-2 2 9-15,1 2 1 0,-3-1-3 0,-1 2 6 0,0 6-8 16,-2 0 11-16,2 7 1 0,-1 3 1 0,-2 2-11 0,-1 4 7 0,-1 2-6 16,0 2 6-16,-2 2 8 0,-5 1-15 0,-1 2 5 0,-2 3-2 0,0 0-1 15,1 2 11-15,-1 2-19 0,0 0-8 0,-2 3-9 0,1 1-15 16,-2 0-23-16,3 3-20 0,1 0-43 0,0 1-43 0,3 0-50 0,0 3-91 16,2 0-116-16,1 4-123 0,3 0 89 0,1 2 153 0,1-1 74 15,2-2 49-15</inkml:trace>
  <inkml:trace contextRef="#ctx0" brushRef="#br0" timeOffset="210699.32">26994 13474 141 0,'-2'-3'82'0,"-1"1"-69"0,-2 0-6 16,2-2 1-16,-2 1 7 0,-1-1 7 0,0 0 13 0,2 0 10 0,-2 2 11 16,-1-2 7-16,1 2 3 0,-1 0 5 0,2 1 4 0,-1 0-3 15,0 2 1-15,0-1-2 0,1 1-14 0,0 1-5 0,-1 0-10 0,2 2-12 16,1-2-2-16,0 1-8 0,2 0-5 0,0-2 1 0,1 1-7 0,2 1 1 16,0-2 0-16,2 0-3 0,1-1 2 0,2-1 1 0,1 0-5 15,2-2 0-15,0 0 2 0,0-2-9 0,3 0 7 0,2-2-3 0,0-3-1 16,2 1 3-16,1-3 0 0,0 0-4 0,1-1 0 0,0 1 2 0,1 0-6 15,0 2-9-15,1 1-34 0,1 2-49 0,0 0-57 0,2 3-41 16,-1 2-15-16,0 3 54 0,-1 4 54 0,-1 0-120 0</inkml:trace>
  <inkml:trace contextRef="#ctx0" brushRef="#br0" timeOffset="211447.73">27358 14410 248 0,'-4'-4'83'0,"1"3"2"0,-2-1 13 0,0 2-16 0,1 1-18 0,0 1-10 15,-1 1 3-15,0 0 5 0,-1-1 9 0,2 1 10 0,-2 0-1 16,1-1-5-16,2 1-5 0,0 0-14 0,0 1-13 0,2 0-5 0,-1 0-10 15,2-1-6-15,0 1-2 0,1-1-9 0,0-1 4 0,1 2-3 0,0-2 0 16,3 0-3-16,0 1 6 0,0-2-3 0,1 0-5 0,0-1 8 16,1 1-7-16,-1-2-3 0,-2 0 9 0,2-1-6 0,0-1-2 0,-2 1 7 15,1-1-6-15,0-1-1 0,-3 1 13 0,0-2 3 0,-1 0 7 16,1 0 10-16,-2-1 2 0,-2 0 1 0,1 0 6 0,-2 1 0 0,-1-1 4 16,0 1-2-16,-1 2-4 0,-1-1-5 0,2 2-11 0,-2 1 7 15,0 0-14-15,-1 2 5 0,0 0-6 0,0 1-3 0,2 1-4 0,-1 1 1 16,0 0-8-16,2 0-1 0,0 2 4 0,2-1-7 0,-1 0 1 0,3 1 2 15,-1 0-7-15,2 1 2 0,1-1 10 0,0-1-12 0,1 0 9 0,3 0-5 16,0-2-2-16,1-2 5 0,2 0 2 0,-1-1-6 0,1-2 8 16,1 0-5-16,-1-3-1 0,0 1-1 0,0-2-1 0,0-1-3 0,-2 0 3 15,-2 0 2-15,-2-1-2 0,1 1 0 0,-3 0 1 0,-1 1-4 16,-2-1 0-16,-1 0 7 0,-1 2-3 0,-3 0 10 0,0 1 9 0,-3 1 0 16,0 1-1-16,0 1 6 0,-3 1-10 0,2 0 2 0,-2 1 4 15,2 1-3-15,0 1-7 0,1-1 4 0,2 1-15 0,-1 1 2 0,1-1 4 16,1-1-9-16,1 2 5 0,1-1-2 0,3 0-17 0,0 0-18 0,2 1-29 15,1-2-53-15,3 3-48 0,1-1-80 0,2 2-103 0,1 1-129 0,0 0 30 16,1 1 128-16,0-2-45 0</inkml:trace>
  <inkml:trace contextRef="#ctx0" brushRef="#br0" timeOffset="214173.24">31974 13505 395 0,'-11'-7'109'0,"-3"-1"26"0,-2-2-4 0,0 4-19 0,2 1-10 0,2 2-14 16,-3 1-14-16,-1 1-1 0,-1 2-7 0,1 2-5 0,1 0-4 0,1 3-3 15,1 0 0-15,-1 2-5 0,-1 1 0 0,-1 2-6 0,2 2-1 0,-2 3-3 16,5 2-7-16,1 1 3 0,0 1 1 0,-1 1 0 0,2 2-2 16,0 0-3-16,2 1-2 0,1 2-4 0,-1 1 3 0,5 3-4 0,-2 0-5 15,3 3 6-15,-1 1-10 0,1 1 8 0,1 2-7 0,1 0-1 16,1 1 6-16,0 3-7 0,3-1 1 0,-1 0-3 0,1 1-11 0,2-1 11 15,0 2-6-15,4-2 3 0,-3-1 3 0,2-4-12 0,3-3 9 0,-2-2-5 16,6-1 4-16,0-4 5 0,2-2-8 0,4-2 8 0,-2-4-7 16,2-2-1-16,2-2 1 0,1-4-11 0,3-1 10 0,2-3-7 0,0-3 4 15,1-1 1-15,0-2-8 0,1-2 4 0,4-3-4 0,0 0-5 16,2-2 1-16,0 0-5 0,-2-1 5 0,0-2-4 0,1 0 2 0,-1-2-6 16,0-2 27-16,2 0 5 0,-4-1-11 0,1 0 14 0,-1-1-39 15,-5-2 3-15,-1 2 5 0,1-2 0 0,-4 0 4 0,-2-1-1 0,-2-1 0 16,-5 0 1-16,1-5-3 0,-4 1 5 0,-4-2 2 0,-2 0 1 0,-2 0 6 15,-3 1 9-15,-3-2 4 0,0-1 11 0,-5 0 7 0,-2-2 2 16,-3 1 15-16,-1-1-6 0,-3 1 12 0,-2-1-6 0,-3-2-4 0,-1 0 0 16,-2-1-1-16,-1 1 4 0,0 0-2 0,-4 2-1 0,3 0-6 0,-3 2-6 15,-3 1-2-15,3 2-40 0,-2 0 4 0,-2 3-11 0,0 1 10 0,1 4 27 16,-3 2-7-16,3 2 4 0,2 2-11 0,-2 2 5 0,0 3-6 16,-1 0-12-16,-3 5-15 0,3 0-24 0,-2 2-25 0,1 1-14 0,7 1-36 15,-3 3-25-15,3 2-39 0,0 1-51 0,0 1-56 0,4 2-65 16,1 2-40-16,4 3 71 0,2 3 111 0,1 0 52 0,3 2-46 0</inkml:trace>
  <inkml:trace contextRef="#ctx0" brushRef="#br0" timeOffset="214715.93">32112 14366 713 0,'-8'-4'280'0,"1"1"-125"0,-2 1-89 0,0 4-43 0,3 1-12 15,0 3-9-15,1 1 1 0,2 0 0 0,0-1-1 0,-2 0 8 16,3-2 10-16,-2 0 18 0,4 0 7 0,1 1 9 0,0-1-8 0,1 1-13 15,0 0-5-15,0-1-11 0,2 0 2 0,1 0-8 0,1-1 0 16,0-1 4-16,1-1-3 0,2-2 5 0,0 1-2 0,3-3-7 0,-2-2 6 16,1 0-4-16,0 0 3 0,-2-1-3 0,3 0-1 0,-3-1-2 0,-2-1 0 15,-1 1 5-15,0 0 1 0,-4 0 12 0,1 0 8 0,0 2 7 0,-7-1 6 16,2 1-5-16,-2 1 1 0,0 0 0 0,0 1-11 0,0 2 4 16,-3-2-10-16,1 3-2 0,-1 0-6 0,0 0-2 0,-2 1-4 0,2 2-5 15,-2-1 3-15,-3 1-6 0,5 1 0 0,-3-1 4 0,3 1-7 16,1 0 7-16,3-1-4 0,-2 0-6 0,2 0 17 0,-1-1-13 0,1 0-1 15,3-1 0-15,-1 0-13 0,2-1 3 0,0 0-21 0,-1 0-17 0,3-1-26 16,3 0-41-16,-2-1-28 0,0 0-51 0,1-1-46 0,-2 0-68 16,4-1-22-16,1 0 88 0,-4-1 70 0,2-1-68 0</inkml:trace>
  <inkml:trace contextRef="#ctx0" brushRef="#br0" timeOffset="-213796.65">32019 14398 351 0,'-4'-4'77'0,"4"-2"21"0,-3 0-9 0,3 3-13 16,0 0-9-16,-3 2-12 0,6 1-1 0,-3-1-5 0,0 1 0 15,2 1 0-15,0-1-2 0,-1 1 0 0,2 0-2 0,-3 1-9 0,0-1-12 16,3 1-9-16,1 0-8 0,1-1-3 0,2 2-1 0,-1-2 1 0,1 0-8 16,0 0 7-16,1-2-6 0,1 0 3 0,4 0 0 0,-3-2-1 15,3 0 3-15,-1 0-2 0,-3-1 3 0,0 1-3 0,-3-1 0 0,-4 1 2 16,4 0 1-16,-5 0 5 0,0 1 9 0,0-2 10 0,-4 2 19 0,2 0 8 16,-2-1 12-16,-1 2 1 0,-1 0-1 0,1 0 4 0,-5 0-8 15,5 1 0-15,-4 0-8 0,1 1-9 0,2 1 1 0,-2 0-11 0,2 1 6 16,0-1-10-16,-2 0-12 0,2 1 6 0,4 0-10 0,-2-1-2 0,3 2 2 15,-1-3-11-15,-1 0 0 0,4 2 2 0,-2-2-3 0,2 0 1 16,1 0-4-16,0-1 5 0,0-1-5 0,1 1 7 0,-3-1-7 0,2-2 4 16,1 2-2-16,-2-2 1 0,1 0 0 0,2 1 0 0,-4-2-5 15,0 1 10-15,2 0-3 0,-6 0 3 0,6 2 3 0,-4-1-8 0,-2 1 21 16,1 0 0-16,-2 1 9 0,0 1-11 0,3 0 4 0,-4 1 3 0,3-1-8 16,1 2 2-16,-4 0-9 0,2 1-6 0,-1-1 2 0,1 1-5 15,0-1 6-15,2 2-11 0,0-2 1 0,1 1 10 0,-2-2-14 0,2 0 9 16,1 0-9-16,-1 0-4 0,3-1 5 0,1 0-12 0,-2-1-5 0,3 0-17 15,0 0-28-15,-1-1-32 0,4 0-49 0,-1-2-66 0,2 2-92 16,4-1-97-16,-3-2-9 0,5 0 118 0,-2-3-79 0</inkml:trace>
  <inkml:trace contextRef="#ctx0" brushRef="#br0" timeOffset="-207272.97">27505 14485 88 0,'-2'0'87'0,"1"0"-70"0,0 1-10 16,-1 0-2-16,2-1-2 0,0 0-3 0,0 0 1 0,0-1-42 0,0 1-91 15</inkml:trace>
  <inkml:trace contextRef="#ctx0" brushRef="#br0" timeOffset="-207182.82">27511 14492 196 0,'-2'0'12'0,"-1"1"-9"15,2-1-1-15,0 0-1 0,0-1-3 0,1-2-1 0,1 1-40 0,-1 0-88 16</inkml:trace>
  <inkml:trace contextRef="#ctx0" brushRef="#br0" timeOffset="-206430.17">27454 14421 13 0,'0'-1'8'0,"0"0"-28"16</inkml:trace>
  <inkml:trace contextRef="#ctx0" brushRef="#br0" timeOffset="-177916.49">27338 14920 231 0,'-3'-3'45'0,"-1"0"9"0,1-3-1 16,-1 2-10-16,3 0 3 0,-1-1 1 0,1 2 1 0,-1-2 11 15,1 2 9-15,0-2 11 0,0 0 9 0,1 2 4 0,0-1-6 0,1 1-7 16,0 1-11-16,2 0-9 0,-2 1-5 0,1 1-3 0,1-1-3 16,1 1-2-16,1 1-9 0,0 0-3 0,2 2 6 0,1-1-5 0,0 2 4 15,3-2-14-15,-1 0-4 0,2 2-7 0,0-3-2 0,3 1 4 0,0-1-4 16,1 0-1-16,1-1 0 0,-1-1-7 0,0 0 2 0,1 0 1 15,2-3 2-15,-1 1 11 0,2 0-4 0,2-3 8 0,1 0-4 0,1 0 6 16,1 0-2-16,-1 1-1 0,1 0 4 0,-2 1-13 0,1 0 2 0,-1 2-5 16,0 1-11-16,1 1 5 0,0 0-5 0,2 1 4 0,-1-1-1 0,2 1-2 15,-1 0-1-15,2 0-4 0,-1 0 4 0,2 2 0 0,1-2-2 16,1 0 8-16,-1 0-7 0,0-1 1 0,-1 0-2 0,1-1 1 0,-2-1 6 16,-2 1-9-16,2-2 10 0,0 0-9 0,-1-1 2 0,2 0 5 15,-1-1-4-15,-3 2 1 0,2-1 2 0,-2 0-9 0,0 0 11 0,2 1-5 16,-1-2 2-16,1 2 1 0,1 0-4 0,-2 1 2 0,2 0-2 0,1 0 6 15,-2 2-5-15,2-1 5 0,0 1-3 0,0 1-3 0,2-1 5 16,0 2-2-16,0-1-7 0,-1 0 5 0,0 0-5 0,-1 0 3 0,-1 0-2 16,-1 1 10-16,0-1-10 0,0 0 5 0,-1-1 2 0,-2 0-7 15,-2 0 9-15,-2-1-10 0,0 0 3 0,1-2 5 0,0 2-9 0,0-1 9 16,-1 1-7-16,2-2-2 0,0 2 9 0,1 0-7 0,0-1 11 0,1 2-11 16,1 0 1-16,-2 0-4 0,1 0 1 0,0 1 6 0,1 0 7 15,2 0-8-15,0 1 4 0,-2 0 0 0,0 0-5 0,1 0 9 0,-3 1-14 16,0-1 10-16,0 1-6 0,0 0 7 0,0-1 1 0,-1 0-5 0,1-1 0 15,-1 1-5-15,1-1 4 0,-1 0 1 0,-2 0-3 0,0 0 10 16,0 0-10-16,-3-1 5 0,3 1-1 0,-1 1-6 0,2-2 5 0,1-2-6 16,0 1 6-16,0 1-4 0,0-1 2 0,1 0 0 0,1 0-4 15,0 1 5-15,1 0-4 0,2 0 8 0,-2 0-4 0,2 1-3 0,-1 0 5 16,1 1-8-16,0 1 4 0,1-1-5 0,0 0 1 0,-1 1 0 16,-1 0 2-16,-1-1 2 0,1 1 0 0,-1-1-4 0,1 0 10 0,-1 0-7 15,-1-1 7-15,-3 0 2 0,-2 0-9 0,1-1 14 0,-2 0-16 0,1-1 13 16,0 0-7-16,1 0 0 0,1-2 0 0,-2 2-4 0,2-1 7 0,1-1-9 15,0 1 6-15,2-1-1 0,-1-1-5 0,-1 2 9 0,1-2-6 16,-2 2 7-16,2 0-4 0,-1 0-5 0,-1-2 9 0,0 2-8 0,0-1 13 16,-1 2-3-16,-1 0-6 0,0 0 0 0,-1 0-1 0,0 1 2 15,0 0 0-15,-1 0-1 0,1 0 7 0,-1 0-11 0,-1 1 7 0,4-1-2 16,0 1 1-16,0 0 2 0,1-1-3 0,-2 0 5 0,0 1-6 16,2-1-4-16,-2 0 6 0,2 2-7 0,0-2 9 0,-1 0-3 0,0 0-6 15,1 0 8-15,-3-2-12 0,2 1 7 0,2 1-3 0,-4-1 7 0,4-1-5 16,-6 1 10-16,-1-2-3 0,1 2 7 0,-2 0 4 0,1-1-2 15,0 1 2-15,-2-2-1 0,-2 2 2 0,-1-1 1 0,-1 0 4 0,-2-1-8 16,0 1 9-16,1 0-7 0,0-1 3 0,-1 1-2 0,0 0-8 0,-2-1 4 16,1 2-7-16,1-2 0 0,1 0 3 0,-1 2-7 0,-2-1 9 15,0 1-11-15,0 0 0 0,1 1-2 0,0-1-2 0,-3 1 8 0,0 0-1 16,2 0 2-16,-4 0-4 0,3 0 0 0,-2 1-3 0,0-1-1 0,2 0-1 16,-2 1 2-16,-2-1-1 0,2 1 5 0,-3-1-5 0,1 1 7 15,1-1-6-15,-1 0 10 0,3 0-5 0,-2 0-2 0,-1 0 3 0,0 0-8 16,-1 0 11-16,-1 0-4 0,5 0-2 0,-3 0 6 0,-1 0-6 0,2 0 4 15,-5 0 2-15,2-1-9 0,3 1 13 0,-1-1-17 0,0 1 14 16,1-1-2-16,-3 1-4 0,2 0 8 0,0-1-6 0,-1 1-6 0,2-2 4 16,-1 1 1-16,0 0 5 0,3 1-2 0,-4-1 4 0,1 0-2 15,0 0 2-15,-1 1 3 0,1-1-4 0,1-1 7 0,-3 0-3 0,2 1 3 16,-1 0-5-16,1-2-4 0,0 1 5 0,-1 1-2 0,2 0 0 0,2-1-1 16,-3 0-11-16,1 1 9 0,-1-1-3 0,0 0 2 0,3-2-1 15,-1 2-13-15,0-2 15 0,0 2-6 0,-1 0 3 0,1-1 5 0,1 0-11 16,1 0 3-16,-1-1-2 0,1-1-4 0,-1 2-9 0,1 0-14 0,0-2-1 15,0 1-27-15,0 1-4 0,1-2-25 0,-4 3-38 0,2-1-42 16,-5 0-85-16,1 1-99 0,-1 2-82 0,-3 0 110 0,1 2 119 0,-7 1-33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95B1B33-B0FF-450C-94FC-259680BD281F}" type="datetime1">
              <a:rPr lang="ko-KR" altLang="en-US"/>
              <a:pPr lvl="0">
                <a:defRPr/>
              </a:pPr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5253BE-8249-450C-84D5-A2F7018CDC9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9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46409" y="2413336"/>
            <a:ext cx="6320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마우스 교육 </a:t>
            </a:r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차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45497" y="575425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기 김종욱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박상재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D06F2-2059-4C79-9404-BC147C772BC2}"/>
              </a:ext>
            </a:extLst>
          </p:cNvPr>
          <p:cNvSpPr txBox="1"/>
          <p:nvPr/>
        </p:nvSpPr>
        <p:spPr>
          <a:xfrm>
            <a:off x="5109191" y="3726331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2021 – 07 – 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6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마우스 </a:t>
              </a:r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QUEUE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큐에서 하나씩 꺼내면서 현재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지향값</a:t>
            </a:r>
            <a:r>
              <a:rPr lang="en-US" altLang="ko-KR" dirty="0"/>
              <a:t> &lt; </a:t>
            </a:r>
            <a:r>
              <a:rPr lang="ko-KR" altLang="en-US" dirty="0"/>
              <a:t>다음 좌표 </a:t>
            </a:r>
            <a:r>
              <a:rPr lang="ko-KR" altLang="en-US" dirty="0" err="1"/>
              <a:t>무게값</a:t>
            </a:r>
            <a:endParaRPr lang="en-US" altLang="ko-KR" dirty="0"/>
          </a:p>
          <a:p>
            <a:pPr marL="109728" algn="l"/>
            <a:r>
              <a:rPr lang="en-US" altLang="ko-KR" dirty="0"/>
              <a:t>-&gt; </a:t>
            </a:r>
            <a:r>
              <a:rPr lang="ko-KR" altLang="en-US" dirty="0"/>
              <a:t>다음 좌표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현재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지향값</a:t>
            </a:r>
            <a:r>
              <a:rPr lang="en-US" altLang="ko-KR" dirty="0"/>
              <a:t>		(</a:t>
            </a:r>
            <a:r>
              <a:rPr lang="ko-KR" altLang="en-US" dirty="0"/>
              <a:t>중복되는 길에서</a:t>
            </a:r>
            <a:r>
              <a:rPr lang="en-US" altLang="ko-KR" dirty="0"/>
              <a:t>)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탐색 시 벽 정보를 읽으면서 다음 좌표 저장</a:t>
            </a:r>
            <a:r>
              <a:rPr lang="en-US" altLang="ko-KR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B7C673-2F38-4023-89D8-3746C92C9576}"/>
              </a:ext>
            </a:extLst>
          </p:cNvPr>
          <p:cNvSpPr/>
          <p:nvPr/>
        </p:nvSpPr>
        <p:spPr>
          <a:xfrm>
            <a:off x="3850547" y="3428998"/>
            <a:ext cx="2880000" cy="28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7C853C1-522A-4EA8-A171-5B174154EBDF}"/>
                  </a:ext>
                </a:extLst>
              </p14:cNvPr>
              <p14:cNvContentPartPr/>
              <p14:nvPr/>
            </p14:nvContentPartPr>
            <p14:xfrm>
              <a:off x="9574920" y="6836400"/>
              <a:ext cx="36000" cy="3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7C853C1-522A-4EA8-A171-5B174154E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5560" y="6827040"/>
                <a:ext cx="5472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44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6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마우스 알고리즘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절대방향 </a:t>
            </a:r>
            <a:r>
              <a:rPr lang="en-US" altLang="ko-KR" dirty="0"/>
              <a:t>– </a:t>
            </a:r>
            <a:r>
              <a:rPr lang="ko-KR" altLang="en-US" dirty="0"/>
              <a:t>출발 지점을 기준으로 고정된 방향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마우스 방향 </a:t>
            </a:r>
            <a:r>
              <a:rPr lang="en-US" altLang="ko-KR" dirty="0"/>
              <a:t>– </a:t>
            </a:r>
            <a:r>
              <a:rPr lang="ko-KR" altLang="en-US" dirty="0"/>
              <a:t>마우스 주행 방향</a:t>
            </a:r>
            <a:endParaRPr lang="en-US" altLang="ko-KR" dirty="0"/>
          </a:p>
          <a:p>
            <a:pPr marL="109728" algn="l"/>
            <a:r>
              <a:rPr lang="ko-KR" altLang="en-US" dirty="0"/>
              <a:t>상대방향 </a:t>
            </a:r>
            <a:r>
              <a:rPr lang="en-US" altLang="ko-KR" dirty="0"/>
              <a:t>– </a:t>
            </a:r>
            <a:r>
              <a:rPr lang="ko-KR" altLang="en-US" dirty="0"/>
              <a:t>마우스를 기준으로 하는 방향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벽정보</a:t>
            </a:r>
            <a:r>
              <a:rPr lang="ko-KR" altLang="en-US" dirty="0"/>
              <a:t> </a:t>
            </a:r>
            <a:r>
              <a:rPr lang="en-US" altLang="ko-KR" dirty="0"/>
              <a:t>– char </a:t>
            </a:r>
            <a:r>
              <a:rPr lang="ko-KR" altLang="en-US" dirty="0"/>
              <a:t>배열 </a:t>
            </a:r>
            <a:r>
              <a:rPr lang="en-US" altLang="ko-KR" dirty="0"/>
              <a:t>256</a:t>
            </a:r>
            <a:r>
              <a:rPr lang="ko-KR" altLang="en-US" dirty="0"/>
              <a:t>개를 사용하여 </a:t>
            </a:r>
            <a:r>
              <a:rPr lang="en-US" altLang="ko-KR" dirty="0"/>
              <a:t>256</a:t>
            </a:r>
            <a:r>
              <a:rPr lang="ko-KR" altLang="en-US" dirty="0"/>
              <a:t>개의 좌표에 대한 </a:t>
            </a:r>
            <a:r>
              <a:rPr lang="ko-KR" altLang="en-US" dirty="0" err="1"/>
              <a:t>벽정보</a:t>
            </a:r>
            <a:r>
              <a:rPr lang="en-US" altLang="ko-KR" dirty="0"/>
              <a:t>, </a:t>
            </a:r>
            <a:r>
              <a:rPr lang="ko-KR" altLang="en-US" dirty="0"/>
              <a:t>아는 길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예 </a:t>
            </a:r>
            <a:r>
              <a:rPr lang="en-US" altLang="ko-KR" dirty="0"/>
              <a:t>0x17 =&gt; 00010111</a:t>
            </a:r>
          </a:p>
          <a:p>
            <a:pPr marL="109728" algn="l"/>
            <a:r>
              <a:rPr lang="en-US" altLang="ko-KR" dirty="0"/>
              <a:t>0x10 -&gt; </a:t>
            </a:r>
            <a:r>
              <a:rPr lang="ko-KR" altLang="en-US" dirty="0"/>
              <a:t>아는 길</a:t>
            </a:r>
            <a:r>
              <a:rPr lang="en-US" altLang="ko-KR" dirty="0"/>
              <a:t>, 0x07 -&gt; N, E, S </a:t>
            </a:r>
            <a:r>
              <a:rPr lang="ko-KR" altLang="en-US" dirty="0"/>
              <a:t>벽 있음</a:t>
            </a:r>
            <a:r>
              <a:rPr lang="en-US" altLang="ko-KR" dirty="0"/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89D76-2E60-46A3-A269-9B493467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46" y="2107361"/>
            <a:ext cx="2362452" cy="1904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BBEF4C8-E05C-45D6-B4FB-FE8CD2F27C01}"/>
                  </a:ext>
                </a:extLst>
              </p14:cNvPr>
              <p14:cNvContentPartPr/>
              <p14:nvPr/>
            </p14:nvContentPartPr>
            <p14:xfrm>
              <a:off x="739080" y="1529640"/>
              <a:ext cx="11417400" cy="5313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BBEF4C8-E05C-45D6-B4FB-FE8CD2F27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20" y="1520280"/>
                <a:ext cx="11436120" cy="53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8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36566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501757" y="2497975"/>
            <a:ext cx="7188485" cy="1862048"/>
            <a:chOff x="3403335" y="2335819"/>
            <a:chExt cx="7188485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87102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661992" y="2482013"/>
              <a:ext cx="59298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  소스코드</a:t>
              </a:r>
              <a:endParaRPr lang="en-US" altLang="ko-KR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57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발광센서를 켜주고</a:t>
            </a:r>
            <a:r>
              <a:rPr lang="en-US" altLang="ko-KR" dirty="0"/>
              <a:t>, </a:t>
            </a:r>
            <a:r>
              <a:rPr lang="ko-KR" altLang="en-US" dirty="0"/>
              <a:t>수광 </a:t>
            </a:r>
            <a:r>
              <a:rPr lang="ko-KR" altLang="en-US" dirty="0" err="1"/>
              <a:t>센서값을</a:t>
            </a:r>
            <a:r>
              <a:rPr lang="ko-KR" altLang="en-US" dirty="0"/>
              <a:t> 읽는다</a:t>
            </a:r>
            <a:r>
              <a:rPr lang="en-US" altLang="ko-KR" dirty="0"/>
              <a:t>.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센서값을</a:t>
            </a:r>
            <a:r>
              <a:rPr lang="ko-KR" altLang="en-US" dirty="0"/>
              <a:t> 필터링 하여 마우스의 위치를 인지한다</a:t>
            </a:r>
            <a:r>
              <a:rPr lang="en-US" altLang="ko-KR" dirty="0"/>
              <a:t>.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ko-KR" altLang="en-US" dirty="0" err="1"/>
              <a:t>센서값과</a:t>
            </a:r>
            <a:r>
              <a:rPr lang="ko-KR" altLang="en-US" dirty="0"/>
              <a:t> 비교해서 중앙으로 포지셔닝을 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41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E90EA1-6FB7-48BF-A2D8-0239A713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1141543"/>
            <a:ext cx="5905500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482B6-FD79-4847-8A83-48F67546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29" y="1590377"/>
            <a:ext cx="484822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460904-A882-4478-B066-5F56F208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5" y="2598181"/>
            <a:ext cx="9801225" cy="1295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AEED08-00AF-48A7-AA46-9D8F446FC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" y="3893581"/>
            <a:ext cx="5524949" cy="26326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EDFD02-8FE2-4B09-875B-0984112BD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772" y="3681937"/>
            <a:ext cx="2676525" cy="1047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A32667-5417-4332-86A8-419BABC7A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850" y="5556914"/>
            <a:ext cx="2343150" cy="1276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7AC68FC-8902-4DE3-8862-A04881AC593D}"/>
                  </a:ext>
                </a:extLst>
              </p14:cNvPr>
              <p14:cNvContentPartPr/>
              <p14:nvPr/>
            </p14:nvContentPartPr>
            <p14:xfrm>
              <a:off x="486720" y="105480"/>
              <a:ext cx="11616120" cy="67395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7AC68FC-8902-4DE3-8862-A04881AC59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360" y="96120"/>
                <a:ext cx="11634840" cy="67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2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185063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Encoder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회전 운동이나 직선운동을 하는 물체의 위치와 속도의 정보를</a:t>
            </a:r>
            <a:endParaRPr lang="en-US" altLang="ko-KR" dirty="0"/>
          </a:p>
          <a:p>
            <a:pPr marL="109728" algn="l"/>
            <a:r>
              <a:rPr lang="ko-KR" altLang="en-US" dirty="0"/>
              <a:t>전기적인 신호로 출력하는 센서 </a:t>
            </a:r>
            <a:r>
              <a:rPr lang="en-US" altLang="ko-KR" dirty="0"/>
              <a:t>(QEP</a:t>
            </a:r>
            <a:r>
              <a:rPr lang="ko-KR" altLang="en-US" dirty="0"/>
              <a:t>를 통해 </a:t>
            </a:r>
            <a:r>
              <a:rPr lang="ko-KR" altLang="en-US" dirty="0" err="1"/>
              <a:t>엔코더</a:t>
            </a:r>
            <a:r>
              <a:rPr lang="ko-KR" altLang="en-US" dirty="0"/>
              <a:t> 신호 분석</a:t>
            </a:r>
            <a:r>
              <a:rPr lang="en-US" altLang="ko-KR" dirty="0"/>
              <a:t>)       </a:t>
            </a:r>
            <a:r>
              <a:rPr lang="ko-KR" altLang="en-US" dirty="0"/>
              <a:t>분해능</a:t>
            </a:r>
            <a:r>
              <a:rPr lang="en-US" altLang="ko-KR" dirty="0"/>
              <a:t>     </a:t>
            </a:r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731EB-1F81-4A03-8CE3-F91E059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33721"/>
            <a:ext cx="4638675" cy="217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988F10-86FB-470B-B2B6-2825AD8E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3133721"/>
            <a:ext cx="4124325" cy="1943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6BA6D5-292E-41D2-A09D-00478DD56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5" y="5519950"/>
            <a:ext cx="11922579" cy="901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B4C6FC4-19FD-4808-8EBE-2E178C6FF611}"/>
                  </a:ext>
                </a:extLst>
              </p14:cNvPr>
              <p14:cNvContentPartPr/>
              <p14:nvPr/>
            </p14:nvContentPartPr>
            <p14:xfrm>
              <a:off x="127080" y="78120"/>
              <a:ext cx="12067920" cy="67647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B4C6FC4-19FD-4808-8EBE-2E178C6FF6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20" y="68760"/>
                <a:ext cx="12086640" cy="67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86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185063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/>
              <a:t>PID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P(</a:t>
            </a:r>
            <a:r>
              <a:rPr lang="ko-KR" altLang="en-US" dirty="0"/>
              <a:t>비례</a:t>
            </a:r>
            <a:r>
              <a:rPr lang="en-US" altLang="ko-KR" dirty="0"/>
              <a:t>)+I(</a:t>
            </a:r>
            <a:r>
              <a:rPr lang="ko-KR" altLang="en-US" dirty="0"/>
              <a:t>적분</a:t>
            </a:r>
            <a:r>
              <a:rPr lang="en-US" altLang="ko-KR" dirty="0"/>
              <a:t>)+D(</a:t>
            </a:r>
            <a:r>
              <a:rPr lang="ko-KR" altLang="en-US" dirty="0"/>
              <a:t>미분</a:t>
            </a:r>
            <a:r>
              <a:rPr lang="en-US" altLang="ko-KR" dirty="0"/>
              <a:t>) </a:t>
            </a:r>
            <a:r>
              <a:rPr lang="ko-KR" altLang="en-US" dirty="0"/>
              <a:t>제어를 사용하여 목표 거리나 속도에 근접함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6B234-32F8-40DB-86E6-B2A9547C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6" y="2608748"/>
            <a:ext cx="4381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8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move_to_stop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두 모터의 속도와 거리를 각각 매개변수로 받는 함수</a:t>
            </a:r>
            <a:endParaRPr lang="en-US" altLang="ko-KR" dirty="0"/>
          </a:p>
          <a:p>
            <a:pPr marL="109728" algn="l"/>
            <a:r>
              <a:rPr lang="ko-KR" altLang="en-US" dirty="0"/>
              <a:t>한 </a:t>
            </a:r>
            <a:r>
              <a:rPr lang="ko-KR" altLang="en-US" dirty="0" err="1"/>
              <a:t>칸씩</a:t>
            </a:r>
            <a:r>
              <a:rPr lang="ko-KR" altLang="en-US" dirty="0"/>
              <a:t> 주행하거나</a:t>
            </a:r>
            <a:r>
              <a:rPr lang="en-US" altLang="ko-KR" dirty="0"/>
              <a:t>, 90</a:t>
            </a:r>
            <a:r>
              <a:rPr lang="ko-KR" altLang="en-US" dirty="0"/>
              <a:t>도 턴</a:t>
            </a:r>
            <a:r>
              <a:rPr lang="en-US" altLang="ko-KR" dirty="0"/>
              <a:t>, 180</a:t>
            </a:r>
            <a:r>
              <a:rPr lang="ko-KR" altLang="en-US" dirty="0"/>
              <a:t>도 유턴할 때 사용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 err="1"/>
              <a:t>move_to_move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모터의 속도와 거리</a:t>
            </a:r>
            <a:r>
              <a:rPr lang="en-US" altLang="ko-KR" dirty="0"/>
              <a:t>, </a:t>
            </a:r>
            <a:r>
              <a:rPr lang="ko-KR" altLang="en-US" dirty="0"/>
              <a:t>가속과 감속을 매개변수로 받는 함수</a:t>
            </a:r>
            <a:endParaRPr lang="en-US" altLang="ko-KR" dirty="0"/>
          </a:p>
          <a:p>
            <a:pPr marL="109728" algn="l"/>
            <a:r>
              <a:rPr lang="ko-KR" altLang="en-US" dirty="0"/>
              <a:t>직진 </a:t>
            </a:r>
            <a:r>
              <a:rPr lang="ko-KR" altLang="en-US" dirty="0" err="1"/>
              <a:t>가속시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2E144-7C85-487C-9D17-FBCD1FD2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4569"/>
            <a:ext cx="9248775" cy="33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63FF44-5D10-414E-8601-A5A6F4C5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9" y="4457157"/>
            <a:ext cx="9944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menu.c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조그</a:t>
            </a:r>
            <a:r>
              <a:rPr lang="ko-KR" altLang="en-US" dirty="0"/>
              <a:t> 스위치를 이용한 메뉴 조정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5E25E-A40A-4B24-BDC1-EFB94B45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5898"/>
            <a:ext cx="4924425" cy="1276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59A847-98DF-4D8F-8293-CF793D24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3676348"/>
            <a:ext cx="2333625" cy="2638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A86C88-DD78-4F9F-8DA9-645221A6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95" y="3640531"/>
            <a:ext cx="2893309" cy="28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36566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501757" y="2497975"/>
            <a:ext cx="7188485" cy="1862048"/>
            <a:chOff x="3403335" y="2335819"/>
            <a:chExt cx="7188485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87102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661992" y="2482013"/>
              <a:ext cx="59298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  공지사항</a:t>
              </a:r>
              <a:endParaRPr lang="en-US" altLang="ko-KR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6" y="168855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736228" y="1578280"/>
            <a:ext cx="3129187" cy="2358966"/>
            <a:chOff x="3403335" y="2759010"/>
            <a:chExt cx="3129187" cy="235896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5" y="2759010"/>
              <a:ext cx="3129187" cy="1015663"/>
              <a:chOff x="3403335" y="2759010"/>
              <a:chExt cx="3129187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5" y="2759010"/>
                <a:ext cx="1066318" cy="10156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6000" b="1" dirty="0">
                    <a:solidFill>
                      <a:srgbClr val="F4B183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706381" y="3083653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알고리즘</a:t>
                </a:r>
                <a:endPara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403335" y="4102313"/>
              <a:ext cx="3129187" cy="1015663"/>
              <a:chOff x="3403335" y="4102313"/>
              <a:chExt cx="3129187" cy="10156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403335" y="4102313"/>
                <a:ext cx="1066318" cy="10156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6000" b="1" dirty="0">
                    <a:solidFill>
                      <a:srgbClr val="F4B183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4706381" y="4418032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소스코드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736228" y="4264057"/>
            <a:ext cx="3129187" cy="1015663"/>
            <a:chOff x="708625" y="2565087"/>
            <a:chExt cx="3129187" cy="10156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708625" y="2565087"/>
              <a:ext cx="106631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60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2011671" y="278053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알고리즘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84F9B0-1AEF-49FE-ADA2-39CF52970B71}"/>
              </a:ext>
            </a:extLst>
          </p:cNvPr>
          <p:cNvGrpSpPr/>
          <p:nvPr/>
        </p:nvGrpSpPr>
        <p:grpSpPr>
          <a:xfrm>
            <a:off x="736228" y="5606531"/>
            <a:ext cx="3129187" cy="1015663"/>
            <a:chOff x="708625" y="2565087"/>
            <a:chExt cx="3129187" cy="1015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B8E537-6C6F-4190-920A-53CC9DF815AC}"/>
                </a:ext>
              </a:extLst>
            </p:cNvPr>
            <p:cNvSpPr txBox="1"/>
            <p:nvPr/>
          </p:nvSpPr>
          <p:spPr>
            <a:xfrm>
              <a:off x="708625" y="2565087"/>
              <a:ext cx="106631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04</a:t>
              </a:r>
              <a:endParaRPr lang="ko-KR" altLang="en-US" sz="60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35274-1C2E-4C97-8543-B76105FE2699}"/>
                </a:ext>
              </a:extLst>
            </p:cNvPr>
            <p:cNvSpPr txBox="1"/>
            <p:nvPr/>
          </p:nvSpPr>
          <p:spPr>
            <a:xfrm>
              <a:off x="2011671" y="278053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공지사항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63069" cy="830997"/>
            <a:chOff x="3819245" y="188165"/>
            <a:chExt cx="42630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792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과제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공지사항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/>
            <a:r>
              <a:rPr lang="ko-KR" altLang="en-US" dirty="0"/>
              <a:t>메일로 주문제작 맡기기</a:t>
            </a:r>
            <a:endParaRPr lang="en-US" altLang="ko-KR" dirty="0"/>
          </a:p>
          <a:p>
            <a:pPr marL="109728"/>
            <a:endParaRPr lang="en-US" altLang="ko-KR" dirty="0"/>
          </a:p>
          <a:p>
            <a:pPr marL="109728"/>
            <a:r>
              <a:rPr lang="ko-KR" altLang="en-US" dirty="0"/>
              <a:t>만능기판 마우스 밑판과 같이 자르기</a:t>
            </a:r>
            <a:r>
              <a:rPr lang="en-US" altLang="ko-KR" dirty="0"/>
              <a:t>(</a:t>
            </a:r>
            <a:r>
              <a:rPr lang="ko-KR" altLang="en-US" dirty="0"/>
              <a:t>톱질</a:t>
            </a:r>
            <a:r>
              <a:rPr lang="en-US" altLang="ko-KR" dirty="0"/>
              <a:t>)</a:t>
            </a:r>
          </a:p>
          <a:p>
            <a:pPr marL="109728"/>
            <a:endParaRPr lang="en-US" altLang="ko-KR" dirty="0"/>
          </a:p>
          <a:p>
            <a:pPr marL="109728"/>
            <a:r>
              <a:rPr lang="ko-KR" altLang="en-US" dirty="0"/>
              <a:t>마우스 땜 시작하기 </a:t>
            </a:r>
            <a:r>
              <a:rPr lang="ko-KR" altLang="en-US" dirty="0" err="1"/>
              <a:t>전원부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일요일</a:t>
            </a:r>
            <a:r>
              <a:rPr lang="en-US" altLang="ko-KR" dirty="0"/>
              <a:t>)</a:t>
            </a:r>
          </a:p>
          <a:p>
            <a:pPr marL="109728"/>
            <a:endParaRPr lang="en-US" altLang="ko-KR" dirty="0"/>
          </a:p>
          <a:p>
            <a:pPr marL="109728"/>
            <a:r>
              <a:rPr lang="en-US" altLang="ko-KR" dirty="0"/>
              <a:t>(</a:t>
            </a:r>
            <a:r>
              <a:rPr lang="ko-KR" altLang="en-US" dirty="0"/>
              <a:t>청계천</a:t>
            </a:r>
            <a:r>
              <a:rPr lang="en-US" altLang="ko-KR" dirty="0"/>
              <a:t>)</a:t>
            </a:r>
          </a:p>
          <a:p>
            <a:pPr marL="109728"/>
            <a:r>
              <a:rPr lang="ko-KR" altLang="en-US" dirty="0"/>
              <a:t>기어 설계해서 기어 맡기기 </a:t>
            </a:r>
            <a:r>
              <a:rPr lang="en-US" altLang="ko-KR" dirty="0"/>
              <a:t>(</a:t>
            </a:r>
            <a:r>
              <a:rPr lang="ko-KR" altLang="en-US" dirty="0"/>
              <a:t>도면 제작 대신기공사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1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63069" cy="830997"/>
            <a:chOff x="3819245" y="188165"/>
            <a:chExt cx="42630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792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과제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공지사항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290174"/>
            <a:ext cx="10972800" cy="5284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메일로 주문제작 맡기기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grcomputer123@naver.com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밑판의 경우 </a:t>
            </a:r>
            <a:r>
              <a:rPr lang="en-US" altLang="ko-KR" dirty="0"/>
              <a:t>DWG </a:t>
            </a:r>
            <a:r>
              <a:rPr lang="ko-KR" altLang="en-US" dirty="0"/>
              <a:t>파일과</a:t>
            </a:r>
            <a:endParaRPr lang="en-US" altLang="ko-KR" dirty="0"/>
          </a:p>
          <a:p>
            <a:pPr marL="109728" algn="l"/>
            <a:r>
              <a:rPr lang="ko-KR" altLang="en-US" dirty="0"/>
              <a:t>재질</a:t>
            </a:r>
            <a:r>
              <a:rPr lang="en-US" altLang="ko-KR" dirty="0"/>
              <a:t>, </a:t>
            </a:r>
            <a:r>
              <a:rPr lang="ko-KR" altLang="en-US" dirty="0"/>
              <a:t>두께 정도만 알려주면 됨</a:t>
            </a:r>
            <a:endParaRPr lang="en-US" altLang="ko-KR" dirty="0"/>
          </a:p>
          <a:p>
            <a:pPr marL="109728" algn="l"/>
            <a:r>
              <a:rPr lang="en-US" altLang="ko-KR" dirty="0"/>
              <a:t>DWG -&gt; </a:t>
            </a:r>
            <a:r>
              <a:rPr lang="ko-KR" altLang="en-US" dirty="0" err="1"/>
              <a:t>솔리드웍스</a:t>
            </a:r>
            <a:r>
              <a:rPr lang="ko-KR" altLang="en-US" dirty="0"/>
              <a:t> </a:t>
            </a:r>
            <a:r>
              <a:rPr lang="ko-KR" altLang="en-US" dirty="0" err="1"/>
              <a:t>다른이름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566928" indent="-457200" algn="l">
              <a:buAutoNum type="arabicPeriod"/>
            </a:pPr>
            <a:r>
              <a:rPr lang="ko-KR" altLang="en-US" dirty="0"/>
              <a:t>밑판</a:t>
            </a:r>
            <a:r>
              <a:rPr lang="en-US" altLang="ko-KR" dirty="0"/>
              <a:t>.DWG</a:t>
            </a:r>
          </a:p>
          <a:p>
            <a:pPr marL="109728" algn="l"/>
            <a:r>
              <a:rPr lang="en-US" altLang="ko-KR" dirty="0"/>
              <a:t>2T</a:t>
            </a:r>
            <a:r>
              <a:rPr lang="ko-KR" altLang="en-US" dirty="0"/>
              <a:t> 두께의 </a:t>
            </a:r>
            <a:r>
              <a:rPr lang="ko-KR" altLang="en-US" dirty="0" err="1"/>
              <a:t>알류미늄</a:t>
            </a:r>
            <a:r>
              <a:rPr lang="ko-KR" altLang="en-US" dirty="0"/>
              <a:t> 재질입니다</a:t>
            </a:r>
            <a:r>
              <a:rPr lang="en-US" altLang="ko-KR" dirty="0"/>
              <a:t>.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2. -&gt;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ACB567-38D2-47A5-A6D3-D473697F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278636"/>
            <a:ext cx="529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146138" y="2166779"/>
            <a:ext cx="5078439" cy="1862048"/>
            <a:chOff x="3403335" y="2335819"/>
            <a:chExt cx="5078439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87102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706381" y="3083653"/>
              <a:ext cx="37753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  알고리즘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66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좌수법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왼손으로 왼쪽 벽을 짚고 따라가는 미로 탈출 법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최우선 순위는 좌회전이며</a:t>
            </a:r>
            <a:r>
              <a:rPr lang="en-US" altLang="ko-KR" dirty="0"/>
              <a:t>, 2</a:t>
            </a:r>
            <a:r>
              <a:rPr lang="ko-KR" altLang="en-US" dirty="0"/>
              <a:t>순위는 직진</a:t>
            </a:r>
            <a:r>
              <a:rPr lang="en-US" altLang="ko-KR" dirty="0"/>
              <a:t>, 3</a:t>
            </a:r>
            <a:r>
              <a:rPr lang="ko-KR" altLang="en-US" dirty="0"/>
              <a:t>순위는 우회전</a:t>
            </a:r>
            <a:r>
              <a:rPr lang="en-US" altLang="ko-KR" dirty="0"/>
              <a:t>, 4</a:t>
            </a:r>
            <a:r>
              <a:rPr lang="ko-KR" altLang="en-US" dirty="0"/>
              <a:t>순위는 </a:t>
            </a:r>
            <a:r>
              <a:rPr lang="en-US" altLang="ko-KR" dirty="0"/>
              <a:t>U</a:t>
            </a:r>
            <a:r>
              <a:rPr lang="ko-KR" altLang="en-US" dirty="0"/>
              <a:t>턴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매우 간단하게 구현가능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시간이 오래 걸리며</a:t>
            </a:r>
            <a:r>
              <a:rPr lang="en-US" altLang="ko-KR" dirty="0"/>
              <a:t>, </a:t>
            </a:r>
          </a:p>
          <a:p>
            <a:pPr marL="109728" algn="l"/>
            <a:r>
              <a:rPr lang="ko-KR" altLang="en-US" dirty="0"/>
              <a:t>마우스에서 간혹 종점을 찾을 수 없을 수도 있음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E90A7-9942-49C9-B7A8-9EEAA2A8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36" y="3034029"/>
            <a:ext cx="3600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등고선 알고리즘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알고리즘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9F5420-89B3-45B9-8853-399DE2FAB7E9}"/>
              </a:ext>
            </a:extLst>
          </p:cNvPr>
          <p:cNvSpPr txBox="1">
            <a:spLocks/>
          </p:cNvSpPr>
          <p:nvPr/>
        </p:nvSpPr>
        <p:spPr>
          <a:xfrm>
            <a:off x="557400" y="1401254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종점을 </a:t>
            </a:r>
            <a:r>
              <a:rPr lang="en-US" altLang="ko-KR" dirty="0"/>
              <a:t>0</a:t>
            </a:r>
            <a:r>
              <a:rPr lang="ko-KR" altLang="en-US" dirty="0"/>
              <a:t>으로 두고 종점과 벽이 없는 인접한 블록에는 </a:t>
            </a:r>
            <a:r>
              <a:rPr lang="en-US" altLang="ko-KR" dirty="0"/>
              <a:t>1</a:t>
            </a:r>
            <a:r>
              <a:rPr lang="ko-KR" altLang="en-US" dirty="0"/>
              <a:t>이라고 씀</a:t>
            </a:r>
            <a:endParaRPr lang="en-US" altLang="ko-KR" dirty="0"/>
          </a:p>
          <a:p>
            <a:pPr marL="109728" algn="l"/>
            <a:r>
              <a:rPr lang="en-US" altLang="ko-KR" dirty="0"/>
              <a:t>1</a:t>
            </a:r>
            <a:r>
              <a:rPr lang="ko-KR" altLang="en-US" dirty="0"/>
              <a:t>과 벽이 없이 인접한 블록에는 </a:t>
            </a:r>
            <a:r>
              <a:rPr lang="en-US" altLang="ko-KR" dirty="0"/>
              <a:t>2</a:t>
            </a:r>
            <a:r>
              <a:rPr lang="ko-KR" altLang="en-US" dirty="0"/>
              <a:t>라고 씀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위를 반복하여 출발점에서 </a:t>
            </a:r>
            <a:r>
              <a:rPr lang="ko-KR" altLang="en-US" dirty="0" err="1"/>
              <a:t>무게값이</a:t>
            </a:r>
            <a:r>
              <a:rPr lang="ko-KR" altLang="en-US" dirty="0"/>
              <a:t> 적은 쪽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 </a:t>
            </a:r>
            <a:r>
              <a:rPr lang="ko-KR" altLang="en-US" dirty="0"/>
              <a:t>으로 이동함 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9C600-CA28-4AA5-9BC0-C0687339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18" y="3651008"/>
            <a:ext cx="2162175" cy="2457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097111-C6D1-4FCB-BCB8-ABB7634D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09" y="3651008"/>
            <a:ext cx="2124075" cy="2562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F50BE0D-2B61-4AA9-814C-958A429D6CD6}"/>
                  </a:ext>
                </a:extLst>
              </p14:cNvPr>
              <p14:cNvContentPartPr/>
              <p14:nvPr/>
            </p14:nvContentPartPr>
            <p14:xfrm>
              <a:off x="6998040" y="4572000"/>
              <a:ext cx="1274400" cy="873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F50BE0D-2B61-4AA9-814C-958A429D6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8680" y="4562640"/>
                <a:ext cx="1293120" cy="8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74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Queue stack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스택</a:t>
            </a:r>
            <a:r>
              <a:rPr lang="en-US" altLang="ko-KR" dirty="0"/>
              <a:t>(STACK)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쌓아 올린다</a:t>
            </a:r>
            <a:endParaRPr lang="en-US" altLang="ko-KR" dirty="0"/>
          </a:p>
          <a:p>
            <a:pPr marL="109728" algn="l"/>
            <a:r>
              <a:rPr lang="en-US" altLang="ko-KR" dirty="0"/>
              <a:t>LIFO </a:t>
            </a:r>
            <a:r>
              <a:rPr lang="ko-KR" altLang="en-US" dirty="0"/>
              <a:t>방식</a:t>
            </a:r>
            <a:r>
              <a:rPr lang="en-US" altLang="ko-KR" dirty="0"/>
              <a:t> (Last in First out)</a:t>
            </a:r>
          </a:p>
          <a:p>
            <a:pPr marL="109728" algn="l"/>
            <a:r>
              <a:rPr lang="ko-KR" altLang="en-US" dirty="0"/>
              <a:t>활용 예시</a:t>
            </a:r>
            <a:r>
              <a:rPr lang="en-US" altLang="ko-KR" dirty="0"/>
              <a:t> : </a:t>
            </a:r>
            <a:r>
              <a:rPr lang="ko-KR" altLang="en-US" dirty="0"/>
              <a:t>컨트롤 제트 </a:t>
            </a:r>
            <a:r>
              <a:rPr lang="en-US" altLang="ko-KR" dirty="0"/>
              <a:t>(</a:t>
            </a:r>
            <a:r>
              <a:rPr lang="ko-KR" altLang="en-US" dirty="0"/>
              <a:t>실행 취소</a:t>
            </a:r>
            <a:r>
              <a:rPr lang="en-US" altLang="ko-KR" dirty="0"/>
              <a:t>), </a:t>
            </a:r>
            <a:r>
              <a:rPr lang="ko-KR" altLang="en-US" dirty="0"/>
              <a:t>웹 브라우저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C409-0881-4AD0-B6C7-778E2562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0" y="2020326"/>
            <a:ext cx="2677018" cy="24651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61DAA67-C6B3-42C4-AAB4-39ED0AD75811}"/>
                  </a:ext>
                </a:extLst>
              </p14:cNvPr>
              <p14:cNvContentPartPr/>
              <p14:nvPr/>
            </p14:nvContentPartPr>
            <p14:xfrm>
              <a:off x="850320" y="4224240"/>
              <a:ext cx="7835040" cy="1852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61DAA67-C6B3-42C4-AAB4-39ED0AD758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960" y="4214880"/>
                <a:ext cx="7853760" cy="18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2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6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Queue stack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큐</a:t>
            </a:r>
            <a:r>
              <a:rPr lang="en-US" altLang="ko-KR" dirty="0"/>
              <a:t>(QUEUE)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줄을 서서 기다리는 것</a:t>
            </a:r>
            <a:endParaRPr lang="en-US" altLang="ko-KR" dirty="0"/>
          </a:p>
          <a:p>
            <a:pPr marL="109728" algn="l"/>
            <a:r>
              <a:rPr lang="ko-KR" altLang="en-US" dirty="0"/>
              <a:t>선입선출 </a:t>
            </a:r>
            <a:r>
              <a:rPr lang="en-US" altLang="ko-KR" dirty="0"/>
              <a:t>FIFO </a:t>
            </a:r>
            <a:r>
              <a:rPr lang="ko-KR" altLang="en-US" dirty="0"/>
              <a:t>방식</a:t>
            </a:r>
            <a:r>
              <a:rPr lang="en-US" altLang="ko-KR" dirty="0"/>
              <a:t> (First in First out)</a:t>
            </a:r>
          </a:p>
          <a:p>
            <a:pPr marL="109728" algn="l"/>
            <a:r>
              <a:rPr lang="ko-KR" altLang="en-US" dirty="0"/>
              <a:t>활용 예시</a:t>
            </a:r>
            <a:r>
              <a:rPr lang="en-US" altLang="ko-KR" dirty="0"/>
              <a:t> : </a:t>
            </a:r>
            <a:r>
              <a:rPr lang="ko-KR" altLang="en-US" dirty="0"/>
              <a:t>콜센터 고객 대기시간</a:t>
            </a:r>
            <a:r>
              <a:rPr lang="en-US" altLang="ko-KR" dirty="0"/>
              <a:t>, </a:t>
            </a:r>
            <a:r>
              <a:rPr lang="ko-KR" altLang="en-US" dirty="0"/>
              <a:t>은행 업무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FEA962-96BE-4990-A84E-EE133149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4" y="2020326"/>
            <a:ext cx="2874013" cy="2455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01311-E3D1-4D40-8A94-EA1E57A501EA}"/>
              </a:ext>
            </a:extLst>
          </p:cNvPr>
          <p:cNvSpPr txBox="1"/>
          <p:nvPr/>
        </p:nvSpPr>
        <p:spPr>
          <a:xfrm>
            <a:off x="554604" y="3428099"/>
            <a:ext cx="97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</a:t>
            </a:r>
          </a:p>
          <a:p>
            <a:r>
              <a:rPr lang="ko-KR" altLang="en-US" dirty="0"/>
              <a:t>첫 원소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C27C7-2A8A-4915-8584-8C94B1065565}"/>
              </a:ext>
            </a:extLst>
          </p:cNvPr>
          <p:cNvSpPr txBox="1"/>
          <p:nvPr/>
        </p:nvSpPr>
        <p:spPr>
          <a:xfrm>
            <a:off x="2492928" y="2515801"/>
            <a:ext cx="20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 </a:t>
            </a:r>
            <a:r>
              <a:rPr lang="ko-KR" altLang="en-US" dirty="0"/>
              <a:t>가장 끝 원소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D6BFD-730A-4DDB-9C0D-8E78D2E1840B}"/>
              </a:ext>
            </a:extLst>
          </p:cNvPr>
          <p:cNvSpPr txBox="1"/>
          <p:nvPr/>
        </p:nvSpPr>
        <p:spPr>
          <a:xfrm>
            <a:off x="883857" y="1832159"/>
            <a:ext cx="1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enQueue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833F0-6D77-4972-A40F-239183778DC0}"/>
              </a:ext>
            </a:extLst>
          </p:cNvPr>
          <p:cNvSpPr txBox="1"/>
          <p:nvPr/>
        </p:nvSpPr>
        <p:spPr>
          <a:xfrm>
            <a:off x="2836878" y="3889764"/>
            <a:ext cx="1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deQueue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AD8F85A-A61D-492C-81DC-54AF1E0D5929}"/>
                  </a:ext>
                </a:extLst>
              </p14:cNvPr>
              <p14:cNvContentPartPr/>
              <p14:nvPr/>
            </p14:nvContentPartPr>
            <p14:xfrm>
              <a:off x="836640" y="2103480"/>
              <a:ext cx="2921040" cy="3000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AD8F85A-A61D-492C-81DC-54AF1E0D5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280" y="2094120"/>
                <a:ext cx="2939760" cy="30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6" y="188165"/>
            <a:ext cx="4988240" cy="1036952"/>
            <a:chOff x="3819245" y="188165"/>
            <a:chExt cx="3981147" cy="10369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Queue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등고선 알고리즘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83515" y="1559761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/>
              <a:t>End</a:t>
            </a:r>
            <a:r>
              <a:rPr lang="ko-KR" altLang="en-US" dirty="0"/>
              <a:t>에 </a:t>
            </a:r>
            <a:r>
              <a:rPr lang="ko-KR" altLang="en-US" dirty="0" err="1"/>
              <a:t>무게값을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주고 벽이 없는 쪽으로 </a:t>
            </a:r>
            <a:r>
              <a:rPr lang="ko-KR" altLang="en-US" dirty="0" err="1"/>
              <a:t>무게값을</a:t>
            </a:r>
            <a:r>
              <a:rPr lang="ko-KR" altLang="en-US" dirty="0"/>
              <a:t> 증가시키면서 뿌린다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A168E4-11E9-49A8-8189-BCFC7B19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5" y="1974159"/>
            <a:ext cx="1975695" cy="22455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6B881B-8D3E-4358-93E9-33CCB2B1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5" y="4219662"/>
            <a:ext cx="1972641" cy="237955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E7756F-8623-4A95-87F8-3F9099696512}"/>
              </a:ext>
            </a:extLst>
          </p:cNvPr>
          <p:cNvSpPr/>
          <p:nvPr/>
        </p:nvSpPr>
        <p:spPr>
          <a:xfrm>
            <a:off x="3701833" y="2226281"/>
            <a:ext cx="2195628" cy="4246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E48D0-9F97-4069-A5D7-8E358502E12A}"/>
              </a:ext>
            </a:extLst>
          </p:cNvPr>
          <p:cNvSpPr/>
          <p:nvPr/>
        </p:nvSpPr>
        <p:spPr>
          <a:xfrm>
            <a:off x="4105426" y="5718700"/>
            <a:ext cx="1523904" cy="543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ko-KR" altLang="en-US" dirty="0"/>
              <a:t>좌표 </a:t>
            </a:r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DABA4E-09D4-4AFE-95CC-8CC5F1178BF1}"/>
              </a:ext>
            </a:extLst>
          </p:cNvPr>
          <p:cNvSpPr/>
          <p:nvPr/>
        </p:nvSpPr>
        <p:spPr>
          <a:xfrm>
            <a:off x="1990499" y="3077444"/>
            <a:ext cx="2302368" cy="543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ko-KR" altLang="en-US" dirty="0"/>
              <a:t>오른쪽 좌표 </a:t>
            </a:r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BB2558-79CC-483A-ADBD-F0CF27264C61}"/>
              </a:ext>
            </a:extLst>
          </p:cNvPr>
          <p:cNvSpPr/>
          <p:nvPr/>
        </p:nvSpPr>
        <p:spPr>
          <a:xfrm>
            <a:off x="1983958" y="2431234"/>
            <a:ext cx="2308909" cy="543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ko-KR" altLang="en-US" dirty="0"/>
              <a:t>아래쪽 좌표 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560B0E-7C06-4735-9A84-449E0CA24ADC}"/>
              </a:ext>
            </a:extLst>
          </p:cNvPr>
          <p:cNvSpPr/>
          <p:nvPr/>
        </p:nvSpPr>
        <p:spPr>
          <a:xfrm>
            <a:off x="1863864" y="2992709"/>
            <a:ext cx="2308909" cy="543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 </a:t>
            </a:r>
            <a:r>
              <a:rPr lang="ko-KR" altLang="en-US" dirty="0">
                <a:solidFill>
                  <a:schemeClr val="tx1"/>
                </a:solidFill>
              </a:rPr>
              <a:t>오른쪽 </a:t>
            </a:r>
            <a:r>
              <a:rPr lang="en-US" altLang="ko-KR" dirty="0">
                <a:solidFill>
                  <a:schemeClr val="tx1"/>
                </a:solidFill>
              </a:rPr>
              <a:t>43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8297FD-F35D-4D57-852C-EFC2526FF0BB}"/>
              </a:ext>
            </a:extLst>
          </p:cNvPr>
          <p:cNvSpPr/>
          <p:nvPr/>
        </p:nvSpPr>
        <p:spPr>
          <a:xfrm>
            <a:off x="1863864" y="2335621"/>
            <a:ext cx="2308909" cy="543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 </a:t>
            </a:r>
            <a:r>
              <a:rPr lang="ko-KR" altLang="en-US" dirty="0">
                <a:solidFill>
                  <a:schemeClr val="tx1"/>
                </a:solidFill>
              </a:rPr>
              <a:t>위쪽 </a:t>
            </a:r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4B2A4-1B9E-4129-8070-34E06D9DE1C8}"/>
              </a:ext>
            </a:extLst>
          </p:cNvPr>
          <p:cNvSpPr txBox="1"/>
          <p:nvPr/>
        </p:nvSpPr>
        <p:spPr>
          <a:xfrm>
            <a:off x="4172773" y="2160340"/>
            <a:ext cx="150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QUEUE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C705B59-A8FB-43DA-AFCD-6FFFED1B1A2C}"/>
                  </a:ext>
                </a:extLst>
              </p14:cNvPr>
              <p14:cNvContentPartPr/>
              <p14:nvPr/>
            </p14:nvContentPartPr>
            <p14:xfrm>
              <a:off x="586080" y="2166480"/>
              <a:ext cx="10746720" cy="3709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C705B59-A8FB-43DA-AFCD-6FFFED1B1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720" y="2157120"/>
                <a:ext cx="10765440" cy="37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3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2829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00973 L 0.07331 -0.00973 C 0.10729 -0.00973 0.14935 0.09699 0.14935 0.18379 L 0.14935 0.3775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1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0763 -1.48148E-6 C 0.11042 -1.48148E-6 0.15261 0.1044 0.15261 0.18912 L 0.15261 0.3784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0.37754 L 0.4362 0.380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61 0.37847 L 0.14987 0.471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4.07407E-6 L 0.08152 4.07407E-6 C 0.11771 4.07407E-6 0.16251 0.08171 0.16251 0.14814 L 0.16251 0.29652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148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08086 -2.59259E-6 C 0.11705 -2.59259E-6 0.16185 0.08195 0.16185 0.14885 L 0.16185 0.29792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 animBg="1"/>
      <p:bldP spid="22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6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마우스 </a:t>
              </a:r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QUEUE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557400" y="1505895"/>
            <a:ext cx="10972800" cy="46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/>
              <a:t>End </a:t>
            </a:r>
            <a:r>
              <a:rPr lang="ko-KR" altLang="en-US" dirty="0"/>
              <a:t>좌표 </a:t>
            </a:r>
            <a:r>
              <a:rPr lang="en-US" altLang="ko-KR" dirty="0"/>
              <a:t>0x77, 0x78, 0x87, 0x88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End </a:t>
            </a:r>
            <a:r>
              <a:rPr lang="ko-KR" altLang="en-US" dirty="0"/>
              <a:t>좌표 </a:t>
            </a:r>
            <a:r>
              <a:rPr lang="en-US" altLang="ko-KR" dirty="0"/>
              <a:t>Queue </a:t>
            </a:r>
            <a:r>
              <a:rPr lang="ko-KR" altLang="en-US" dirty="0"/>
              <a:t>에 넣어주고</a:t>
            </a:r>
            <a:endParaRPr lang="en-US" altLang="ko-KR" dirty="0"/>
          </a:p>
          <a:p>
            <a:pPr marL="109728" algn="l"/>
            <a:r>
              <a:rPr lang="ko-KR" altLang="en-US" dirty="0"/>
              <a:t>벽이 없는 쪽으로 </a:t>
            </a:r>
            <a:r>
              <a:rPr lang="ko-KR" altLang="en-US" dirty="0" err="1"/>
              <a:t>무게값</a:t>
            </a:r>
            <a:r>
              <a:rPr lang="ko-KR" altLang="en-US" dirty="0"/>
              <a:t> 증가시키면서 넓힌다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처음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255</a:t>
            </a:r>
            <a:r>
              <a:rPr lang="ko-KR" altLang="en-US" dirty="0"/>
              <a:t>로 초기화</a:t>
            </a:r>
            <a:r>
              <a:rPr lang="en-US" altLang="ko-KR" dirty="0"/>
              <a:t> End </a:t>
            </a:r>
            <a:r>
              <a:rPr lang="ko-KR" altLang="en-US" dirty="0"/>
              <a:t>좌표는 </a:t>
            </a:r>
            <a:r>
              <a:rPr lang="en-US" altLang="ko-KR" dirty="0"/>
              <a:t>0    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지향값</a:t>
            </a:r>
            <a:r>
              <a:rPr lang="ko-KR" altLang="en-US" dirty="0"/>
              <a:t> </a:t>
            </a:r>
            <a:r>
              <a:rPr lang="en-US" altLang="ko-KR" dirty="0"/>
              <a:t>= 1)</a:t>
            </a:r>
          </a:p>
          <a:p>
            <a:pPr marL="109728" algn="l"/>
            <a:r>
              <a:rPr lang="ko-KR" altLang="en-US" dirty="0"/>
              <a:t>큐에서 하나씩 꺼내면서 현재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지향값</a:t>
            </a:r>
            <a:r>
              <a:rPr lang="en-US" altLang="ko-KR" dirty="0"/>
              <a:t> &lt; </a:t>
            </a:r>
            <a:r>
              <a:rPr lang="ko-KR" altLang="en-US" dirty="0"/>
              <a:t>다음 좌표 </a:t>
            </a:r>
            <a:r>
              <a:rPr lang="ko-KR" altLang="en-US" dirty="0" err="1"/>
              <a:t>무게값</a:t>
            </a:r>
            <a:endParaRPr lang="en-US" altLang="ko-KR" dirty="0"/>
          </a:p>
          <a:p>
            <a:pPr marL="109728" algn="l"/>
            <a:r>
              <a:rPr lang="en-US" altLang="ko-KR" dirty="0"/>
              <a:t>-&gt; </a:t>
            </a:r>
            <a:r>
              <a:rPr lang="ko-KR" altLang="en-US" dirty="0"/>
              <a:t>다음 좌표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현재 </a:t>
            </a:r>
            <a:r>
              <a:rPr lang="ko-KR" altLang="en-US" dirty="0" err="1"/>
              <a:t>무게값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지향값</a:t>
            </a:r>
            <a:r>
              <a:rPr lang="en-US" altLang="ko-KR" dirty="0"/>
              <a:t>		(</a:t>
            </a:r>
            <a:r>
              <a:rPr lang="ko-KR" altLang="en-US" dirty="0"/>
              <a:t>중복되는 길에서</a:t>
            </a:r>
            <a:r>
              <a:rPr lang="en-US" altLang="ko-KR" dirty="0"/>
              <a:t>)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탐색 시 벽 정보를 읽으면서 다음 좌표 저장</a:t>
            </a:r>
            <a:r>
              <a:rPr lang="en-US" altLang="ko-KR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AB5592-F938-4488-B40C-541B1DC6D7F6}"/>
                  </a:ext>
                </a:extLst>
              </p14:cNvPr>
              <p14:cNvContentPartPr/>
              <p14:nvPr/>
            </p14:nvContentPartPr>
            <p14:xfrm>
              <a:off x="451440" y="1477080"/>
              <a:ext cx="11413440" cy="5334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AB5592-F938-4488-B40C-541B1DC6D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80" y="1467720"/>
                <a:ext cx="1143216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9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629</Words>
  <Application>Microsoft Office PowerPoint</Application>
  <PresentationFormat>와이드스크린</PresentationFormat>
  <Paragraphs>187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 종욱</cp:lastModifiedBy>
  <cp:revision>153</cp:revision>
  <dcterms:created xsi:type="dcterms:W3CDTF">2020-01-03T14:16:53Z</dcterms:created>
  <dcterms:modified xsi:type="dcterms:W3CDTF">2021-07-12T07:26:14Z</dcterms:modified>
  <cp:version/>
</cp:coreProperties>
</file>