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298" r:id="rId4"/>
    <p:sldId id="369" r:id="rId5"/>
    <p:sldId id="368" r:id="rId6"/>
    <p:sldId id="357" r:id="rId7"/>
    <p:sldId id="348" r:id="rId8"/>
    <p:sldId id="365" r:id="rId9"/>
    <p:sldId id="366" r:id="rId10"/>
    <p:sldId id="367" r:id="rId11"/>
    <p:sldId id="363" r:id="rId12"/>
    <p:sldId id="349" r:id="rId13"/>
    <p:sldId id="353" r:id="rId14"/>
    <p:sldId id="370" r:id="rId15"/>
    <p:sldId id="371" r:id="rId16"/>
    <p:sldId id="372" r:id="rId17"/>
    <p:sldId id="373" r:id="rId18"/>
    <p:sldId id="374" r:id="rId19"/>
    <p:sldId id="356" r:id="rId20"/>
    <p:sldId id="306" r:id="rId21"/>
    <p:sldId id="29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16:27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20249 6103 0,'-17'0'0,"-1"0"15,-17 18-15,0-18 16,-18 0-16,17 0 16,1 0-16,0 0 15,-18 0-15,18 0 16,-36 0-16,1 0 15,-19 0-15,19 17 16,-18-17-16,17 18 16,-17-18-16,17 0 15,1 0-15,34 18 16,-52-18-16,35 0 16,0 17-16,18-17 15,0 0-15,17 0 16,18-17 46,0-1-46,0 0-16,0-17 16,0 0-16,0-1 15,0-16-15,0-37 16,18 36-16,-18 1 15,35-19-15,-35 36 16,18-18-16,-18 18 16,17-1-16,-17 1 15,18 17-15,-18 1 16,0-19-16,18 36 16,-18-17-16,35 17 78,18 0-63,53 0-15,17 0 16,18 0-16,18 0 16,17 17-16,36 1 15,-18-18-15,-17 0 16,-19 18-16,-17-18 15,-35 0-15,0 0 16,-18 0-16,0-18 16,-17 18-16,0 0 15,34 0-15,1 0 16,35 0-16,0 0 16,1 0-16,-1 18 15,-18-18-15,-17 0 16,0 0-16,-36 0 15,-34 0-15,-1 0 16,-17 0 0,-1 0-16,1 0 78,-1 0-63,19-18 1,-19 18-16,1-18 16,17 18-16,-17 0 31,0 0 16,-1 0-47,1 0 31,0 0-31,-1 18 0,18-18 0,-17 0 16,0 18-16,-1-18 15,1 0 1,0 0 15,-1 17 94,-17 1-125,0 17 16,0-17-16,0 17 15,0-17-15,0 17 16,0 0 0,0 18-16,0 18 15,0-1-15,0 1 0,0-1 16,0-17-16,0-17 16,-17-19-1,17 1 1,0 0-1,0-1-15,0 1 16,0 0-16,0-1 16,-18 1 77,0-18-93,-17 0 16,-18 0-16,0 17 16,-35-17-16,0 0 15,0 0 1,-36 0-16,18 0 0,-17 0 16,-18 0-1,17 0-15,-17 0 16,18 0-16,17 0 15,-18 0-15,1 0 16,35 0-16,0 0 16,17 0-16,0 0 15,1-17-15,-1 17 16,18 0-16,1 0 16,-19-18-16,36 18 15,-36 0-15,18 0 16,-17-17-16,17 17 15,-18 0-15,18 0 16,0 0-16,0 0 16,-17-18-16,-1 0 15,1 18-15,17 0 16,0 0-16,0 0 16,18 0-1,-1 0-15,19 0 16,-1 0 31,36 0-32</inkml:trace>
  <inkml:trace contextRef="#ctx0" brushRef="#br0" timeOffset="2229.73">27622 6103 0,'0'0'16,"-194"18"0,89-18-16,-1 17 15,18 1-15,-1-18 16,1 0-16,35 0 15,0 0 1,18 0-16,0 18 16,-18-18-16,18 0 15,-18 0-15,35 17 16,0-17-16,1 0 16,17 18 46,0 0-46,0-1-1,17 1-15,1 35 16,-18-18-16,0 18 16,18-18-16,-18 36 15,17-18-15,-17 0 16,18-18-16,-18-17 15,0-1-15,0 1 16,0-1-16,0 1 16,0 0-1,18-18 63,17 0-62,0 0 0,18 0-16,18 0 15,17 0 1,35 0-16,-17 0 0,18 17 16,34-17-16,36 18 15,53 0-15,18-1 16,-36 1-16,18-18 15,-70 0-15,-19 0 16,-34 0-16,-36 0 16,-17 0-16,-1 0 15,18 0-15,-35 0 16,35 0-16,-17 0 16,17 0-1,36 0-15,-36 0 0,-18 0 16,1 0-16,-1 0 15,-34 0 1,-19 0-16,19 0 16,-19-18 15,1 18 0,0-17-15,-18-1-1,17 0 1,-17 1 0,18-1-1,0 18-15,-1-18 16,1 1-16,-1 17 16,-17-18-1,18 1-15,0-1 16,-18-17-1,17-1-15,1 1 16,0 0-16,-1-1 16,-17-16-16,18 34 15,-18 0-15,0 1 16,0-1 0,0 0-1,0 1 16,-18 17 1,1 0-17,-1 0 1,-17 0-16,-1 0 16,1 0-16,-18 0 15,-35-18-15,17 18 16,-17 0-16,-35 0 15,-1 0-15,1 0 16,-36 0 0,18 0-16,0 0 15,0 0-15,17 0 16,1 0-16,17 0 16,-17 0-16,17 0 15,-18 0-15,1 0 16,-36 0-16,18 0 15,0 0-15,0 0 16,17 0-16,18 0 16,18 0-16,18 0 15,17 0-15,17 0 16,1 0-16,18 0 16,-1 0-16,0 0 15,1 0 1,-1 0 15,0 0 47,1 0-31,-1 0-47,-35 0 16</inkml:trace>
  <inkml:trace contextRef="#ctx0" brushRef="#br0" timeOffset="3579.41">19879 6174 0,'-18'0'16,"-17"0"-1,17 0-15,-34 0 16,-37 0-16,19 0 15,-18-18-15,-1-17 16,1-1-16,18 19 16,-1-36-16,53 18 15,1 17-15,17-17 16,-18-1-16,18 1 16,18 0-16,-1 0 15,19-18-15,-19 17 16,19 1-16,-1 17 15,-17 1-15,17-18 16,18 35-16,0-18 16,35 18-16,0-18 15,0 18-15,-17-17 16,-18 17-16,-18 0 16,18 17-16,-18 1 15,0 0 1,-17-1-16,0 18 15,-1-17-15,-17 17 16,0-17-16,18 0 16,-18 17-16,0-17 15,0 17-15,0-18 16,0 1-16,0 0 31,-18-18-15</inkml:trace>
  <inkml:trace contextRef="#ctx0" brushRef="#br0" timeOffset="4539.72">27570 6615 0,'0'0'0,"-36"17"16,-34 1-16,17-18 15,-18 0-15,1 0 16,-1 0-16,-17 0 15,17-35-15,1 17 16,35 0 0,17 1-16,0-1 15,1 0-15,17-17 16,0-18-16,0 36 16,35-54-16,-17 18 15,52 18-15,1 0 16,17 17-16,-18 0 15,19 1-15,-1-1 16,-18 18-16,-17 0 16,0 0-16,-35 18 15,35-1-15,-18 36 16,-17-18-16,-18 18 16,0 0-1,0 18-15,0-1 0,0-34 16,-18 17-16,0-18 15,1-17-15,-1 17 16,-17 0 0,35-17-16,-35-1 15,35 1-15,-18 0 0,0-18 32,-17 0-17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35:35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2822 0,'-18'0'31,"-17"36"-31,17-1 16,-35 18-16,18 0 0,-18 35 15,0 18 1,18-18-16,-1 18 15,1-1-15,35 1 16,-17 0-16,17 0 16,0 35-16,0 0 15,17 0-15,-17 0 16,35 53-16,-35-52 16,36-1-16,-36 0 15,35-18 1,-35-17-16,18-53 0,-18 0 15,17-35-15,-17 17 16,0-17-16,18 17 16,0 0-1,-1-17-15,-17 17 0,36-17 16,-19 17 0,1 0-16,-1 0 15,1-17-15,-18 0 16,18-1-16,-18 1 15,17 0-15,1 17 16,17 0-16,-35-17 16,18-18-16,0 17 15,-18 1-15</inkml:trace>
  <inkml:trace contextRef="#ctx0" brushRef="#br0" timeOffset="1235.46">11606 2928 0,'18'0'0,"0"53"16,-1 18-16,19-1 16,-19 18-1,19-17-15,-19-18 16,1 35-16,-1 0 16,-17-17-16,0-1 15,-17 18-15,-1-17 16,-17 0-16,17-19 15,-35 19-15,0-18 16,0 0-16,1 0 16,-37 0-16,36-18 15,1-17-15,34-1 16,-17-17-16,17 0 31,18 18-15</inkml:trace>
  <inkml:trace contextRef="#ctx0" brushRef="#br0" timeOffset="6779.4">441 4939 0,'18'0'0,"17"0"31,-17 0-31,52 0 16,1 0-16,17 0 16,0 0-16,18 0 15,-18 0-15,0 0 16,0 0-16,1 0 15,-1 0-15,-18 18 16,-34-18 0,17 0-16,-36 0 15,19 0-15,-19 0 16,18 0-16,1 0 16,17 0-16,0 0 15,-1 0-15,19 0 16,0 0-16,17 0 15,-18 0-15,1 17 16,-1-17-16,1 0 16,0 0-16,-19 0 15,19 0-15,105 0 16,-105 0 0,0 0-16,-1 0 15,-17 0-15,0 0 16,0 0-1,-18 0-15,0 0 16,1 0-16,17 0 0,-1 0 16,1 18-1,18-1-15,-36-17 16,-17 18-16,-1-18 16,1 18-16,0-18 15,17 0-15,-17 17 16,17-17-16,18 0 15,-18 0-15,0 0 16,1 0-16,-1 0 16,-17 0-16,17 0 15,0 0-15,0 0 16,1 0-16,-19 0 16,19 0-16,-19 0 15,19 0-15,-1 0 16,18 0-1,-18 0-15,18 0 16,18 0-16,-36 0 16,18 0-1,-36 0-15,19 0 16,-19 0-16,1 0 16,0 0-1,-1 0-15,-17-17 16,18 17-16,-1 0 15,19-18-15,-19 18 16,1 0-16,17 0 16,18-18-16,0 18 15,35-17-15,36 17 16,17 0-16,18 0 16,-36 0-16</inkml:trace>
  <inkml:trace contextRef="#ctx0" brushRef="#br0" timeOffset="10643.34">7373 4974 0,'18'0'47,"-1"-17"-47,1 17 15,17 0-15,1 0 16,-19 0-16,18 0 16,18-18-16,-17 18 15,17 0-15,-1-18 16,1 18-16,18 0 16,-18 0-16,-18 0 15,0 0 1,1 0-16,-19 0 15,1 0-15,0 0 16,17 0-16,-17 0 16,-1 0-16,18 0 15,1 0-15,17 0 16,-18 0-16,18 0 16,-18 0-16,-17 0 15,17 0-15,-17 0 16,-1 0-16,19 0 15,-19 0 1,1 0 0,-1 0-16,1 0 15,0 0-15,17 0 16,-17 0-16,-1 0 16,19 0-16,-1 0 15,-17 0 1,-1 0 15,1 0-15,-1 0-1,1 0 1,0 0 0,-1 0 15,1 0-16,17 0 1,-17 18 0,0-18-1,-1 0 1,1 0 0,-1 0-1,19 0 1,-1 0-1,0 0-15,-17 0 0,0 0 16,-1 0-16,1 0 16,0 0-1,-1 0 1,1 0 0,17 0-16,18 18 15,0-18-15,-18 0 16,36 0-16,-18 0 15,0 0-15,17 0 16,-17 0-16,0 0 16,0 17-16,17-17 15,1 0-15,-18 0 16,0 18-16,0-18 16,-36 0-16,19 0 15,-19 0-15,19 17 16,-19-17-1,1 0-15,-1 0 16,1 0-16,0 0 16,-1 0-16,1 0 15,17 0-15,-17 0 16,17 0 0,-17 0-16,0 0 15,17 0-15,-18 0 16,19 0-16,-19 0 15,19 0-15,-1 0 16,0 0-16,0 0 16,-17 0-16,35 0 15,-18 0-15,18 0 16,0 0-16,0 0 16,0 0-16,17 0 15,1 0-15,-18 0 16,0 0-16,17 0 15,-17 18-15,0-18 16,0 0 0,0 0-16,-18 0 0,-17 0 15,17 0 1,-17 0-16,0 0 16,-1 0 30,1 0-30,0 0 15,-1 0-15,1 0 265</inkml:trace>
  <inkml:trace contextRef="#ctx0" brushRef="#br0" timeOffset="13184.87">11553 5027 0,'0'18'0,"0"17"15,0-17-15,0 17 16,0-17-16,0 17 16,0-18-16,36 19 15,-19-1-15,1 0 16,0-17-16,-1 0 16,-17-1-1</inkml:trace>
  <inkml:trace contextRef="#ctx0" brushRef="#br0" timeOffset="13555.99">11659 5362 0,'18'0'46,"35"-17"-46,-18 17 16,36 0-16,-54 0 16,-17 17 15,0 1-15,0 0-16,-35-1 15,0 1-15,0-1 16,17-17-16,18 18 15,-18-18-15,18-18 47,0-17-47,0 18 16,18-19-16,-18 19 16,0-1-16,18 0 15,-18 1-15,17 17 16</inkml:trace>
  <inkml:trace contextRef="#ctx0" brushRef="#br0" timeOffset="15050.9">12136 5009 0,'17'0'15,"18"0"1,18 0-16,0-17 16,18 17-16,35 0 15,-18 0 1,35 0-16,-17 0 15,18 17-15,17-17 16,-18 0-16,18 0 16,-17 18-16,-18-18 15,-36 18-15,1-18 16,-36 0-16,0 0 16,1 0-16,-1 0 15,18 0-15,-18 0 16,18 0-16,0 0 15,0 0-15,0 17 16,17-17-16,-34 0 16,-1 0-16,0 18 15,0-18-15,1 0 16,-19 0-16,1 0 16,17 0-16,1 0 15,-19 0-15,18 0 16,-17 0-1,-18 18-15,18-18 16,-1 0 47,1 0-48,0 0 1,-1 0 78,1 0-32,0 0-46</inkml:trace>
  <inkml:trace contextRef="#ctx0" brushRef="#br0" timeOffset="16347.27">13494 4957 0,'0'17'16,"0"18"-1,0 1 1,0-1-16,17 18 16,-17 17-16,18-17 15,0 18-15,-18-36 16,17-17-16,-17 0 15,0-1 79,-17 1-63,-1-18-15,-17 0-16,17 0 16,0 0-1,36-18 95,17 1-110,18 17 15,18-18-15,-18 18 16,17 0-16,-52 0 16,17 0-16,-35 18 78,-17-1-78,-1 18 15,0 1-15,-17-19 16,17 19-16,-17-36 16,35 17-16,-18 1 15,1-18 16,17 18-15</inkml:trace>
  <inkml:trace contextRef="#ctx0" brushRef="#br0" timeOffset="19155.58">14358 5574 0,'-35'0'0,"-18"0"16,18 0-16,-1 0 16,19 0-16,17 18 46,17-1-30,19 1-16,-1 17 16,0-17-16,0 17 15,1-17 1,-19 17-16,1-35 16,-18 18-16,-18-18 46,1 0-30,-1 0 0</inkml:trace>
  <inkml:trace contextRef="#ctx0" brushRef="#br0" timeOffset="19719.14">14464 5733 0,'18'0'15,"-1"0"1,18-18-16,-17 18 16,0-18-16,-1 18 15,1 0-15,-18-17 16,18 17-1,-18-18-15,0 0 16,0 1 0,0-1 31,-18 18-47,0 0 15,1 0-15,17 18 16,0-1-1,0 19-15,-18-1 16,18-17 15,18-18-31,-1 17 16,1-17 15,0 0-15,-1 0 15</inkml:trace>
  <inkml:trace contextRef="#ctx0" brushRef="#br0" timeOffset="20234.58">14746 5697 0,'0'18'0,"0"0"15,0 17-15,-18 0 16,18-17-16,0-1 15,0-34 48,0-18-47,0-1-16,18 36 15,-18-35 1,18 17-16,-1 1 15,1 17 1,0 0 0,-1 17 15,-17 1-31,18 17 16,-18-17-16,0 0 15,0-1-15,18-17 16</inkml:trace>
  <inkml:trace contextRef="#ctx0" brushRef="#br0" timeOffset="20764.18">14975 5644 0,'-17'18'16,"-1"0"15,0-1-31,1 1 16,17 0 0,0-1 30,0 1-46,0 0 16,17 17-16,19-18 16,-19 19-16,1-19 15,0-17-15,-18 18 16,-18-18 46,0 0-62,1 0 16,-1 0-16</inkml:trace>
  <inkml:trace contextRef="#ctx0" brushRef="#br0" timeOffset="21161.08">15134 5697 0,'0'18'15,"0"0"1,0 17-16,0 18 15,0-18-15,-17-17 16,17-1-16,17 1 31,18-18-31,1 0 16,-19 0-16,-17-35 16,18 17-16,0 0 15,-18-17 1,0 18-16,0-1 0,0 0 15,0 1 1,0-1-16,-18 18 16,0 0 31</inkml:trace>
  <inkml:trace contextRef="#ctx0" brushRef="#br0" timeOffset="21601.72">15346 5697 0,'0'18'0,"0"0"15,0 17-15,0 0 16,0-17-16,0-1 31,0-34 32,0-18-63,17 17 15,-17-17-15,18 17 16,-18 0-16,18 1 16,-1-1-16,1 18 15,0 0 48</inkml:trace>
  <inkml:trace contextRef="#ctx0" brushRef="#br0" timeOffset="21882.6">15575 5821 0</inkml:trace>
  <inkml:trace contextRef="#ctx0" brushRef="#br0" timeOffset="22334.62">15822 5644 0,'-53'36'16,"36"17"0,-1 0-16,0-36 15,18 1-15,0-1 16,18-17 15,0 0-15,-1 0-16,1 0 15,-1 0-15</inkml:trace>
  <inkml:trace contextRef="#ctx0" brushRef="#br0" timeOffset="23430.33">14323 3881 0,'-18'88'0,"1"0"15,-1-17-15,0-36 16,18-18-16,0 1 15,0 0-15,18-18 16,0 17-16,87 1 31,-87-18-31,17-18 16,-17 18-16,-18-17 16,18-1-1,-18 0-15,17-17 16,-17 18-16,0-1 15,0 0-15,0-17 16,0 17-16,0 1 16,0-1-16,-17 0 15,-1 18 1,0-17 0,1 17-1,-1 17 1</inkml:trace>
  <inkml:trace contextRef="#ctx0" brushRef="#br0" timeOffset="23669.25">14235 4163 0,'17'0'31,"19"0"-15,16 0-16,37 0 16,-19 0-16,1 0 15,-36 0-15,-17 0 16,-1 0-16</inkml:trace>
  <inkml:trace contextRef="#ctx0" brushRef="#br0" timeOffset="23863.17">14728 4163 0,'0'0'0,"0"-18"16</inkml:trace>
  <inkml:trace contextRef="#ctx0" brushRef="#br0" timeOffset="24048.45">14570 4251 0,'53'-18'32,"-18"18"-32,0-17 15,-17 17 1,-1-18-16,1 0 31,0 18-31,-18-17 0</inkml:trace>
  <inkml:trace contextRef="#ctx0" brushRef="#br0" timeOffset="24264.89">14799 3951 0,'0'35'31,"0"-17"-31,0 17 15,0-17-15,0 35 16,0-18-16,0 0 16,-35 18-16,17-17 15,0-1-15,-17-17 16,18-1-16</inkml:trace>
  <inkml:trace contextRef="#ctx0" brushRef="#br0" timeOffset="24541.26">14605 4357 0,'35'0'32,"36"-35"-17,-18 17-15,-18 18 16,-17-18-16,-1 18 16,-17 18 15,0 17-16,0-17-15,0 17 16,0 0 0,0-17-16,0 17 15,-17-17 1,-1-18 15</inkml:trace>
  <inkml:trace contextRef="#ctx0" brushRef="#br0" timeOffset="25626.09">13988 4075 0,'-53'-18'0,"-18"0"16,18 1-16,-106-1 31,124 18-31,18 0 15,-1 0-15,0 0 16,1 35 15,17-17-31,-18 0 16,18 35-16,0-18 16,0 18-16,0-18 15,0-17-15,0-1 16,-18-17 46</inkml:trace>
  <inkml:trace contextRef="#ctx0" brushRef="#br0" timeOffset="26090.88">13406 4163 0,'0'17'16,"0"1"-16,0 0 15,0 17 1,17-17-16,-17-1 0,18 1 15,17 0 1,0-1-16,1-17 16,52 0-16,-18 18 15,-17-18-15,-35 0 63,-18-18-32,-35 1-15,17-1-1,0 0-15,-17 1 16,0-1-16,0 18 16,17-18-16,0 1 15,1 17-15</inkml:trace>
  <inkml:trace contextRef="#ctx0" brushRef="#br0" timeOffset="29109.98">13317 3122 0,'0'53'16,"0"18"-16,0-1 16,0 1-16,0-1 15,0-17-15,0 0 16,0 0-16,0-18 16,0-17-16,0 0 15</inkml:trace>
  <inkml:trace contextRef="#ctx0" brushRef="#br0" timeOffset="29802.19">13264 3228 0,'18'0'16,"17"-18"0,1 1-16,52-1 15,-18 18 1,19-18-16,-19 18 0,1 0 16,-18 0-16,-18 0 15,0 0-15,-17 0 16,-1 0-16,1 0 15,0 0 64,-18 18-79,0 0 15,0-1-15,0 1 16,0 17-16,0 18 15,-18 0-15,-17 0 16,35 0-16,-18-18 16,1 18-16,17-18 15,-18-17-15,0 0 16,1-18 15,-1 0-15,0 0-16,-17 0 15,-18 0 1,-17 0-16,-19 0 16,19 0-16,-1-18 15,18 0-15,18 18 16,0 0-16,17 0 31</inkml:trace>
  <inkml:trace contextRef="#ctx0" brushRef="#br0" timeOffset="30332.39">13035 3122 0,'0'53'0,"0"18"16,0 34-16,0 1 15,-17-18 1,17-35-16,0-17 16,0-1-16,0-17 15</inkml:trace>
  <inkml:trace contextRef="#ctx0" brushRef="#br0" timeOffset="30823.36">14235 2999 0,'0'35'0,"0"18"15,0 17-15,0 1 16,0 17-16,0 0 15,0-17-15,0-18 16,0 17-16,0-34 16,0-1-1,0-17-15,0-1 0,0 1 16</inkml:trace>
  <inkml:trace contextRef="#ctx0" brushRef="#br0" timeOffset="34315.17">12100 5009 0,'36'-17'47,"-19"17"-31,36 0-16,18 0 16,-18 0-16,-1 0 15,-16 0-15,-1 0 16,0 0-16,-17 0 15,0 0-15,17 0 16,-17 0-16,17 0 16,18 0-16,0 0 15,0 0-15,-1 0 16,-16 17-16,-1-17 16,-17 0-16,-1 0 15,1 0 1,0 0-1,-1 0 1,1 0 0,0 18-1,-1-18 1,1 0 31,-1 0-32,1 0 1,0 0 47,-1 0-32,1 0 78,0 0-109,-1 0 16,1 0-1,0 0 17,-1 0-32,1 0 15,17 0-15,-17 0 16,-1 0-16,1 0 16,0 0-16,-1 0 15,1 0 16,0 0-15,-1 0 0,18 0-1,-17 0-15,35 0 16,-18 0-16,-17 0 16,17 0-16,0-18 15,1 18-15,-1 0 16,18-17-16,-18 17 15,36 0-15,-36 0 16,0 0-16,-17 0 16,0 0-16,-1 0 31,1 0 0,0 0-31,17 0 16,0 0-16,-17 0 15,17 0-15,0 17 16,1-17-16,-1 18 16,-17-18-16,17 0 15,-18 0-15,1 0 16,17 0 0,-17 0-16,0 0 15,-1 0 1</inkml:trace>
  <inkml:trace contextRef="#ctx0" brushRef="#br0" timeOffset="35426.37">14499 5045 0,'0'0'0,"18"0"0,17 0 16,18 0-16,-18 0 16,36 0-16,-36 0 15,0 0 1,-17 0-16,0 0 16,-18-18 62,0-17-78,0 17 15,0-17-15,0 0 16,0-1-16,0-34 16,0 52-16,0-35 15,0 36-15,0-19 16,0 19-16,0-1 15,-18 18 64,0 0-48,1-18-16,-19 18-15,1 0 16,0 0-16,-53-17 16,0 17-16,-18-36 15,0 36-15,-35-17 16,0-1-16,0 1 16,-18-1-16,18 0 15,35 1-15,0 17 16,35 0-16,1-18 15,-1 18-15,1 0 16,17 0-16,0 0 16,18 0-16,-1 0 15,1 0-15,0 0 16,17 0-16,-17 0 16,0 0-16,-1 0 15,19 0-15,-1 0 47,0 0-31,1 0-1,-18 0-15,-1 18 16,-34-18-16,34 0 16,1 17-16,17-17 15,1 0-15,-1 0 31,1 0-31,17 18 16,-18-18-16,0 0 16,18 18-1,-17-18 17,17 17-32,0 18 15,-18 1-15,0 34 16,18-17-16,-17 0 15,17 18 1,0-1-16,0-34 16,0 16-16,0-34 15,0 17-15,-18 1 16,18-19-16,0 19 16,0-19-16,0 1 15</inkml:trace>
  <inkml:trace contextRef="#ctx0" brushRef="#br0" timeOffset="38879.57">10530 5027 0,'0'0'0,"-141"0"15,53 0-15,18 0 16,-1 0-16,-17-18 16,-89 18-1,72 0-15,-1 0 16,0-17-16,-18 17 16,19-18-16,34 18 15,-17 0-15,35 0 16,18 0-16,-1-17 15,19 17 1,17-18 47,0-17-48,17 17-15,-17-17 16,18-1-16,0 19 15,-1-19-15,1 1 16,0 0-16,-1 0 16,19-1-16,-19 19 15,18-1-15,1 0 16,-1 1-16,0-1 16,-17 18-16,17 0 15,-17-17-15,-1 17 16,1 0-16,17 0 15,1 0-15,34 0 16,18 0-16,18 0 16,35 0-16,36 0 15,-1 0-15,1 0 16,-54 0-16,18 17 16,-35-17-1,0 0-15,-18 0 16,0 0-16,0 0 15,-17 0-15,17 0 16,-35 0-16,0 0 16,-18 0-16,0 0 15,-17 0-15,0 0 16,-1 0-16,1 0 16,17 0-1,-17 0-15,17 0 16,1 0-16,16 0 15,-16 0-15,-1 0 16,-17 0 47,-1 0-63,1 18 15,-18 17-15,18 0 16,-18 18-16,0-35 15,0 17-15,0 0 16,-18-35 0,18 18-16,0 0 15,0-1 1,0 1 0,0 0 77,-18-18-77,18 17 0,-17-17-1,17 18 1,-18-18-1,0 0-15,1 0 32,-1 0-17</inkml:trace>
  <inkml:trace contextRef="#ctx0" brushRef="#br0" timeOffset="40286.18">15328 4992 0,'18'0'31,"-1"0"-15,19-18-16,17 18 15,53 0-15,17-17 16,36 17-16,70 0 16,53 0-1,18 0-15,-53 0 0,-18 17 16,-35 18 0,0-17-16,-52 0 0,-1-1 15,17-17 1,1 0-16,0 0 15,-18 0-15,18 0 16,-36 0-16,-17 18 16,-53-18-16,-18 0 15,-17 0-15,17 0 16,-17 0 0,-1 0-16,1 0 15,0 0-15,-1 0 16,19 0-16,-1 0 15,18 0-15,17 0 16,-17 0-16,-17 0 16,17 0-16,-36 0 15,18 0 1,-17-18-16,0 18 62,-1 0-46,1 0-16,0 0 16,17 0-16,-17 0 15,17 0-15,-18 0 16,19 0-16,-1 0 16,-17 0-16,-1 0 15</inkml:trace>
  <inkml:trace contextRef="#ctx0" brushRef="#br0" timeOffset="42725.3">3351 4992 0,'-17'0'31,"-1"0"-15,-17 0-16,0 0 15,-18 0 1,-18 0-16,1 0 0,34 0 16,-34 0-16,52-18 15,-17 18-15,0 0 16,17-17-1,-17 17-15,17 0 16,18-18-16,-18 0 16,18 1-16,0-1 15,-17 0-15,17 1 16,0-1 0,0 0 15,0 1-31,17 17 15,1-18-15,17 0 16,1 1-16,-19-1 16,1 18-16,-1 0 15,1 0 1,0 0 0,-1 0-1,1 0 1,0 0-1,-1 18-15,1-18 32,-18 17-32,0 1 15,18-18-15,-1 18 16,-17-1 15,0 1-15,0 0 15</inkml:trace>
  <inkml:trace contextRef="#ctx0" brushRef="#br0" timeOffset="43506.71">3175 5009 0,'0'0'0,"-123"-35"16,87 35-1,1-17-15,17-1 16,-17 0-16,17 18 15,1-17-15,-1-1 16,1 0-16,-19 1 16,36-1-1,-17 0-15,17 1 0,0-1 16,0 0 0,0 1-1,0-1-15,17 18 16,-17-17-16,18 17 15,-18-18-15,18 0 16,17 1-16,0-1 16,36 18-16,-18-18 15,-1 18-15,-16 0 16,-19 0-16,1 0 16,0 18-1,-1 0-15,1-18 16,-18 17-16,18-17 15,-18 18-15,0 0 16,0 17-16,0-18 16,0 19-16,0-19 15,0 19-15,-18-19 16,0 1-16,18 0 16,-17-1-1,-1-17-15,0 18 16,1-18 31,17-18-16</inkml:trace>
  <inkml:trace contextRef="#ctx0" brushRef="#br0" timeOffset="60573.58">441 3034 0,'-18'0'16,"18"18"-1,-17-18 1,17 35-16,-18-18 15,0 1-15,18 35 16,0 0-16,-17 0 16,17 17-16,0 19 15,0-19-15,0 1 16,17 17-16,-17-18 16,0-17-16,0-17 15,0 17-15,0-1 16,-17-16-16,17 17 15,0-18-15,-18 36 16,18-54-16,0 36 16,-17 0-16,17 0 15,0-18-15,-18 36 16,0-36-16,18 18 16,-17 0-16,17 0 15,-18-18 1,18 18-16,0-18 15,0 0-15,0 1 16,0-1-16,0-17 16,0-1-16,0 1 15,0 17-15,0-17 16,0 0-16,0-1 16,0 18-1,0-17 1,0 17-16,0-17 15,-18-36 79,1 1-94,-1-1 16,0-17-16,1 0 15,17 17 1,0 0-16,0-17 16,0 17-16,0 1 15,35-19-15,18 36 16,-18-17-16,1 17 16,-19 0-16,1 0 15,-1 0-15,19 0 16,-36 17 31,0 1-47,-36-18 15,19 18-15,17-1 16,-18 1-16,1-18 16,-1 0 15,36-18-16</inkml:trace>
  <inkml:trace contextRef="#ctx0" brushRef="#br0" timeOffset="62126.91">564 3457 0,'-17'0'15,"-36"88"1,35-17-1,-17-18-15,0 17 16,-1 1-16,1 17 16,35 0-16,-17 1 15,-1-1-15,0 0 16,18 0-16,0-17 16,0-18-16,0 0 15,0-18-15,0-18 16,0 19-16,0-19 15,18 19-15,-18-19 16,18 1-16,-18 0 16,17 17-16,-17-18 15,0 1 17,18-18-32,-18 18 46,0-1-30,0 1 0,-35-18 77,17-18-93,18 1 16,-18 17-16,1-18 16,-1 0-16,18-17 15,0 18 1,0-1 0,35-17-16,1 17 15,-1 18-15,18-18 16,-18 18-16,18 0 15,-35 0-15,17 0 16,-18 0-16,-17 18 31,0 0-15,0-1-16,0 1 16,-17 0-1,17-1-15,0 1 16,-18-18-16,18 17 15,-17-17 32,-36 0-47</inkml:trace>
  <inkml:trace contextRef="#ctx0" brushRef="#br0" timeOffset="63396.31">494 3510 0,'-18'18'0,"1"52"16,-19 1-16,1 17 15,-18 18-15,18 0 16,17 0-16,-17 17 15,17-17-15,-17 17 16,17-17-16,-17 0 16,17-35-16,1-1 15,17-17-15,0 0 16,0-35-16,0 17 16,17 0-16,1 0 15,-18 1-15,18-1 16,-1-17-16,1-1 15,-18 1 1,18-18 47,-36-18 30,-17 1-93,-1-19 16,19 19-16,-1-19 16,1 36-16,17-17 15,0-1 1,0 1-16,17-1 15,36 0-15,18 1 16,35 17-16,-36 0 16,-17 0-16,-35 0 15,-1 0-15,-34 0 63,-1 35-63,0-17 15,1-1-15,-1-17 16,18 18 0,-18-18-1,18-18 17</inkml:trace>
  <inkml:trace contextRef="#ctx0" brushRef="#br0" timeOffset="67211.06">547 5856 0,'-18'0'0,"18"18"15,-17-1-15,-1 1 16,0 35 0,1 0-16,-19 35 15,1 0-15,0 0 16,0 36-16,-1-18 15,36 17-15,0 18 16,0-17-16,18-1 16,-18-35-16,18-17 15,-18-18-15,35 0 16,-18-18-16,1 0 16,0 1-16,-18-19 15,0 1 1,17-18-16,1 18 15</inkml:trace>
  <inkml:trace contextRef="#ctx0" brushRef="#br0" timeOffset="68795.73">32597 5680 0,'0'17'32,"35"19"-32,0-1 15,0 35-15,18 1 16,-17 17-16,17 18 16,-18 0-16,35 35 15,-17-18-15,18 19 16,-36-19-16,0-17 15,1-36-15,-19-17 16,-17-17 0,18-19-16,-18 1 15,0 0-15,0-1 16,0 1 0,0-1-16,0 19 15,-35-1-15,17 0 16,-35 18-16,0-18 15,0 1-15,-17-1 16,-18-17-16,-1 17 16,1 0-16,-18-17 15,36 0-15,-18-1 16,17 1-16,36-1 16,-36 1-16,36-18 15,-36 0-15</inkml:trace>
  <inkml:trace contextRef="#ctx0" brushRef="#br0" timeOffset="70646.64">476 5856 0,'0'0'0,"-35"18"0,0-1 15,35 1-15,-36 17 16,19 1-16,-1 16 16,1 1-16,-1 36 15,18-19-15,-18 1 16,18-1-16,0 1 15,0 193 17,0-193-17,18-18-15,-18 0 16,18-18-16,-18 0 0,17 1 16,-17-19-1,0 36 1,18-18-16,-1 1 0,-17-19 15,18 36-15,0-17 16,-18-1-16,17 0 16,1-17-16,-18 17 15,18-35-15,-18 18 16,17-18-16,-17 17 16</inkml:trace>
  <inkml:trace contextRef="#ctx0" brushRef="#br0" timeOffset="74132">2134 6315 0,'18'0'31,"0"0"-15,-1 0-16,18 0 15,18 0-15,-35 0 16,53 0-16,-18-18 16,17 18-16,18 0 15,-17 0 1,-1 0-16,-17 0 0,18 0 15,-18 0-15,17 0 16,1 0-16,-1 0 16,36 0-1,-35 0-15,-18 0 16,-36 0-16,1 0 16,0 0 30,17 0-30,0 0-16,36 0 16,-1 0-16,-34 0 15,17 0-15,-36 0 16,18 0-16,1 0 16,-1 0-16,0 0 15,1 0-15,-1 0 16,18 0-16,0 0 15,17 0-15,1 0 16,17 0 0,0 0-16,0 0 15,1 0-15,16 0 16,-16 0-16,-1 0 16,18 0-16,-1 0 15,1 0-15,-18 0 16,1 0-16,-36 0 15,-18 0-15,-17 0 16,-1 0-16,1 0 16,-1 0-16,19 0 15,-19 0 1,19 0-16,-1 0 16,-17 0-16,17 0 15,-18 0-15,1 0 16</inkml:trace>
  <inkml:trace contextRef="#ctx0" brushRef="#br0" timeOffset="75653.03">2117 6862 0,'17'0'16,"19"0"-16,-1-18 16,0 18-16,18 0 15,18-18-15,-18 18 16,17 0-16,1-17 16,-1 17-16,1 0 15,-1 0-15,19 0 16,-1 17-16,18-17 15,-18 0 1,35 0-16,-35 0 16,1 0-16,-1 0 15,0 0-15,-35 0 16,17 0-16,1 0 16,-36 0-16,18 0 15,18 0-15,-1 0 16,1 0-16,-1 0 15,1 0-15,-18 18 16,-18-18-16,0 0 16,-17 0-16,0 0 15,17 18-15,-17-18 16,-1 0-16,19 0 16,-19 0-16,18 0 15,1 17-15,-19-17 16,19 0-16,-19 18 15,1-18 1,0 0-16,-1 0 16,1 0-16,-1 0 15,1 0 1,0 0-16,-1 0 16,1 0-1,0 0 1,-1 0-16,19 0 15,-1 0-15,0 0 16,-17 0-16,-1 0 16,19 0-16,-19 0 15,-17 17 142,-35 1-157</inkml:trace>
  <inkml:trace contextRef="#ctx0" brushRef="#br0" timeOffset="77221.75">2134 7302 0,'18'0'32,"17"0"-17,-17 0-15,17 0 16,0 0-16,18 0 15,18 0-15,35-17 16,0 17-16,17 0 16,18 0-16,-17 0 15,-1 0-15,-17 0 16,0 0-16,-36 0 16,18 0-16,1 0 15,-19 0 1,1 0-16,-1 0 15,-17 0-15,18 0 16,-1 0-16,1 0 16,0 0-16,-1 0 15,-17 0-15,18 0 16,-19 0-16,1 0 16,-17 0-16,-19 0 15,1 0-15,0 0 31,-1 0-31,1 0 16,-1 0 0,19 0-16,-19 0 15,1 0-15,0 0 16,-1 0 31,1 0-16,0 0-15,-1 0-1,18 0 1,1 0 0,-19 0-1,1 0-15,0 0 16,-1 0-16,1 0 15,0 0 64,-1 0-33,1 0-14</inkml:trace>
  <inkml:trace contextRef="#ctx0" brushRef="#br0" timeOffset="78950.39">4815 6809 0,'18'0'47,"0"0"0,-18 17-32,17-17 1,1 0-1,0 0 1,-1 0-16,19 0 16,-19 0-16,18 0 15,1 0-15,-1 0 16,0 0-16,-17 0 16,0 0-16,-1 0 15,1 0-15,-1 0 16</inkml:trace>
  <inkml:trace contextRef="#ctx0" brushRef="#br0" timeOffset="84503.11">10689 6297 0,'53'0'0,"247"-70"31,-212 52-16,36 18-15,-1 0 16,18-18-16,0 18 16,18 0-16,-35 0 15,17-17-15,0 17 16,-18 0-16,-17-18 16,0 18-16,0 0 15,-18-18-15,18 1 16,-18 17-1,35 0-15,-34 0 0,34 0 16,-35 0 0,36 0-16,-36 0 15,0 0-15,-17 0 16,17 0-16,18 0 16,-18 0-16,0 0 15,-17 0-15,35 0 16,-18 0-16,0 0 15,35 0-15,-34 0 16,16 0-16,1-18 16,-18 18-16,1 0 15,-1 0-15,-35 0 16,0 0-16,0 0 16,-18 0-16,0 0 15,-17 0-15,-1 0 16,-34 0 46,-19 18-62,-34-1 16</inkml:trace>
  <inkml:trace contextRef="#ctx0" brushRef="#br0" timeOffset="91150.71">7673 1588 0,'0'88'16,"0"0"-16,0-35 15,0 17-15,0-52 16,0 0-16,0-1 15,0 1-15,0 0 16,0-36 47</inkml:trace>
  <inkml:trace contextRef="#ctx0" brushRef="#br0" timeOffset="91382.93">7691 1764 0,'17'0'0,"1"0"16,35 18-16,17 17 15,19-18 1,34 19-16,0-36 0,-17 35 15,-35-35-15,-54 18 16,1-18-16</inkml:trace>
  <inkml:trace contextRef="#ctx0" brushRef="#br0" timeOffset="91689.55">7814 2046 0,'18'0'0,"-1"18"16,1-1-16,0 19 16,17-19-16,-35 1 15,18 17-15,-18-17 16,0-1 0,0 1-16,-18 0 15,-35-1 1,-18 1-1</inkml:trace>
  <inkml:trace contextRef="#ctx0" brushRef="#br0" timeOffset="91891.17">7549 2328 0,'89'0'0,"52"-35"16,35 0-1,36-1-15,-71 19 0,-71 17 16,-52 0-16,0 0 16,-36 17 15</inkml:trace>
  <inkml:trace contextRef="#ctx0" brushRef="#br0" timeOffset="92180.76">7867 2452 0,'88'-18'0,"53"-17"16,0 0-16,-35 35 16,-71 0-16,-17 0 15,0 0-15,-1 0 31,-17 35 1,0-17-32,0-1 15,0 1 1,18-18 15,0 0-31,-1 0 16</inkml:trace>
  <inkml:trace contextRef="#ctx0" brushRef="#br0" timeOffset="92782.61">8590 1799 0,'53'-35'16,"-18"35"-16,36-18 16,-18 18-16,-36 0 15,-34 0 48,-1 0-63,1 0 15,-1 0-15,-17 0 16,17 18-16,0 0 16,18-1-1,0 1 1,0-1 15,0 1-31,18-18 16,0 18-16,-1-1 15,1-17-15,0 18 16,-1-18 15,-17 18 32,18-1-63,-18 19 15,17-19-15,-17 1 16,0 17-16,0-17 31,-17-1-31,17 1 16,-35 0-16,-1-1 16,19-17-1</inkml:trace>
  <inkml:trace contextRef="#ctx0" brushRef="#br0" timeOffset="92968.33">8520 2170 0,'105'0'16,"-16"-18"-16,-1-17 16,-18 35-16,-34-18 15,17 18-15,-36 0 16,18 0-16,-17 0 15,0 0-15,17 0 16,0 0-16</inkml:trace>
  <inkml:trace contextRef="#ctx0" brushRef="#br0" timeOffset="93765.59">9860 1482 0,'18'-18'0,"17"0"16,36-35-16,52 1 16,18-37-16,106 1 15,71-35-15,70-18 16,35 35-16,0-18 15,71 1-15,-17 35 16,-1-1-16,0 37 16,53-1-16,-53 35 15,-17 18-15,-18 0 16,-88 18-16,17 35 16,-70 17-16,53 18 15,-36 18 1,-34-18-16,-72 0 15,-87-17-15,-54 0 0,-17-36 16,-18 0 0,-17-17-16,0 17 15,-18 0-15,17 18 16,-17-17-16,0-19 16,0 18-16,18-17 15,-18 0 1,0-1 15</inkml:trace>
  <inkml:trace contextRef="#ctx0" brushRef="#br0" timeOffset="94328.59">18397 1252 0,'-17'18'16,"-1"0"-16,0-1 15,1 19-15,-1-19 16,1 18-16,-1 1 15,0-1-15,1-17 16,-1-1-16,18 1 16,-18-18-16,18-18 31,0-17-15,0 0-16,0 17 15,-17 0-15,17-17 16,-18 35-16,18-17 31,0-1-15,35 0-1,1 1-15,17-1 16,-1-17-16,1 35 16,0 0-16,-35 0 15,17 0-15,-17 0 16,-18 17 62,-18 19-78,1-19 16,17 1-16,-18-18 15,0 18-15,18-1 16,-35-17-16,17 18 15,18-1-15</inkml:trace>
  <inkml:trace contextRef="#ctx0" brushRef="#br0" timeOffset="101707.64">18962 1746 0,'0'0'0,"-18"18"0,1 0 16,17 17-16,0-18 16,0 1-16,0 0 15,17-18-15,1 35 16,35-17-16,0 17 16,0-17-16,-1-1 15,-16 1-15,-1-18 16,0 0-16,-17 0 15,0 0-15,-1-35 16,1-18-16,-18 0 16,0 0-16,0 18 15,0-1 1,-18 19-16,18-1 16,0 0-16,-17 18 15,-1 0 1,0 0-1,-17 0-15,17 0 16</inkml:trace>
  <inkml:trace contextRef="#ctx0" brushRef="#br0" timeOffset="101949.42">18803 2170 0,'106'-18'15,"0"0"-15,0 18 0,-1 0 16,-16-17 0,-19-1-16,-17 18 15,-35 0-15,-1 0 16</inkml:trace>
  <inkml:trace contextRef="#ctx0" brushRef="#br0" timeOffset="102133.49">19262 2170 0,'0'35'16,"0"-70"-16,-18 105 15,0-35-15,18-17 0,-17 0 16,17-1-16</inkml:trace>
  <inkml:trace contextRef="#ctx0" brushRef="#br0" timeOffset="102270.67">19579 2240 0,'0'0'0,"141"-35"32,-123 17-32,0 1 15,-18-1 1,0 0-16,0-17 16</inkml:trace>
  <inkml:trace contextRef="#ctx0" brushRef="#br0" timeOffset="102463.35">19791 1746 0,'17'36'31,"-17"-1"-31,0 0 0,0 36 16,0-1-16,0 1 15,0 17 1,0 0-16,-35-17 0,0-1 15,17-34-15,1-19 16</inkml:trace>
  <inkml:trace contextRef="#ctx0" brushRef="#br0" timeOffset="102681.17">19544 2452 0,'-18'35'31,"18"-17"-31,0-1 0,36-17 47,-1 0-47,88-17 16,-17-1-16,-18 0 16,0 1-16,-17-1 15,0-17-15,-1 0 16</inkml:trace>
  <inkml:trace contextRef="#ctx0" brushRef="#br0" timeOffset="102916.43">20355 1729 0,'0'17'31,"0"19"-15,0-1-1,18-18-15,-18 1 16,0 17-16,0 18 16,0-35-16,0 0 15</inkml:trace>
  <inkml:trace contextRef="#ctx0" brushRef="#br0" timeOffset="103364.03">20302 2028 0,'36'0'0,"-1"-17"16,0-1-16,0 18 15,-17 0-15,-53 35 78,0-17-78,-1 0 16,19 35-16,-19 0 16,19-1-16,17 1 15,0-17-15,0-1 16,0-17-16,17-1 15,1 1 1,17-18-16,1 0 16,-1-18-16,-18 1 0,1-19 15,-18 19 1,18-1-16,-18-17 16,0 17-16,0 0 15,-18 1 1,0 17-1,1-18-15,-18 18 16,17 0 0</inkml:trace>
  <inkml:trace contextRef="#ctx0" brushRef="#br0" timeOffset="103720.37">20620 1852 0,'0'53'0,"0"18"16,0 17 0,-18 0-16,18 18 15,0-36-15,-17-34 16,17-19-16,-18-17 47,36-17 0,-1 17-47,-17-18 15,18 18-15,0-18 31,-1 18-31,1 0 16,17-17-16</inkml:trace>
  <inkml:trace contextRef="#ctx0" brushRef="#br0" timeOffset="104016.45">20973 1782 0,'0'17'15,"0"36"-15,-18 18 16,0-18-16,18-18 16,0-18-16,0 1 15,18-18 16,0 0-31,17-18 16,18 1-16,-18 17 16,-17-18-16</inkml:trace>
  <inkml:trace contextRef="#ctx0" brushRef="#br0" timeOffset="104201.19">20814 2205 0,'88'-18'32,"-17"1"-32,-18-1 0,17 0 15,-17 18-15,-35 0 16</inkml:trace>
  <inkml:trace contextRef="#ctx0" brushRef="#br0" timeOffset="104419.39">20884 2258 0,'0'35'0,"0"-70"16,-35 141-16,35-71 15,0-17 1,0-1-16,35-17 31,71 0-31,-18 0 16,54-17-16,16-1 16,-69 0-16,-19 1 15,-35 17-15</inkml:trace>
  <inkml:trace contextRef="#ctx0" brushRef="#br0" timeOffset="106688.47">21960 1729 0,'-17'17'16,"-18"19"-1,-1 16-15,-17 1 16,0-17-16,36 17 16,-19-36-16,36 1 15,18-36 48</inkml:trace>
  <inkml:trace contextRef="#ctx0" brushRef="#br0" timeOffset="106882.07">21855 1905 0,'35'0'15,"18"18"-15,-18 17 16,36-17-16,-36-1 15,18-17-15,-36 18 16,1-18-16,-18 17 47</inkml:trace>
  <inkml:trace contextRef="#ctx0" brushRef="#br0" timeOffset="107083.09">21960 2064 0,'18'35'16,"-18"-17"0,0-1-16,0 1 15,0 0-15,-18 17 16,-17 0-16,0 0 15,0-17-15,-1 0 16</inkml:trace>
  <inkml:trace contextRef="#ctx0" brushRef="#br0" timeOffset="107260.07">21731 2328 0,'35'-17'15,"36"-1"-15,0 0 16,17 1-16,18-1 15,-1 0 1,1 18-16,-71 0 0,-17 0 16,-53 53 15</inkml:trace>
  <inkml:trace contextRef="#ctx0" brushRef="#br0" timeOffset="107565.57">21943 2417 0,'70'-18'16,"1"0"-16,17 18 16,-17 0-16,-36 0 15,-17 0-15,-18 18 47,0 0-31,0 17-16,0-18 15,0 1-15,0 0 16,17-18 15,18 0-15,18 0-1</inkml:trace>
  <inkml:trace contextRef="#ctx0" brushRef="#br0" timeOffset="107838.35">22595 1834 0,'0'0'15,"18"0"-15,35 0 16,-18 0-16,-17 0 16,17 0-16</inkml:trace>
  <inkml:trace contextRef="#ctx0" brushRef="#br0" timeOffset="108087.43">22631 1834 0,'0'0'16,"0"18"-16,-18-18 15,0 88 17,1-52-32,17-19 15,0 1 1,17-18 0,-17 17-1,36-17 1,-19 0-16,1 0 15,0 0-15</inkml:trace>
  <inkml:trace contextRef="#ctx0" brushRef="#br0" timeOffset="108305.88">22701 2064 0,'0'17'0,"0"1"15,0 0-15,0-1 16,0 1 0,0 0-16,-17-1 15,-19 18-15,1 1 16,0-19-16,-18 1 16,18 0-16,-1-1 15,1-17 1,17 0-16</inkml:trace>
  <inkml:trace contextRef="#ctx0" brushRef="#br0" timeOffset="108475.57">22384 2328 0,'17'0'0,"36"0"16,0 0-16,35 0 16,-17-17-16,17 17 15,-17 0-15,-36 0 16,0 0-16,1 0 15,-1 0-15,-18 0 16,-17 17-16,18-17 16</inkml:trace>
  <inkml:trace contextRef="#ctx0" brushRef="#br0" timeOffset="110140.02">23424 2240 0,'18'0'32,"0"0"-32,-1 0 15,1 0-15,0 0 16,-1 0-16,1 0 15</inkml:trace>
  <inkml:trace contextRef="#ctx0" brushRef="#br0" timeOffset="110478.46">23513 2134 0,'0'18'16,"0"17"0,0-17-16,0 17 15,0-17-15,0 17 16,0 0-16,0-17 15,0 0 1</inkml:trace>
  <inkml:trace contextRef="#ctx0" brushRef="#br0" timeOffset="110808.62">23354 2205 0,'18'0'31,"17"0"-31,0 0 15,18 0-15,18 0 16,-19 17-16,-16-17 16,-19 0-16,1 0 15,-53 0 48</inkml:trace>
  <inkml:trace contextRef="#ctx0" brushRef="#br0" timeOffset="111073.37">23548 2064 0,'0'17'0,"0"1"16,0 17-16,0 36 15,0-36-15,0 36 16,0-54-16,0 19 16,-18-19-16,18 1 15,0 0 32</inkml:trace>
  <inkml:trace contextRef="#ctx0" brushRef="#br0" timeOffset="111323.72">23354 2311 0,'18'-18'15,"-1"18"1,18 0-16,36 0 16,0 0-16,17 0 15,0 0 1,-18 0-16,-34 0 0,-19 0 16,-52-18 30</inkml:trace>
  <inkml:trace contextRef="#ctx0" brushRef="#br0" timeOffset="111532.11">23636 2117 0,'18'70'31,"-18"1"-31,0-18 16,0 0-16,0 17 16,0 1-16,0-36 15,-18 0-15,18-17 16,0 0-16</inkml:trace>
  <inkml:trace contextRef="#ctx0" brushRef="#br0" timeOffset="114356.75">25259 1376 0,'18'0'16,"17"-18"-16,0 18 15,-17 0-15,35 0 16,-18 0-16,0 0 16,-17 18-1,-1-1-15,1 19 16,-18 17-16,18-18 16,-18 18-16,0-35 15,-18 17-15,0-18 16,1-17-16,-1 0 15,1 0-15,17 18 63,17 0-32,1-1-31,-1 19 16,1-19-1,0 1-15,-18 0 0,0-1 32,0 1-32,-36-1 0,1 1 15,0 0 1,0-1-16,-1 1 16,1 0-16,0-1 15,17-17-15,1 0 31,17-17 1,0-1-32</inkml:trace>
  <inkml:trace contextRef="#ctx0" brushRef="#br0" timeOffset="114775.06">25929 1499 0,'0'18'31,"0"17"-15,0 18-1,-17-18-15,17 1 16,0-19-16,0 1 15,0 0-15,17-18 16,1 0 0,17 0-16,0 0 15,-17-36-15,0 19 16,-1-1 0,1 0-16,-18 1 0,0-1 15,0 1-15,0-1 16,0-17-16,-18 17 15,18 0-15,-17 18 16,-1 0-16,0 0 16,1 0-1,-1 0-15,0 0 16</inkml:trace>
  <inkml:trace contextRef="#ctx0" brushRef="#br0" timeOffset="115266.88">26335 1499 0,'-18'36'31,"1"17"-31,17-18 16,-18 18 0,18-18-16,0-17 0,0-1 15,0 1 1,18 0-1,-1-18-15,18 0 16,1 0-16,-19 0 16,19-18-16,-19 0 15,-17 1-15,18-1 16,-18 0-16,0 1 16,0-19-16,0 19 15,0-1-15,-18-17 16,18 0-16,-17 17 15,-1 18-15,18-18 16,-18 18 0,1 0-1,-1 18 1,0 0-16,-17 35 0</inkml:trace>
  <inkml:trace contextRef="#ctx0" brushRef="#br0" timeOffset="116732.65">27323 829 0,'0'0'0,"123"-18"16,-88 18 0,-17 0-16,35 0 15,-35 18-15,-1 17 16,1-17-16,-18 17 16,0 0-16,-18 18 15,-35 0-15,18-17 16,-18 17-16,18-36 15,0 1-15,17-1 16,36-17 31,34 0-31,-16 0-1,-1 0-15,0 0 16,-17-17-16,0 17 15,-1 0-15,1 0 16,-1 0-16,1 0 16</inkml:trace>
  <inkml:trace contextRef="#ctx0" brushRef="#br0" timeOffset="116964.63">27852 917 0,'53'-17'16,"0"-1"-16,17 0 0,-17-17 15,0 17-15,-35 18 16</inkml:trace>
  <inkml:trace contextRef="#ctx0" brushRef="#br0" timeOffset="117407.15">27958 864 0,'0'0'0,"-53"53"31,35-53-15,18 18-16,0-1 15,18 1 32,-18 0-47,53 17 16,0-17-16,-1 17 15,-16 0 1,-19-35-16,1 18 16,-18 0-1,0-1 17,0 1-17,-35-1 1,-1-17-16,1 0 15,-18 18-15,18-18 16,0 0-16,17 0 31,36-18 1,17 18-32</inkml:trace>
  <inkml:trace contextRef="#ctx0" brushRef="#br0" timeOffset="117867.08">28487 864 0,'-18'0'31,"18"36"-31,-35 16 16,17-16-16,18-1 16,0-17-16,0-1 15,0 1-15,18 17 16,17-17-1,0-18 1,1 0 0,-19 0-16,19-18 15,-36 1-15,17-19 16,1 1-16,-18 0 16,0-1-16,0 19 15,-18-1-15,18 1 16,-17-1-16,-1 18 15,0 0-15,-35 0 16,18 0-16,-35 18 16,-19 17-16,-16 35 15</inkml:trace>
  <inkml:trace contextRef="#ctx0" brushRef="#br0" timeOffset="119514.63">19156 2681 0,'35'0'0,"0"0"15,36 0-15,17 0 16,106 0-16,159 0 16,106 0-1,-71 18-15,-141 52 0,-89-17 16,-34-17-16,17-1 15,-35 0 1,-36-35-16,1 0 16,70-18-16,71 1 15,105-36-15,-70 53 16,-106 0-16,0 0 16,-53 0-16,1 18 15,-19-1-15,-17-17 16,-18 0-16,-17 0 15,17 0-15,1 0 16,34-17-16,18 17 16,-35 0-16,-17 0 15,-19 0-15,1 0 16,-1 0-16,1 0 31,0-18-15,-1 18-1,1 0 1</inkml:trace>
  <inkml:trace contextRef="#ctx0" brushRef="#br0" timeOffset="120931.43">27481 1923 0,'36'0'16,"17"-18"-16,17 18 15,1 0-15,-1 0 16,1 0-16,-18 0 16,-36 0-16</inkml:trace>
  <inkml:trace contextRef="#ctx0" brushRef="#br0" timeOffset="121359.48">27658 1905 0,'-18'0'0,"0"0"16,1 0-1,-1 18 1,18-1-16,-17-17 16,17 18 15,35 0-15,0-18-16,53 35 15,1 0 1,-19 0-16,-35 18 0,18-17 15,-35-19-15,0 1 16,-18-1 0,-18 1-1,-17 0 1,-1-18-16,-34 35 16,35-35-16,-18 18 15,0-18-15,35 0 16,-17 0-16,17 0 31,36 0-15</inkml:trace>
  <inkml:trace contextRef="#ctx0" brushRef="#br0" timeOffset="121711.1">28310 2028 0,'0'0'0,"-17"0"16,17 18-16,-18 0 16,1 35-16,17-18 15,0 0-15,0-17 16,0-1-16,0 1 15,35 0-15,0-18 16,0 0-16,18-36 16,-35 19-16,0-1 15,-18-17-15,0 17 16,0 1-16,0-1 16,-18 18-16,0-18 15,-17 18-15,0-17 16,-36 17-16,18 0 15,0 35-15,-35 18 16</inkml:trace>
  <inkml:trace contextRef="#ctx0" brushRef="#br0" timeOffset="122363.43">28346 2575 0,'-36'0'15,"-16"0"-15,16 0 16,-17 0-16,0 0 15,-35-17-15,-35-1 16,17 0-16,-18-35 16,19 18-16,-1-18 15,35 18-15,18-18 16,18 18-16,35-1 16,0 1-16,0-18 15,18 0-15,17 18 16,18-18-1,141-17 1,-88 34-16,0 1 16,-18 17-16,-18 18 15,1-17-15,-18-1 16,-18 18-16,0 0 16,-17 0-1,0 0-15,-1 18 16,1 35-16,0 17 15,-1 1-15,1-1 16,-18 1-16,17-18 16,-17 0-16,0-18 15,0 0-15,0 1 16,-17-1 0,-18 0-16,-1 0 15,1-17-15,-18 17 16,18 1-16,-18-1 15,35-17-15,1-18 16,-1 0 0</inkml:trace>
  <inkml:trace contextRef="#ctx0" brushRef="#br0" timeOffset="123335.55">27834 2346 0,'-35'18'0,"0"17"15,-36 0-15,-35 18 16,-17 0-16,-36 0 15,-17 35-15,-89 18 16,-35 0-16,-17 17 16,-71 36-16,0-36 15,-36 19-15,19-19 16,69-35-16,-87 0 16,53-17-16,35-18 15,70-18-15,36 0 16,70 1-16,18-19 15,53 19-15,-1-19 16,19 19-16,17-1 16,-18 0-1,1 0-15,52 1 16,1-36-16,-1 17 16,18 1 30,-18-18-46,1 0 32,17 18-17,-18-18-15,0 0 16,1 17-16,-1 1 16,-17 0-16,17-1 15,0 1-15,1-18 16,17 17-1,-18-17 1,1 0-16,17 18 16,-18 0-16,0-18 15,18 17 1,-17 1-16,-19 0 47,19 17-47,-19 0 15,19 18-15,-54 0 16,36 0-16,0-35 16,17 17-16,0-35 15,1 0 63</inkml:trace>
  <inkml:trace contextRef="#ctx0" brushRef="#br0" timeOffset="123797.12">21378 4533 0,'0'0'16,"-17"0"15,-36 35-31,17-17 16,-34 35-16,35 0 16,-18-18-16,17-17 15,36-1-15,18 19 31,35-1-15,35 18 0,-17-18-16,-18 1 15,-18-19-15,0-17 0,-17 0 16,0 0-16,-18-17 47,0-19-47,0 1 15,0 0-15,0-18 16,-18 0-16,-17 18 16,17-18-16,0 17 15,1 1-15,-1 17 16,18 1 0</inkml:trace>
  <inkml:trace contextRef="#ctx0" brushRef="#br0" timeOffset="140715.46">7585 6244 0,'35'-17'16,"0"17"-16,36 0 15,-18-18-15,0 18 16,17 0-16,18 0 15,1 0-15,16 0 16,-16 0-16,16 0 16,1 0-16,18 0 15,-36 0-15,-17 0 16,-19 0 0,1 0-16,-35 0 15,0 0-15,17 0 0,-17 0 16,-1 0-1,18 0-15,1 0 16,-1 0-16,18 0 16,0 0-16,0 0 15,0 0-15,-18 0 16,36 0-16,-54 18 16,36-18-16,0 0 15,18 0-15,-1 17 16,-17-17-16,18 0 15,17 0-15,-18 0 16,19 0-16,-1 0 16,35 0-16,-35 0 15,36 0-15,-18 0 16,0 0-16,-36 0 16,-17 0-16,0 18 15,-35-18-15,-1 0 16,1 0 31,-1 0-32</inkml:trace>
  <inkml:trace contextRef="#ctx0" brushRef="#br0" timeOffset="142392.01">7161 6315 0,'-17'17'16,"-19"-17"-1,-34 0-15,-36 0 16,0 0-16,0 0 16,1 0-16,-1 0 15,0-17 1,35 17-16,1-18 15,-1-17-15,18 35 16,0-18-16,18 18 16,17-17-16,-17 17 15,18 0-15,-1 0 16,36 0 78,17 0-94,35 0 15,1 0 1,-18 0-16,17 0 0</inkml:trace>
  <inkml:trace contextRef="#ctx0" brushRef="#br0" timeOffset="142912.37">5838 6756 0,'36'0'16,"70"0"-16,35 0 16,17-18-16,-16 18 15,52 0-15,-53 0 16,17 35-16,-16-35 15,-72 18-15,1 0 16,-54-18-16</inkml:trace>
  <inkml:trace contextRef="#ctx0" brushRef="#br0" timeOffset="143413.38">5380 7320 0,'159'0'31,"-71"0"-31,53 0 16,-18 0-16,36 0 15,18 0-15,-19 0 16,-17 0-16,-52 0 16,-36 0-16,-36 0 15</inkml:trace>
  <inkml:trace contextRef="#ctx0" brushRef="#br0" timeOffset="146574.41">6297 5750 0,'-141'-53'32,"70"36"-32,-34-19 0,16 1 15,1 18-15,0 17 16,17 0-16,-34 0 15,-1 0 1,18 0-16,-18 0 16,18 35-16,-1 0 15,19-17-15,35-1 16,17 1-16,0 0 16</inkml:trace>
  <inkml:trace contextRef="#ctx0" brushRef="#br0" timeOffset="146977.38">4904 5715 0,'-18'0'0,"0"18"16,1-1-16,-1-17 15,18 18-15,-18 0 16,36-18 31,35 0-47,18 0 15,17 17-15,-35-17 16,-18 18-16,-17-18 16,-18-18 31,0 1-32,0-1-15,0 0 16,0 1-16,-18 17 15,0 0-15,18-18 16,-17 18-16</inkml:trace>
  <inkml:trace contextRef="#ctx0" brushRef="#br0" timeOffset="147605.04">6421 6473 0,'-18'0'0,"0"-17"15,-35 17 1,18-18-16,-35 1 15,17-19-15,0 19 16,-18 17-16,-17-18 16,-18 18-16,18 0 15,-36 0-15,36-18 16,-18 18-16,36 0 16,35 0-16,17 0 15,0 0 1</inkml:trace>
  <inkml:trace contextRef="#ctx0" brushRef="#br0" timeOffset="148000.73">5309 6315 0,'-35'0'0,"17"17"16,-17-17-16,17 18 16,1-18-16,-1 18 15,1-18 1,52 17 31,0 1-47,18 0 15,-18-1-15,18-17 16,-17 0-16,-19 0 16,1 0-16,-1 0 15,-17-17 1,0-1-16,0-17 15,0 17-15,0 0 16,0 1 0</inkml:trace>
  <inkml:trace contextRef="#ctx0" brushRef="#br0" timeOffset="148660.03">6156 6897 0,'0'0'0,"-35"-18"31,17 18-31,-17 0 16,-18-17-16,-35 17 15,-1-18-15,1 18 16,0-18-16,0 1 16,35 17-16,-35 0 15,35 0-15,18 0 16,-1 0-16,19 0 16,-1 0-16,0 0 15,1 17 1,-1-17-16,18 18 15,-18-18 1</inkml:trace>
  <inkml:trace contextRef="#ctx0" brushRef="#br0" timeOffset="149165.57">5203 6756 0,'-17'0'16,"-1"0"0,1 0-16,-1 17 15,-17 1 1,17-18-16,18 18 16,0-1 15,35-17-31,1 18 15,34 17-15,-17-17 16,-18-18-16,-35 17 16,18-17-16,-18-17 78,0-1-78,-18-17 15,-17 17-15,17-17 16,1 17 0,-1 1-16,0-1 15,1 18 32</inkml:trace>
  <inkml:trace contextRef="#ctx0" brushRef="#br0" timeOffset="152699.6">600 7708 0,'0'0'0,"-124"88"32,89-35-32,-36 18 0,36 35 15,18-36-15,-1 18 16,0 1-16,18-19 15,0 1-15,0 17 16,18-18-16,0 1 16,-18-18-16,17 18 15,-17-1 1,0-17-16,0 0 16,18 17-16,-1-17 15,-17 0-15,0-17 16,18 17-16,0-36 15,-18 1-15</inkml:trace>
  <inkml:trace contextRef="#ctx0" brushRef="#br0" timeOffset="153496.21">8202 7726 0,'0'0'0,"88"35"32,-17 36-32,17-1 0,-17 18 15,-1 18-15,-17-18 16,18 1-16,-36-1 16,-17 18-16,-1-18 15,1 0-15,-18 0 16,0 0-16,0 1 15,0-19-15,0-35 16,0 54-16,-18-36 16,1 17-16,-1-35 15,-17 1-15,17-1 16,0-17-16,1-18 16,17 17-1,-18-17 48</inkml:trace>
  <inkml:trace contextRef="#ctx0" brushRef="#br0" timeOffset="156071.04">5909 8184 0,'35'0'0,"18"0"0,35 0 16,18 0 0,35 0-16,18 0 15,18 0-15,-36 0 16,0 0-16,-18 0 16,1-17-16,-19 17 15,-16-18-15,-36 18 16,-18 0-16,-17 0 15,-1 0 17,1 0-1,-1 0-15,1 0-1,0 0 1,-1 0-1</inkml:trace>
  <inkml:trace contextRef="#ctx0" brushRef="#br0" timeOffset="156842.94">6050 8590 0,'35'-18'15,"18"18"1,18 0-1,17 0-15,36 0 16,-1 0-16,18 0 0,18 0 16,17 0-16,-17 0 15,-36 0-15,1 18 16,-1-18-16,-34 18 16,-19-18-16,-17 0 15,-35 0 1,-1 0-16,1 0 15,0 0 1,-1 0 0,1 0-1,-36 0 79</inkml:trace>
  <inkml:trace contextRef="#ctx0" brushRef="#br0" timeOffset="157840.75">6509 9013 0,'17'0'16,"1"0"-16,0 0 15,17 0-15,18 0 16,0 0-16,0 0 16,17 0-16,1 0 15,17 0-15,-17 0 16,-1 0-16,-35 0 16,18 0-16,0 0 15,-18 0-15,36 0 16,-18 0-16,18 0 15,17 0-15,0 0 16,-35 0 0,0 0-16,-18 0 15,-17 0-15,-1 0 16,1 0 0,0 0-16,-1 0 15,1-17-15,17 17 16,0 0-16,18 0 15,-35 0-15,0 0 16,-1 0-16,1 0 16,0 0-1,-1 0-15,18 0 16,1 0 0,-1-18-1,-17 18-15</inkml:trace>
  <inkml:trace contextRef="#ctx0" brushRef="#br0" timeOffset="158622.03">8273 8978 0,'17'0'31,"1"0"-31,0 0 16,17 0-16,-18 0 15,19 0-15,-1-17 16,-17 17-16,17 0 16,-35-18-16,18 18 15,-1 0-15,-17-18 94,18 18-94</inkml:trace>
  <inkml:trace contextRef="#ctx0" brushRef="#br0" timeOffset="159524.34">5980 9402 0,'88'-18'0,"0"18"16,18 0-16,53 0 15,-1 0-15,36 0 16,36 0-16,-1-18 16,71 18-16,-71 0 15,-52 0-15,-72 0 16,-52 0-16</inkml:trace>
  <inkml:trace contextRef="#ctx0" brushRef="#br0" timeOffset="164246.22">670 10354 0,'18'0'32,"17"0"-32,18 0 15,18 0-15,-54 0 16,19 0 0,-19 0-16,1 0 15,17 0 1,-17 0-16,17 0 15,0 0-15,18 0 16,35 0-16,-17 0 16,0 0-16,-36 0 15,18 0-15,-18 0 16,0 0-16,1 0 16,-1 0-16,18 0 15,0 0-15,53 0 16,35 0-16,0 0 15,0 0-15,-18 0 16,-17 0 0,-18 0-16,-17 0 15,-1 0-15,1 0 16,0 0-16,17 0 16,18 0-16,-1 0 15,19 0-15,17 0 16,-18 0-16,-17 0 15,-35 0-15,-18 0 16,-18 0-16,-17 0 16,17 0-16,-17 0 15,-1 0 1,19 0-16,-19 0 16,54 0-16,-36 0 15,0 0-15,1 18 16,-1-18-16,-17 0 15,-1 0-15,1 0 32,-1 0-32,1 0 15,17 0-15,1 0 16,17 0-16,17 0 16,-35 0-16,1 0 15,-19 0 1,1 0-1,0 0 17,-1 0-32,1 0 15,-1 0-15,19 0 16,-19 0-16,1 0 16,17 0-16,-17 0 15,0 0-15,-1 0 16,1 0-16,-1 0 15,36 0-15,-35 0 16,17 0-16,1 0 16,-19 0 77,1 0-77,0 0-16,-1 0 16,1 0-16,-1 0 15,1 0-15</inkml:trace>
  <inkml:trace contextRef="#ctx0" brushRef="#br0" timeOffset="167520.54">3104 10248 0,'-17'0'0,"-1"0"15,1 0 1,-19 18-16,1-18 15,0 0-15,-1 0 16,1 0-16,0 0 16,0 0-16,-1 0 15,19-18-15,-1 18 16,18-17 0,-18 17-1,18-18 1,-17 0-1,17 1 1,-18-1-16,18 0 16,0 1-16,0-1 15,0 0-15,0 1 16,0-1-16,18 1 16,-18-1-16,0 0 15,17 18-15,-17-17 16,18-1-16,0 0 15,-1-17 1,1 35-16,-18-18 16,18 18-16,-1-17 15,1-1-15,0 18 16,-1-18 0,18 18-16,-17-17 15,17 17 1,-17 0-16,17 0 0,-17 0 15,17 0-15,-17 0 16,-1 0-16,1 0 16,0 0-1,-1 0-15,19 0 16,-19 0 0,1 0-1,0 0 1,-1 0-16,1 0 15,-1 0 1,1 0-16,-18 17 31,18-17-31,-18 18 32,17-18-32,-17 18 15,0-1-15,18-17 16,-18 36-16,0-19 15,0 1-15,18 17 16,-18-17-16,0 17 16,0-17-16,0-1 15,0 1-15,0 0 32,-18-1-32,0 1 15,-17 0-15,17-1 16,1 1-16,17 0 15,-18-18-15,1 0 16,17 17-16,-18-17 31,18 18-15,-18-18-16</inkml:trace>
  <inkml:trace contextRef="#ctx0" brushRef="#br0" timeOffset="168407.19">3722 10354 0,'-18'0'0,"-35"0"16,36-18-16,-36 18 16,35-17-16,-17 17 15,-1-18-15,1 0 16,18 1-1,-19-1-15,-17 1 16,18-19-16,-18 1 16,18 17-16,35 1 15,-18-1-15,18 0 16,0 1 0,0-1-16,0 1 31,0-1-31,0 0 15,0 1 1,0-1-16,18 18 16,0-18-16,34 1 15,-16-1-15,-1 0 16,-17 18-16,-1-17 16,1 17-16,17 0 15,0-18-15,-17 18 16,17 0-1,18 0-15,-35 0 16,53 0-16,-19 35 0,19-17 16,-36 17-1,1-17-15,-19 0 16,1-1-16,-18 1 31,0 0-15,0-1-16,0 1 15,0-1-15,0 1 16,-18 17-16,1-17 16,-19 17-16,36-17 15,-17 0 1,-1-1 0</inkml:trace>
  <inkml:trace contextRef="#ctx0" brushRef="#br0" timeOffset="169100.91">4039 10319 0,'-35'0'31,"0"0"-31,-36-18 16,18-17-16,-17 17 15,34-17-15,-16 0 16,34 17-16,0 0 15,18 1-15,0-19 16,0 19-16,0-18 16,18-1-1,17 1-15,0 17 16,54-17-16,-19 17 16,36 1-16,-35-1 15,-1 18-15,-17-18 16,-18 18-16,-17 0 15,0 0-15,-1 0 16,1 0 0,17 36-1,-17-19-15,17 19 16,-17-19-16,-1 19 16,1-1-16,-18-17 15,18-1-15,-18 1 16,17-1-16,-17 1 15,0 0-15,0-1 16,0 1 15,0 0-15,-17-1-16,-1-17 16,18 18-1,-18 0-15,1-18 31,17 17-15,-18-17-16,-17 18 16</inkml:trace>
  <inkml:trace contextRef="#ctx0" brushRef="#br0" timeOffset="170804.37">1517 10319 0,'18'0'0,"-18"35"16,17-17-16,1 35 16,0-18-16,17 18 15,0 0-15,18-18 16,18 18-16,-1-18 15,1 0-15,-18 1 16,-18-36-16,0 17 16,-17-17-16,-1 0 62</inkml:trace>
  <inkml:trace contextRef="#ctx0" brushRef="#br0" timeOffset="171279.67">2187 10707 0,'0'0'0,"18"0"0,-1 0 16,-17 17 0,18-17-16,-18 18 15,18 0 1,-18-1-1,-36 1-15,-16 17 16,-19 1-16,18-19 16,0 1-16,18-18 15,17 17-15,36-34 63,17-36-63,-17 18 15,-1-1-15,1 1 16,-18 17-16,18-17 16,-1 18-16,1-1 15,-18 0 1,18 18 0</inkml:trace>
  <inkml:trace contextRef="#ctx0" brushRef="#br0" timeOffset="172108.45">2046 10636 0,'18'0'78,"-1"18"-78,1 0 15,17 17 1,-17-18-16,0 19 16,-1-19-16,1 1 15,-1-18 95</inkml:trace>
  <inkml:trace contextRef="#ctx0" brushRef="#br0" timeOffset="173943.41">5256 10319 0,'18'0'47,"17"0"-47,54 0 16,16 0-16,19 0 15,-1 0-15,18 0 16,18 17-16,18 1 16,17 0-16,17-18 15,19 0-15,-19 17 16,-34-17-16,-36 0 16,-18 0-16,1 0 15,-36 0-15,-18 0 16,19 0-1,-19 0-15,-17 0 16,18 0-16,-1 0 16,18 0-16,18 18 15,0-18-15,-18 0 16,0 0-16,-17 0 16,0 0-16,-19 18 15,-16-18-15,52 0 16,-35 0-16,35 17 15,-35 1-15,18-18 16,-19 0-16,37 0 16,-54 0-16,18 0 15,0 0-15,-18 0 16,-17 0-16,17 0 16,0 0-16,0 0 15,1 0 1,-19 0-16,19 0 15,-1 0-15,0 0 16,-17 0-16,-1 0 16,1 0-16,0 0 31,17 0-15,-17 0-16,52 0 15,1 0-15,-1 0 16,1 18-16,-36-1 15</inkml:trace>
  <inkml:trace contextRef="#ctx0" brushRef="#br0" timeOffset="175180.81">10830 10336 0,'18'0'15,"17"0"-15,18 0 16,18 0-16,17 0 16,18 0-16,35 0 15,0 0-15,53 0 16,0 0-16,18 0 15,-18 0-15,0 0 16,-18 0-16,-35-17 16,18 17-16,-18-18 15,18 0-15,-36 18 16,1 0-16,-18 0 16,-18 0-16,0 0 15,0 0 1,-35 0-16,0 0 15,-18 0-15,-17 0 16,17 0-16,0 0 16,-17 0-16,17 0 15,1 0-15,-19 0 16,1 0-16,17 0 16,-17 0-16,0 0 15,17 0-15,18 0 16,53 0-16,35 0 15,53 0-15,17 18 16,1 0-16,-53-18 16,-53 17-16,-71-17 15,-17 0-15</inkml:trace>
  <inkml:trace contextRef="#ctx0" brushRef="#br0" timeOffset="176163.08">16316 10319 0,'0'0'0,"71"-18"0,-1-17 15,36 17-15,0-17 16,35 35-16,18-18 16,17-17-1,0 35-15,1 0 16,52 0-16,18-18 16,-18 18-16,18 0 15,-35 0-15,-53 0 16,-18 0-16,-18 0 15,-35 0-15,-35 0 16,-17 0-16,-19 0 16,1 0-16,0 0 78,-1 0-78,1 0 15,0 0-15,17 0 16,18 0-16,-36 0 16,19 0-1,-19 0-15,19 0 16,-19 0-16,18 0 16,-17 0-1,0 0-15,-1 0 16,1 0-16,17 0 15,-17 0-15,0 0 16,-1 0 0,1 0-16,-1 0 31</inkml:trace>
  <inkml:trace contextRef="#ctx0" brushRef="#br0" timeOffset="176574.57">19985 9543 0,'35'35'0,"18"18"15,0 17-15,-18 1 16,18 17-16,-18 0 16,-17-35-1,-18 0-15,0 18 16,0-36-16,-18 36 0,-52-1 16,-18-17-1,-1 0-15,-16 0 16,-19-18-16,1 0 15,-18 1-15</inkml:trace>
  <inkml:trace contextRef="#ctx0" brushRef="#br0" timeOffset="177700.89">5592 9684 0,'0'0'0,"-159"70"16,106-17 0,0-18-16,0 18 15,0 18-15,18 0 16,17-19-16,18 19 16,0-36-16,0 18 15,0-18-15,0 1 16,18-1-16,-1 18 15,1-18 1,0-17-16,-1 17 16,1-35-16,0 18 15,17-1-15,-17-17 16,-1 0 0,1 0 15,0 0-16</inkml:trace>
  <inkml:trace contextRef="#ctx0" brushRef="#br0" timeOffset="178933.47">6085 9895 0,'0'-17'16,"-17"17"-1,17-18 1,-18 18 0,18-18-16,-35-17 15,0 0-15,-1 0 16,-34-1-1,17 1-15,0 0 16,-18 17-16,36 1 0,17-1 16,-34 0-16,16 18 15,-17 0-15,0 0 16,1-17-16,-1 17 16,-18 0-16,18-18 15,0 18 1,0-18-16,0 1 15,18 17-15,17 0 16,-17-18-16,18 18 16,-19 0-16,19 0 15,-1 0-15,0 18 16,-17-18-16,17 0 16,-17 17-16,-18 1 15,0 0-15,36-18 16,-19 17-16,1-17 15,17 18 1,1-18 62,-1 18-62</inkml:trace>
  <inkml:trace contextRef="#ctx0" brushRef="#br0" timeOffset="179526.84">4480 9507 0,'0'18'16,"-17"17"0,-1 1-16,18-19 15,-18 36 1,1-35-16,17 17 0,0-17 15,0-1-15,0 1 32,17 0-17,36-1-15,-17 1 16,34-1-16,-35 1 16,-17 0-16,17-1 15,-17-17 1,0 0-1,-18-17 32,0-1-47,-18-17 16,0 17-16,1-17 16,-19 0-16,-17-18 15,18 0-15,-35 0 16,34 0-1,1 0-15,17 18 16,1 17-16,17 1 0</inkml:trace>
  <inkml:trace contextRef="#ctx0" brushRef="#br0" timeOffset="187792.29">529 10971 0,'-17'0'63,"-1"0"-1,0 0-46,1 0 0,17 18-16,0 0 46,-18-1-46,0 1 32,1 0-32,-1-18 15,0 17-15,1 1 32,-1-1-1,1 1-16,-1 0 1,0-1-16,-17-17 16,35 18-16,-18-18 15,18 18 1,-17-18 0,17 17-1,0 1-15,-18-18 16,0 18-16,18-1 15,-17 1-15,17 0 16,-18-18 0,18 17-16,0 1 31,0-1-31,0 1 16,-18 0-16,18-1 15,-17 1-15,17 0 31,0-1-15,0 1 0,0 0-1,0-1-15,0 1 16,0-1 0,-18 1-16,18 0 31,0-1-16,0 1 1,0 0-16,0-1 16,0 1-16,0 0 15,0-1 1,0 1-16,0 0 0,0-1 16,0 1-1,0-1 1,0 1-16,0 17 15,0 1 1,0-19-16,0 1 16,0 0-16,0-1 15,0 18-15,0 1 16,0-19 0,0 1-16,0 17 15,0-17-15,0 17 16,0 0-16,0-17 15,18 17-15,-18-17 16,0 17-16,0 1 16,0-19-16,0 18 15,17-17-15,-17 17 16,0 1-16,0-19 16,0 19-1,0-19-15,0 19 16,0-19-16,18 18 15,-18-17-15,0 17 16,18-17-16,-18 17 16,0 1-16,0-1 15,0 0-15,17 18 16,-17-18-16,0 1 16,18-1-16,-18 0 15,18 0-15,-18-17 16,0 17-16,0-17 15,17 17-15,-17 1 16,0-19-16,0 1 16,0 17-16,18 0 15,-18 1-15,0 34 16,0-35 0,18 36-16,-18-36 0,0 18 15,0-18 1,0 18-16,0-17 15,0 17-15,0-18 16,0 18-16,0-18 16,0 18-16,-18-18 15,18 18-15,0-18 16,0 36-16,-18-36 16,1 18-16,17-17 15,-18 16-15,18-16 16,-18-1-16,18 0 15,0-17-15,-17 17 16,17 0-16,0-17 16,0 17-16,-18 1 15,18-1-15,0 0 16,0-17-16,0 17 16,-18 0-16,18 18 15,0-17-15,0 16 16,0-16-16,0 17 15,0 17-15,0-17 16,0-18 0,0 1-16,0-1 15,0 0-15,0 1 16,0-19 0,0 1-16,0-1 15,0 19-15,0-1 16,0-17-16,0 17 15,0 0-15,0-17 16,0 17-16,0-17 16,0 17-16,18 0 15,-18 1-15,0-19 16,0 19-16,18-19 16,-18 18-16,0 1 15,0-19-15,17 19 16,-17-1-16,0-17 15,18 17 1,-18-18-16,0 19 0,0-1 16,18 18-16,-18-18 15,0-17 1,0 17-16,0-17 16,0 17-16,0-17 15,0-1-15,17 19 16,-17-1-16,0 0 15,0 0-15,18 1 16,-18-1-16,0 0 16,0-17-16,0 0 15,18 17-15,-18-18 16,0 19-16,0-19 16,0 19-16,0-19 15,0 19-15,0-1 16,0-17-16,17-1 15,-17 1-15,0-1 16,0 1-16,18 0 16,-18 17-16,0 0 15,18-17 1,-18 17-16,17 0 16,1 1-16,-1-1 15,-17-17-15,18 17 16,0-17-16,-18-1 15,0 1-15,17-1 16,-17 1 0,0 17-16,18-17 15,-18 35-15,18-18 16,-18-17-16,17 17 16,-17-17-16,0-1 15,0 1-15,18-18 31,-36 0 94,1 0-125,-1 0 16,18-18-16,-18 18 16,1 0-16,17-17 15,0-1 32,0 0-31,0 1-1,17 17-15,1-18 16,0 18-16,-1 0 16,19-17-16,-19 17 15,1 0-15,-1 0 16,-17 17 93,0 18-109,0-17 16,0 0-16,-17-1 16,-1 1 46,1 0-46,17-1-16,-18-17 15,0 0-15,1 18 16,-1-18-16,0 0 16,1-18-1</inkml:trace>
  <inkml:trace contextRef="#ctx0" brushRef="#br0" timeOffset="189666">1923 11465 0,'17'0'0,"19"0"16,34 0-16,1 0 15,17 0-15,35 0 16,18 0 0,-17 0-16,-1 18 15,-17-18-15,0 18 16,-35-18-16,-1 17 15,-17-17-15,-18 0 16,1 0-16,17 18 16,-36-18-16,1 0 15,17 0-15,-17 0 16,-1 0 0,1 0-1,0 0-15,17 0 16,-17 0-1,-1 0-15,1 0 16,-1 0 0,1 0 15,0 0-15,-1 0-1,1 0 1,0 0-16,17 0 15,0 0-15,-17 0 16,0 0 0,-1 0 62,1 0-63,-1 0-15,1 0 16,0 0 0,-1 0 15,1 0-15,0 17-16,35 1 15</inkml:trace>
  <inkml:trace contextRef="#ctx0" brushRef="#br0" timeOffset="190856.15">4163 11589 0,'17'0'32,"54"0"-17,35 0-15,35 0 16,0 0-16,18 0 16,0-18-16,-1 0 15,-34 18-15,-18-17 16,-18-1-1,-18 18-15,-52-17 0,0 17 16</inkml:trace>
  <inkml:trace contextRef="#ctx0" brushRef="#br0" timeOffset="200610.84">1164 12541 0,'-106'18'16,"71"17"0,-18 18-16,18 0 15,0 0-15,-18 17 16,0-17-16,35 0 15,-17 0-15,-18 18 16,0-18-16,0 17 16,0 1-16,0-18 15,36 0-15,-1-18 16,0 0 0,18 0-16,-17-17 0,17 35 15,0-18 1,0 36-16,0 17 15,17 0-15,1 0 16,0-17-16,-1 0 16,1-1-16,0-35 15,-18 18-15,0-35 16,17 17-16,-17-17 16,0 0-16,0-1 15,0 1-15,0-1 16,18-17-16,-18 18 15,17-18-15,-17 18 16,18-18-16,0 0 16,-1 0-16</inkml:trace>
  <inkml:trace contextRef="#ctx0" brushRef="#br0" timeOffset="201929.21">1041 12524 0,'-18'35'16,"36"-70"-16,-54 105 0,-17-35 0,36 18 15,-36 0-15,-18 35 16,18 1-16,18-1 15,0 18 1,0 17-16,-1 1 0,1-19 16,17 19-1,18-18-15,0 0 16,0-1-16,0-34 16,0 0-16,0-19 15,0-16-15,18-1 16,17 0-16,-35-17 15,18-18-15,0 18 16,-18-1-16,17 1 16,1-18-1,-18 18 1,18-18-16,-18 17 16,17 1-1</inkml:trace>
  <inkml:trace contextRef="#ctx0" brushRef="#br0" timeOffset="203273.69">935 16475 0,'0'17'78,"-18"1"-62,1 17-16,-1 1 16,-17-1-16,-1 18 15,19-18-15,-1 18 16,0 0-16,1-18 15,17-17-15,-18-1 16,18 19-16,0-19 16,-17 36-16,17-17 15,0 16-15,0-16 16,-18 34-16,18-17 16,0 0-16,0 0 15,0-18-15,0 1 16,0-1-1,0 0-15,0 0 0,0-17 16,18 17 0,-18-17-16,17 0 15,-17 17-15,0-17 16,18-18-16,-1 17 16,-17 1-1,18 17-15,-18-17 0,18-1 16,-1 1-16,1 0 15,-18 17-15,18-35 16,-1 18-16,1-1 16,0-17-1,-1 0 1,1-17 0</inkml:trace>
  <inkml:trace contextRef="#ctx0" brushRef="#br0" timeOffset="205572.44">2769 12947 0,'18'0'16,"0"0"-16,-1 0 15,1 0 1,0 0-16,-1 0 0,1 0 15,-1 0-15,1 0 16,17 0-16,-17 0 16,0 0-16,17 0 15,-17 0-15,-1 0 16,1 0 0,-1 0-1,1 0-15,0 0 16</inkml:trace>
  <inkml:trace contextRef="#ctx0" brushRef="#br0" timeOffset="206765.94">4163 12982 0,'0'0'0,"17"0"0,19 0 15,-1 0-15,0 0 16,18 0-16,0 0 15,0 0-15,0 0 16,-18 0-16,18 0 16,-18 0-16,18 0 15,-17-17-15,-1 17 16,0 0-16,0 0 16,-17 0-16,17-18 15,-17 18-15,0 0 16,-1 0-16,1 0 15,17 0 1,-17 0-16,-1 0 16,1 0-1,0 0 63,-36 0-15</inkml:trace>
  <inkml:trace contextRef="#ctx0" brushRef="#br0" timeOffset="207545.12">4163 13582 0,'17'0'16,"19"0"-16,-1 0 16,0 0-16,36 0 15,-18 0-15,0 0 16,0 0-1,17 0-15,1 0 16,-36 0-16,35 0 16,-17 18-16,0-18 15,-35 0-15,0 0 0,-18 17 16,17-17 46,-17 18 32</inkml:trace>
  <inkml:trace contextRef="#ctx0" brushRef="#br0" timeOffset="208776.76">4286 16775 0,'18'0'31,"0"0"-31,-1 0 15,36 0-15,18 0 16,-18-18 0,-1 18-16,19 0 15,-18 0-15,-18 0 16,18 0-16,-18 0 16,1 0-16,-1 18 15,-17-18-15,-1 0 31,1 0 1,0 0-1,-1 0 63,1 0-79,-1 0-15,1 0 16</inkml:trace>
  <inkml:trace contextRef="#ctx0" brushRef="#br0" timeOffset="209791.2">4198 17410 0,'35'0'0,"1"0"16,17 0-16,-1 0 15,19 0-15,-18 0 16,-18 0 0,18 0-16,-18 0 15,-17 0-15,17 0 16,-17 0-16,0 0 15,-1 0-15,1 0 16,-1 0 0,1 0 15,0 0 47,-1 0-62,1 0-1,0 0 1,-1 0 15</inkml:trace>
  <inkml:trace contextRef="#ctx0" brushRef="#br0" timeOffset="214006.26">11201 12541 0,'17'36'0,"-17"-1"15,18 18-15,0-18 16,-18 0-16,0-17 16,17 0-16</inkml:trace>
  <inkml:trace contextRef="#ctx0" brushRef="#br0" timeOffset="214498">11201 12629 0,'17'0'16,"19"-17"-1,34 17-15,-35-18 16,18 18-16,-17 0 15,-1 0-15,-17 0 16,-1 0 47,1 18-48,-18-1 1,17 1-16,-17 0 15,18-1 1,-18 1-16,0 0 16,0-1-1,0 1 1,-18-18-16,1 18 16,-18-18-1,17 0 1,-17 0-16,-1 0 15,19 0-15,-19 0 16,19 0-16,-1 0 16,1 0-16,-1 0 15</inkml:trace>
  <inkml:trace contextRef="#ctx0" brushRef="#br0" timeOffset="214746.61">11412 12806 0,'0'35'15,"0"0"1,0-17-1,-17 17-15,-1 1 16,-17-19-16,0 19 16,-1-19-16,1 1 15,0-18-15</inkml:trace>
  <inkml:trace contextRef="#ctx0" brushRef="#br0" timeOffset="-214562.12">11077 13053 0,'35'0'16,"18"0"0,18-18-16,17 18 15,-17 0-15,-18 0 16,0 0 0,-18 0-16,18 0 15,-18 0-15,18-17 16,0-1-16</inkml:trace>
  <inkml:trace contextRef="#ctx0" brushRef="#br0" timeOffset="-214370.91">11906 12700 0,'71'-18'15,"-142"36"-15,212-53 0,-70 17 16,-36 18-16,-17 0 16,-18-18-16</inkml:trace>
  <inkml:trace contextRef="#ctx0" brushRef="#br0" timeOffset="-214064.44">11924 12682 0,'0'0'0,"0"36"0,-35 52 31,35-53-31,0 0 16,0 1-16,0-19 15,17 1 1,19 0 0,-1-18-1,35 0-15,1 0 0,-18 0 16,-18 0-16,-17-18 16</inkml:trace>
  <inkml:trace contextRef="#ctx0" brushRef="#br0" timeOffset="-213871.66">11906 12876 0,'36'-17'16,"16"17"-16,19 0 15,-18 0-15,-18 0 16,-17 0-16,-1 0 16</inkml:trace>
  <inkml:trace contextRef="#ctx0" brushRef="#br0" timeOffset="-213735.26">12330 12823 0,'141'-35'32,"-124"35"-32,-17-17 31,0-1-31</inkml:trace>
  <inkml:trace contextRef="#ctx0" brushRef="#br0" timeOffset="-213534.15">12488 12647 0,'0'18'0,"0"35"15,0 0-15,18 17 16,-18 1-16,0-18 16,18-18-16,-18 0 15,17 0-15,1-17 16,-18 0-16,18-18 15,-18 17-15,17-17 16</inkml:trace>
  <inkml:trace contextRef="#ctx0" brushRef="#br0" timeOffset="-211619.72">15875 12118 0,'53'0'0,"0"0"16,0 0-16,17 0 15,18-18 1,-17 18-16,0-17 0,-36 17 16,-17 0-1</inkml:trace>
  <inkml:trace contextRef="#ctx0" brushRef="#br0" timeOffset="-211321.42">16175 11800 0,'17'89'0,"-17"34"15,18 18-15,0-17 16,-18-1-16,0-17 15,17-35 1,-17-36-16,0-18 16,0 1-16,0 0 0</inkml:trace>
  <inkml:trace contextRef="#ctx0" brushRef="#br0" timeOffset="-209302.17">15981 14146 0,'53'0'16,"17"0"-1,18 0-15,1 0 16,-1 18-16,-18 0 16,-17-1-16,-17-17 15,-19 18-15,1-18 16</inkml:trace>
  <inkml:trace contextRef="#ctx0" brushRef="#br0" timeOffset="-205501.96">17392 12612 0,'0'0'0,"18"0"0,17 0 15,0 0 1,0 0-16,-17 0 0,17 17 16,1 1-1,-19 0-15,1 17 16,17 0-16,-17 1 15,17-1-15,-17 18 16,17 17-16,-17-17 16,-18 35-16,0-17 15,0-18-15,-18 17 16,0 1-16,-17-36 16,17 1-16,1-19 15,-1-17-15,1 0 31,-1 0 16</inkml:trace>
  <inkml:trace contextRef="#ctx0" brushRef="#br0" timeOffset="-205116.49">17621 13282 0,'0'0'16,"-17"18"0,-1 17-16,0 0 15,1-17-15,-1 17 16,18-17-16,0-1 15,0 1 1,35 0 0,18-1-16,-17-17 15,16 18-15,-34-18 16,0 0-16,-18-18 31,0 1-15,0-19-1,-18 1-15,-17 0 16,17 0-16,1 17 16,-1-17-16,0 17 15,-17 0-15,35 1 16</inkml:trace>
  <inkml:trace contextRef="#ctx0" brushRef="#br0" timeOffset="-204586.45">17551 12524 0,'-18'0'16,"0"17"-16,1 1 15,-19 0-15,-16-1 16,-1 1-16,17-1 15,19 1-15,-19 0 16,19-18 0,17 17-1,17-17-15,19 18 16,17 17-16,0 1 16,-1-36-16,-34 17 15,0-17 1,-1 0 15,-17-35-15,0 0-1,0-1-15,0 1 16,0 0-16,0-18 16,-17 18-16,-1-1 15</inkml:trace>
  <inkml:trace contextRef="#ctx0" brushRef="#br0" timeOffset="-203748.76">18697 11924 0,'177'0'16,"-54"0"-1,1 18-15,17-1 16,-53 18-16,-53-35 16</inkml:trace>
  <inkml:trace contextRef="#ctx0" brushRef="#br0" timeOffset="-203233.34">18662 13935 0,'18'0'0,"-1"-18"0,1 18 15,35 0-15,-18-18 16,53 18-16,0-17 16,1 17-16,-1 0 15,-35 0-15,0 0 16,-36 0-1</inkml:trace>
  <inkml:trace contextRef="#ctx0" brushRef="#br0" timeOffset="-202959.01">19103 13670 0,'0'35'31,"0"1"-15,0 52-16,-18-18 15,1 1-15,17 0 16,0-19-16,0 1 16,-18-17-16,18-1 15,0-17-15,-18-18 47</inkml:trace>
  <inkml:trace contextRef="#ctx0" brushRef="#br0" timeOffset="-202420.43">18715 13952 0,'229'-35'15,"-88"35"-15,18-18 16,-35 18 0,-19 0-16,-69 0 15,-1 0-15,-17 0 16,-36 0 46</inkml:trace>
  <inkml:trace contextRef="#ctx0" brushRef="#br0" timeOffset="-202001.63">19244 13635 0,'-18'0'16,"1"53"-16,17 35 16,-18 0-16,-17 18 15,0 0-15,17 0 16,0-18-16,1-18 16,-1-34-16,18-1 15,0-17-15,-18-18 63,1-18-48</inkml:trace>
  <inkml:trace contextRef="#ctx0" brushRef="#br0" timeOffset="-201712.2">18574 13864 0,'35'0'15,"36"0"-15,34 0 16,54 0-16,18 18 15,34-1-15,-34 1 16,-36-18-16,-71 0 16,-34 0-16,-19 0 15,-52 0 32</inkml:trace>
  <inkml:trace contextRef="#ctx0" brushRef="#br0" timeOffset="-201366.1">19297 13688 0,'0'141'16,"0"-71"0,0 1-16,0-18 15,0 35-15,-35-35 16,35 18-1,-18-36-15,0-17 16,18-1-16</inkml:trace>
  <inkml:trace contextRef="#ctx0" brushRef="#br0" timeOffset="-198106.27">17498 14323 0,'17'-18'31,"1"18"-31,0 0 16,-1 0-16,1 0 16,0 0-1,17 0 1,-17 18-1,-1-1-15,1-17 16,-1 18-16,1 0 16,-18-1-1,18 1-15,-18 0 16,17-1 0,-17 1-1,0 0 1,0-1-16,0 1 31,0-1-31,0 1 16,0 0-16,0-1 15,0 1 1,-17 0-16,-1-1 16,18 1-16,-18-18 15,1 18-15,17-1 16,-18-17-16,1 0 15,17 18-15,-18-18 16,0 17 0,1-17-16,-1 0 15,0 0-15,1 0 16,-1 0-16,0 0 16,1 0-16,-1 0 15,-17 0-15,17 0 16,1 0-16,-19 0 15,19 0-15,-1 0 16,0 0-16,1 0 16,-1-17-16,0 17 31,18-18 0,-17 18 0,17-17-15,0-1 0,0 0 15,0 1 0,0-1-15,0 0-1,0 1 17,17 17-17,-17-18-15,0 0 32,18 1-1,0 17 31,-18-18-46,17 18-16</inkml:trace>
  <inkml:trace contextRef="#ctx0" brushRef="#br0" timeOffset="-197594.64">17268 14411 0,'18'0'47,"17"0"-47,1 0 16,-19 0-1,1 18-15,0-18 16,-18 17 0,0 1-16,0 0 15,0 17 1,0-18-16,0 1 15,-18 0-15,18-1 16,-18-17 47,1-17-48,17-1 1,0 0-16,-18-17 0,18 18 15,-18-1 1,18 0 0,0 1-1</inkml:trace>
  <inkml:trace contextRef="#ctx0" brushRef="#br0" timeOffset="-190157.91">21008 14146 0,'-18'0'63,"1"0"-63,-1 0 15,0 0 1,-17 0-16,35 18 16,-18-18-16,1 0 15,-1 18 1,1 17-1,-1-17-15,0-1 16,1 36-16,-1-18 16,18 1-16,0-19 15,0 1-15,0 0 16,0 17-16,0 0 16,0-17-1,0 17-15,35 0 16,1 1-16,-19 17 15,18-36-15,-17 18 16,0-17-16,17 0 16,0-1-16,-17 1 15,17 0-15,-17-18 16,-1 0-16,1 17 16,0-17-16,-1 0 15,1 0-15,0-17 16,-1 17-16,1-18 15,0 0-15,-1 1 16,1-19-16,-18 19 16,17-1-16,-17-17 15,0 17-15,0-17 16,0 17-16,0-17 16,0 17-16,0 1 31,0-1-16,0 1 1,0-1 0,-17 18-16,17-18 15,-18 1 1,18-1-16,-17 18 16,17-18-16,-18 18 31,0 0 0</inkml:trace>
  <inkml:trace contextRef="#ctx0" brushRef="#br0" timeOffset="-189040.25">21290 14270 0,'-18'0'15,"1"0"48,-1 0-48,18 18 1,-17-18 0,-19 0-1,36 17-15,-17-17 16,-1 0-1,0 0 79,18 18 62,0-1-156,0 1 16,-17 17 0,17 1-1,0-19-15,0 1 32,17-36 139,1 18-171,17-17 16,-17-1-16,17 0 16,-17 18-1,-1-17-15,1-1 16</inkml:trace>
  <inkml:trace contextRef="#ctx0" brushRef="#br0" timeOffset="-177259.1">15857 12118 0,'0'-18'0,"18"18"16,17-17-16,-17 17 15,35-18-15,0 18 16,17 0-16,18 0 16,1 0-16,-19 0 15,-17 0-15,0 0 16,-18 0-16,-17 0 16,0 0-16,-1 0 15,1 0-15,0 0 31,-1 0 32,1 0-63,-1 0 16,1 0-1</inkml:trace>
  <inkml:trace contextRef="#ctx0" brushRef="#br0" timeOffset="-169332.43">1940 11465 0,'18'0'32,"35"0"-17,53 0-15,35-17 16,18 17-16,17 0 16,36 0-16,-36 0 15,-35 0-15,0 0 16,-17 0-16,-19 0 15,-16 0-15,-1 0 16,-18 0-16,1 0 16,-36 0-16,1 0 15,-19 0-15,1 0 203,-1 0-187,1 0 0,17 0-1,-17 0-15,17 0 16,18 0-16,0 0 16,0 0-16,18 0 15,-18 0-15,-1 0 16,-16 0-16,-1 17 15,-17-17 1,-1 0 31,1 0 15,0 0-62,17 0 16,-18 0 0,19 0-16,-19 0 15,36 0-15,-17 0 16,34 0-16,-52 0 16,52 0-16,-52 0 15,17 0-15,1 0 16,-19 0-16,1 0 94</inkml:trace>
  <inkml:trace contextRef="#ctx0" brushRef="#br0" timeOffset="-166572.71">4868 11536 0,'-17'0'15,"-19"0"-15,-17 0 16,1 0-16,-37 0 16,1-18-16,-18 1 15,18-1-15,0-17 16,17 17-16,36-17 15,-18-1-15,36 1 16,17 18 0,0-19-16,0 1 15,17 0-15,36-18 16,-18 17-16,18 1 16,0 0-1,18 17-15,-1 1 16,19-1-16,-1 18 15,0 0-15,18 0 16,0 35-16,-1 1 16,1 16-16,0 19 15,-35-18-15,-18-18 16,-36 1-16,-17-19 16,0 1-1,0-1-15,0 1 16,0 0-16,0-1 15,0 19-15,-17-1 16,-1 0-16,0 0 16,1 1-16,-1-19 15,-17 19-15,17-19 16,0 1-16,18 0 16,-17-1-1</inkml:trace>
  <inkml:trace contextRef="#ctx0" brushRef="#br0" timeOffset="-165534.65">8220 12665 0,'0'0'0,"123"141"31,-88-53-31,18-17 16,0 17-16,-17 0 16,-1 0-16,-18-17 15,-17-18-15,0-18 16,0 18-16,-17 0 16,-18 0-16,-1 0 15,-17-18-15,0 18 16,1 17-16,-19-17 15,0 18-15,-34-1 16</inkml:trace>
  <inkml:trace contextRef="#ctx0" brushRef="#br0" timeOffset="-163588.12">8079 16510 0,'35'18'16,"-17"17"0,-1 0-16,18 18 15,-17-18-15,0 18 16,-18 0-16,17 0 16,-17 18-16,0-1 15,0 1-15,0 17 16,0 0-16,-35 0 15,17 1-15,-17-19 16,18 1-16,-1-36 16,0-17-16,1-1 15,-1 1-15,0-18 16,1 0-16,-1 0 16,0 0-1,1 0 16</inkml:trace>
  <inkml:trace contextRef="#ctx0" brushRef="#br0" timeOffset="-158669.9">1005 14693 0,'18'0'31,"0"0"-15,17 0-16,36 0 0,17-17 15,18 17-15,-18 0 16,-18 0-16,19 0 16,-37 0-16,19 0 15,0 0 1,-1 0-16,-17 0 16,18 0-16,-1 0 15,18 0-15,0 0 16,1-18-16,-19 18 15,1 0-15,-1 0 16,1-18-16,17 18 16,-17 0-16,17 0 15,-18 0-15,1 0 16,-18 0-16,0 0 16,0 0-16,-18 0 15,18 0-15,-18 0 16,0 0-16,1-17 15,17 17-15,0 0 16,-1 0-16,-16 0 16,17 0-16,-18 0 15,18 0-15,-18 0 16,18 0 0,0 0-16,0 0 15,17 0-15,-17 0 16,18 0-16,17 0 15,-17 17-15,17-17 16,-18 0-16,1 18 16,0-18-16,-19 18 15,19-18-15,0 0 16,-1 0-16,1 0 16,-1 0-1,18 0-15,-17 17 0,0-17 16,-1 0-16,18 0 15,-17 0-15,-1 0 16,1 18-16,17-18 16,0 17-1,1-17-15,16 0 0,-16 0 16,-1 0 0,0 0-16,0 0 15,-17 0-15,17 0 16,0 0-16,-17 0 15,17-17-15,0 17 16,0 0-16,18-18 16,-18 1-16,36 17 15,-36-18-15,18 18 16,0 0-16,-18-18 16,18 18-16,-18 0 15,0-17-15,0 17 16,0 0-16,18 0 15,-18-18-15,36 18 16,-18-18-16,17 18 16,1 0-16,-1 0 15,-17 0-15,17 0 16,-17-17-16,18 17 16,-36 0-16,18 0 15,-18 0 1,0 0-16,0 0 15,18 0-15,-35 0 16,35 0-16,-1 0 16,1 0-16,0 0 15,0 0-15,0 0 16,0 0-16,-18 0 16,0 0-16,18 0 15,-18 0 1,0 0-16,0 0 0,1 0 15,16 17-15,-16 1 16,-1 0-16,0-18 16,18 0-16,-18 0 15,0 0-15,18 0 16,-18 0-16,-17 0 16,17 0-16,18 0 15,-18 0-15,18 17 16,0 1-1,-18-18-15,0 0 0,-17 0 16,17 0 0,0 0-16,-17 0 15,-1 0-15,18 0 16,-17 0-16,17 0 16,0 18-16,-17-1 15,17-17-15,0 18 16,-17-18-16,-1 0 15,1 0-15,-18 0 16,17 0-16,-17-18 16,0 18-16,18 0 15,-1-17-15,-17-1 16,18 18-16,-1 0 16,1 0-16,-18 0 15,0 0-15,-18 0 16,0 0-16,1 0 15,-1 0-15,-18 0 16,19 0 0,-1 0-16,-17-18 15,17 18-15,0 0 16,-17 0-16,0 0 16,-54 36 30</inkml:trace>
  <inkml:trace contextRef="#ctx0" brushRef="#br0" timeOffset="-156266.89">988 18221 0,'35'0'31,"0"0"-31,1 0 15,69 0-15,1 0 16,71 18-16,-1-1 16,-35 1-16,-17 0 15,-19-1-15,-34 1 16,0-18-16,-1 0 16,-17 0-16,0 0 15,18 0-15,-1 0 16,18 0-16,36 0 15,-1 17-15,-17-17 16,18 18-16,-54 0 16,-17-18-16,0 0 15,17 17-15,-34 1 16,17-18-16,0 0 16,-1 0-16,19 0 15,35 18-15,17-18 16,-34 0-1,34 0-15,-35 0 16,18 17-16,-35 1 16,-1-18-16,-17 0 15,18 0-15,-36 0 16,35 18-16,1-18 16,35 0-16,0 0 15,17 0-15,36 0 16,0 17-16,-1-17 15,-16 0-15,-1 18 16,-36-18-16,1 0 16,18 0-16,-18 0 15,-1 0-15,37 0 16,-37 0-16,19 0 16,-1 0-16,1 0 15,17 0-15,-18 0 16,-17 0-16,18 0 15,-18 0 1,17 0-16,0-18 16,19 18-16,-1 0 15,0 0-15,18 0 16,-18 0-16,0 0 16,18 0-16,-18 0 15,0-17-15,18-1 16,-1 18-16,1 0 15,17 0-15,1 0 16,-18 0-16,17 0 16,-35 0-16,18 0 15,-18 0-15,18 0 16,-18 0-16,17 0 16,19 0-16,-18 0 15,-18 0-15,18 0 16,-18 0-16,0 0 15,0 0 1,0 0-16,18-18 16,-18 18-16,0-17 15,0 17-15,0 0 16,-17 0-16,17-18 16,0 0-16,0 18 15,0 0-15,0-17 16,-17 17-16,17 0 15,-18 0-15,1 0 16,-1 0-16,1-18 16,-19 18-16,1 0 15,35 0-15,-35 0 16,0 0-16,0 0 16,0 0-16,-18 0 15,18 0-15,-36 0 16,19-18-16,-19 18 15,18-17 1,0 17-16,1-18 16,-19 18-16,18-17 15,1 17-15,-19-18 16,18 0-16,-17 18 16,-1-17-16,19 17 15,-36 0-15,0 0 16,17 0-16,1 0 15,-1 0-15,18 0 16,18 0-16,-18 0 16,-17 0-16,-1 0 15,-17-18-15,0 18 16,-35 0-16,17-18 16,-17 18-16,0 0 62,-1 0-15,1 0-31</inkml:trace>
  <inkml:trace contextRef="#ctx0" brushRef="#br0" timeOffset="-154102.06">14623 14728 0,'17'0'31,"19"0"-15,16 36-16,19 17 15,0 0-15,34 52 16,37 19-16,-1 52 16,17 36-16,-16-36 15,-54-17-15,-18-71 16,-17 18-16,-18-35 16,-17-1-16,17 1 15,-17-18-15,0 0 16,-1 0-16,19 17 15,-1 18-15,0 18 16,18 0 0,0-18-16,-18 0 0,0-17 15,1-1 1,-19 19-16,19-36 16,-19-1-16,1-16 15,-18-1-15,18 0 16,-1 1-16,-17-19 15,0 1-15,18-18 16,-18 17 47,0 1-48,0 0 1,0-1-1,0 1-15,0 0 16,0-1-16,0 19 16,18-19-1,-54-17 79,19-17-78,-19-1-16,19 0 15,-19 18-15,36-17 16,-17 17-16,17-18 31,17 18-15,1 0-16,17-18 15,1 1-15,-1-1 16,18 0 0,-18 1-16,18-1 15,0 1-15,-18 17 0,-17 0 16,-18 17 31,0 18-32,-18 18-15,1-17 16,-1-19-16,18 19 16,-18-36-16,1 17 15,-1-17 1,0 0 0</inkml:trace>
  <inkml:trace contextRef="#ctx0" brushRef="#br0" timeOffset="-153005.33">14676 14746 0,'-18'53'0,"18"-18"16,0 18-16,-18-18 15,18 1-15,0-19 16,0 1-16,0 0 16,18-18 30,52-18-46,36-17 16,-18-1-16,1 19 16,-36-1-16,0 1 15,-18-1-15,0 0 16,0 1-16,-35-1 16,-35 18 109,-18-18-125,0 1 15,-17-1-15,-19 0 16,-34-17-16,35 18 15,-18-1-15,18 18 16,35-18-16,18 18 16,17 0-16,0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40:26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6350 0,'0'0'0,"-106"318"31,88-195-31,1 0 16,17-17-16,17 35 16,1-17-16,35 17 15,0 18-15,35-1 16,18 1-16,17-35 15,1 17-15,35-35 16,-18-18-16</inkml:trace>
  <inkml:trace contextRef="#ctx0" brushRef="#br0" timeOffset="477.72">8696 5750 0,'141'177'31,"-17"-36"-31,34 35 0,1 53 16,-35 1-16,-19 17 16,-34-36-16,-53-34 15,-18-54 1,-53 18-16,-36-52 0,-16-19 16,-1 1-16,-18-36 15,1 0 1,-1-17-16,19 0 15</inkml:trace>
  <inkml:trace contextRef="#ctx0" brushRef="#br0" timeOffset="1821.1">2663 4798 0,'0'0'0,"53"0"16,36 0-16,16 0 15,37 0-15,52 0 16,52-36-16,54 19 15,18-18-15,17 17 16,-70 0-16,-36 1 16,-17 17-16,-36 0 15,36 0-15,-18 0 16,17 0-16,-17 0 16,36 0-16,34 0 15,-34 0-15,16-36 16,-16 36-16,-71-17 15,-18-1 1,0 18-16,-35 0 0,17 0 16,-35 0-16,-17 0 15,-36 0-15,-17 0 16,-1 0 0,1 0 109,17-18-125,18 18 15,-35 0-15,35 0 16,-18-17-16,36 17 15,-36 0-15,0 0 16,-17 0 0</inkml:trace>
  <inkml:trace contextRef="#ctx0" brushRef="#br0" timeOffset="2625.86">1940 3351 0,'-70'106'15,"17"0"-15,0 18 16,18-1 0,-1-17-16,36 0 0,0-18 15,0 18-15,0-18 16,36 0-16,17 0 15,17-17 1,18-1-16</inkml:trace>
  <inkml:trace contextRef="#ctx0" brushRef="#br0" timeOffset="3244.54">8555 3228 0,'70'88'0,"-140"-176"0,211 282 16,-70-71-16,-36 19 16,18-1-16,-36 0 15,1 0-15,-18 0 16,0-18-16,0 1 16,-18-36-16,-17 0 15,17-17-15,-34-36 16,16 0-16,-17 1 15,0-19-15,0 1 16</inkml:trace>
  <inkml:trace contextRef="#ctx0" brushRef="#br0" timeOffset="6413.94">10054 4674 0,'18'0'16,"35"-17"-16,88-1 0,35 0 15,124-17 1,53 17-16,70 18 16,71-17-16,53 17 15,0 0-15,17 0 16,-52-18-16,17 1 16,-71-1-16,-17 0 15,-70 1-15,17-1 16,-71 0-16,-17 1 15,-106 17-15,-17 0 16,-19 0-16,-16 0 16,-1 0-16,-18 0 15,-17 0-15,17 0 16,-17 0-16,0 0 16,0 0-16,0 0 15,0-18-15,17 0 16,1 18-1,34 0-15,-17 0 0,18 0 16,0 0 0,0 0-16,17 18 15,-35-18-15,18 0 16,17 0-16,18 0 16,18 0-16,53 0 15,-19 0-15,19 0 16,0 0-16,-54 0 15,19 0-15,-54 0 16,0 0-16,1 0 16,-36 0-16,-18 0 15,36 18-15,-18-1 16,0-17-16,-17 18 16,-36-18-16,-17 0 15,-36 0-15,-18 18 16,1-18-16</inkml:trace>
  <inkml:trace contextRef="#ctx0" brushRef="#br0" timeOffset="10711.39">8467 4727 0,'0'0'16,"0"35"0,0 1-16,0-1 15,0 18-15,0 0 16,0 0-16,0 17 16,0-34-16,17 34 15,-17-35-15,0 18 16,0-35-16,0 17 15,18 1-15,0-19 16,-1 1-16,1 17 16,-1-17-16,19-1 15,34-17-15,19 18 16,-19 0-16,18-1 16,-17 1-16,-18 0 15,-18-1-15,-17-17 16,-18 18-1,17-18-15,1 0 47,0 0-15</inkml:trace>
  <inkml:trace contextRef="#ctx0" brushRef="#br0" timeOffset="11170.94">9419 5380 0,'35'0'16,"-17"0"0,-18 18-1,0 17 1,-18 0-1,-17 0-15,0 36 16,-36-1-16,36-17 16,-35 0-16,52-17 15,-17-19-15,-1 1 16,19-1-16,-19-17 16,36-17 15,0-18-16,0-18 1,0 17-16,0-34 0,0 35 16,0-1-16,0 1 15,0 17 1</inkml:trace>
  <inkml:trace contextRef="#ctx0" brushRef="#br0" timeOffset="11946.18">8502 4621 0,'-18'0'32,"18"36"-17,-17-19 1,17 54-16,0-1 16,-18 1-16,18 0 15,0-1-15,0-17 16,0 0-16,0-18 15,0 0-15,-18 1 16,18-19-16,0 1 16,0 17-16,0-17 15,0 0-15,0-1 16,18 1-16,0 0 16,-1-1-16</inkml:trace>
  <inkml:trace contextRef="#ctx0" brushRef="#br0" timeOffset="12522.34">8555 5415 0,'35'0'47,"18"0"-47,18 0 15,-1 18-15,1-1 16,-1 1-16,1 17 16,35-17-16,-18 0 15,-18-1-15,-17-17 16,-35 0-16</inkml:trace>
  <inkml:trace contextRef="#ctx0" brushRef="#br0" timeOffset="13150.84">9119 5203 0,'-17'53'0,"17"18"15,0 17-15,-18-35 16,18 0-16,0 0 16,0 0-16,0 0 15,0 0-15,0 0 16,0-18-16,0-18 16,18 1-1,-18-36 32,0-17-47,17 18 16,-17-19-16,0 19 15</inkml:trace>
  <inkml:trace contextRef="#ctx0" brushRef="#br0" timeOffset="13504.71">9049 5274 0,'35'0'16,"0"18"-1,54 17 1,-1 18-16,0-18 16,-18 0-16,1 18 15,-18-35-15,-35 17 16,17-17-16,-35 0 16</inkml:trace>
  <inkml:trace contextRef="#ctx0" brushRef="#br0" timeOffset="32631.3">2381 7038 0,'18'0'31,"35"0"-15,35 0-16,53 0 15,36 18-15,87-1 16,36 1-1,53-1-15,0 19 0,-1-19 16,-34 1-16,-1-18 16,-34 0-16,-89 0 15,-36 0-15,-52-18 16,0 18-16,-53 0 16,-18 0-16,0 0 15,-17 0-15,17 0 16,-17 0-16,0 0 15,17 0-15,-17 18 16,17-18 0,0 0-16,18 0 15,-18 0-15,36 18 16,-18-18-16,0 0 16,0 0-16,35 17 15,-35-17-15,0 0 16,0 0-16,-18 0 15,18 0-15,-36 0 16</inkml:trace>
  <inkml:trace contextRef="#ctx0" brushRef="#br0" timeOffset="34239.5">2328 8326 0,'0'0'15,"265"0"1,-124 0-16,-17 0 15,34 0 1,19 0-16,-1 0 16,0 0-16,18 0 15,-17 0-15,35 0 16,-1 0-16,-17 0 16,35 0-16,36 0 15,-36 0-15,36 0 16,-36 0-16,-52 0 15,-36 0-15,-18 0 16,-35 17-16,-17-17 16,-36 18-16,-17-18 15,0 0-15,-1 0 16,1 0-16,17 0 16,0 0-1,18 0-15,0 0 16,0 0-16,0 0 15,18 0-15,-18 0 16,-1 0 0,1 0-16,18 0 0,-18 0 15,-18 0 1,36-18-16,-18 18 16,-1-17-16,19 17 15,-36 0-15,1 0 16,-1 0-16,0 0 15,-17 0-15,-1 0 16,19 0-16,-19 0 16,1 0-16,0 0 15,-1 0-15,1 0 16,0 0 0,-1-18-16,1 18 15,-1 0-15,19 0 16,-19 0-16,1 0 15,17 0-15</inkml:trace>
  <inkml:trace contextRef="#ctx0" brushRef="#br0" timeOffset="59210.73">2099 6368 0,'-106'105'16,"53"-52"-16,18-17 15,0 17 1,-1 0-16,1 17 16,18 1-16,-1 17 15,18 0-15,-18 0 16,18 0-16,0 1 16,0 16-16,18-16 15,0 16-15,-1-34 16,18 17-16,-35-35 15,18 0-15,-18-18 16,18 1-16,-18-19 16,17 1-16,-17 0 15,0-1-15,0 1 16,0-1-16,18 1 16,-18 0-16,18-1 15</inkml:trace>
  <inkml:trace contextRef="#ctx0" brushRef="#br0" timeOffset="60270.96">7902 6473 0,'0'0'0,"36"53"0,-1 0 15,18 18-15,0-1 16,0 19-16,-18 34 16,0-17-16,0 35 15,-17 0 1,17-17-16,-17 17 16,0 0-16,17-18 15,-35 1-15,0-36 16,0 0-16,0-17 15,-18-18-15,18 0 16,-17-36-16,17 18 16,-18-17-16,18 0 15,-18-1-15,1 1 16,-1 17-16,0 1 16,1-19-16,-1 18 15,0-17-15,18 0 16,-17-18-1</inkml:trace>
  <inkml:trace contextRef="#ctx0" brushRef="#br0" timeOffset="72059.33">7567 9578 0,'35'0'16,"18"-18"-1,18 18-15,17 0 16,36-17-16,-1 17 16,18 0-16,-17 0 15,17-18-15,-36 18 16,19 0-16,-36 0 16,18 18-16,-18-1 15,-17 19-15,-1-19 16,-34 1-1,34 17-15,-17-17 16,0-1-16,0 1 16,35 0-16,-17-18 15,17 0-15,0 0 16,0 0-16,-17 0 16,-1 0-16,-17 17 15,0-17-15,-18 0 16,1 0-16,-19 18 15,19-18-15,17 0 16,-18 0-16,18 0 16,17 0-16,1 0 15,-1 0-15,19 0 16,-1 0-16,0-18 16,-17 18-16,-19 0 15,19 0-15,0 0 16,-19 0-16,-16 0 15,34-17 1,-34 17-16,17-18 16,-18 18-16,0 0 15,-17-18-15,-1 18 16</inkml:trace>
  <inkml:trace contextRef="#ctx0" brushRef="#br0" timeOffset="73484.39">12965 9648 0,'17'0'31,"1"0"-31,35 0 16,35 0-16,35 0 15,36 0-15,35 0 16,36 0-16,34 0 16,1 0-16,-71 0 15,-18 0-15,-52 0 16,-19 0-16,-52-17 15,18 17 1,-53-18-16,17 18 16,-18 0-16,1 0 15,-18-17 1,18 17 31,17 0 47,18 0-79,17 0-15,72 0 16,-19 0-16,53 0 15,-17 0-15,18 0 16,-36 0-16,17 0 16,-16 0-16,-19 0 15,-17 0 1,-18 0-16,0 0 16,-17 0-16,-18 0 15,-36 0-15,19 0 16,-19 0-16</inkml:trace>
  <inkml:trace contextRef="#ctx0" brushRef="#br0" timeOffset="76942.37">25065 9754 0,'35'0'0,"0"-17"16,18 17-16,53-18 16,18 18-16,34 0 15,36 0-15,36 0 16,-1-18-16,36 18 16,-1 0-16,-34 0 15,34 0-15,-35 0 16,18 0-1,-53 0-15,18 0 0,-36 0 16,1 18-16,-36 0 16,-18-18-16,-34 0 15,-1 0 1,-18 0-16,1 0 16,-1 0-16,1 0 15,0 0-15,-19 0 16,1 0-16,0 0 15,-17 0-15,-19 0 16</inkml:trace>
  <inkml:trace contextRef="#ctx0" brushRef="#br0" timeOffset="77845.12">29510 9737 0,'53'0'0,"35"-18"16,18 18-16,53-18 15,17 18-15,53 0 16,1 0-16,-1 0 16,-17 0-16,-71 0 15,-36 0-15,-16 0 16,-54 0-16,0 0 16</inkml:trace>
  <inkml:trace contextRef="#ctx0" brushRef="#br0" timeOffset="80146.67">10530 9807 0,'0'35'47,"0"18"-47,0 53 15,0 18-15,18 17 16,0-18-16,-1-34 15,-17-1-15,36 0 16,-36-18-16,17 19 16,1-1-16,0-18 15,17 1-15,-35-18 16,17-18-16,19 18 16,-19-18-1,1-17-15,0 17 0,-1 1 16,-17-19-1,18 1-15,0-18 16,-18 17-16,17-17 0,18 0 16,1 0-1,17 0-15,70 0 16,1 0-16,70 0 16,70 0-16,89 18 15,123 17-15,36-17 16,70 53-16,35-36 15,53 35-15,18 19 16,18-19-16,17 18 16,36 1-16,-19-37 15,-16 19-15,-19 0 16,-34-36-16,-72-18 16,-17 19-16,-35-19 15,-53 19-15,0-19 16,-71-17-1,-52 0-15,-19 18 0,-52-18 16,-35 0 0,-36-18-16,-52 18 15,-19 0-15,-17 0 16,1 0-16,-1 0 16,35 0-16,0 0 15,-17 0-15,0 0 16,35 0-16,-53 0 15,-17 0-15,-1-35 16,-52 17-16,-19 1 16,-16-1-16,-36 0 15,0 1 63,0-1-62,0-17 0,0 0-16,0-36 15,-18-17-15,0-18 0,1-17 16,-18-36 0,-1-35-16,1 17 15,0 36-15,-1 0 16,1 0-16,0 18 15,0 17-15,-1 18 16,19-1-16,-1 36 16,0 18-16,18 18 15,0-1-15,-17 0 16,17 1 31,-18-1-32,18 0-15,0-35 16,-35 18 0,35-35-16,-18 17 15,1 0-15,17 17 16,-18 19-16,18-1 16,0 1-1,-18 17 173,1 0-188</inkml:trace>
  <inkml:trace contextRef="#ctx0" brushRef="#br0" timeOffset="80936.35">9013 12682 0,'36'-17'0,"-19"17"16,1-18-16,17 18 16,-17 0-16,17 0 15,1 0-15,-19 0 16,18 0-16,-17 0 16,0 18-1,-18 17-15,-36 18 16,-16 35-16,-19 0 15,0 1-15,18-37 16,-17-16-16,52-19 16,-17-17-1,17 0 1</inkml:trace>
  <inkml:trace contextRef="#ctx0" brushRef="#br0" timeOffset="81113.67">8961 13088 0,'0'0'0,"17"0"15,18 18-15,1-18 16,-1 35-16,18-17 16,18-1-16,-36 1 15,-18 0-15</inkml:trace>
  <inkml:trace contextRef="#ctx0" brushRef="#br0" timeOffset="81265.82">9296 13141 0,'0'0'0,"53"-18"0,0-17 16,-1 17-16,-34 1 15,0-1 1,-1 1-16,-17-1 16,18 0-16</inkml:trace>
  <inkml:trace contextRef="#ctx0" brushRef="#br0" timeOffset="81433.8">9543 12859 0,'17'0'15,"-17"17"1,18 1-16,-18 35 16,0-18-16,18 36 15,-18-36-15,0 18 16,-18-35-16,0-1 16</inkml:trace>
  <inkml:trace contextRef="#ctx0" brushRef="#br0" timeOffset="81748.85">9349 13370 0,'0'0'0,"0"106"16,0-71-1,0-17-15,0 0 16,0-1-16,17 1 16,1-18-16,0 0 15,-1 18-15,1-18 16,-1 0-16,1-18 31,-18 0-31,0 1 16,0-1-16,-18 0 15,1-17-15,17 17 16,-18 1-16,1-1 16,17 1-16,-18-1 31,18 0-16,0 1-15,0-1 16</inkml:trace>
  <inkml:trace contextRef="#ctx0" brushRef="#br0" timeOffset="82117.25">9931 13000 0,'0'0'0,"0"18"31,0 17-15,-18 0-16,-17 0 15,-18 18-15,-18-35 16,18-18-16,18 18 16,17-18-16,-17 0 15,53 0 32,-1 0-31,1 0-1,0 0-15,-1 0 16,1 0 0,0 0-1,-1 0-15,1 0 16,0 0-16,-1 0 15</inkml:trace>
  <inkml:trace contextRef="#ctx0" brushRef="#br0" timeOffset="82345.25">9931 12806 0,'35'35'15,"18"53"1,-35-17-16,-1 17 16,1-17-1,-1 17-15,19 0 16,-1 0-16,0 18 0,36-18 16,17 0-1,18-17-15,35-18 16,18-35-16</inkml:trace>
  <inkml:trace contextRef="#ctx0" brushRef="#br0" timeOffset="82890.93">22278 12947 0,'-88'88'32,"17"-17"-32,-17-1 0,0 1 15,17-1-15,18-34 16,18-19-1,17 1-15,1-18 16</inkml:trace>
  <inkml:trace contextRef="#ctx0" brushRef="#br0" timeOffset="83067.7">21890 13264 0,'35'0'0,"-17"18"15,-1 0-15,19-18 16,-1 17-16,0 1 16,-17 0-16,17-18 15,-17 0 1,-1 0-16,19-18 16</inkml:trace>
  <inkml:trace contextRef="#ctx0" brushRef="#br0" timeOffset="83269.75">22278 13035 0,'18'18'32,"-18"35"-32,0 0 15,0 17-15,0 18 16,0 1-16,0-1 15,0 0-15,35-18 16,18 19-16,35-19 16,0-34-16</inkml:trace>
  <inkml:trace contextRef="#ctx0" brushRef="#br0" timeOffset="83752.88">22701 13212 0,'18'-18'15,"0"18"1,17 0-16,-18 0 16,1 0-16,0 0 15,-36 35 32,0 0-31,-17 1-16,18 17 15,-36-18-15,35 0 16,-17-17-16,17-1 16,36-17 46,-1 0-46,1 0-1,0 0-15,-1 0 16,1 18-16,0-18 16,-1 0-16,-17 18 15,18-36 32</inkml:trace>
  <inkml:trace contextRef="#ctx0" brushRef="#br0" timeOffset="84074.89">22931 13141 0,'0'0'0,"0"18"15,0 17-15,0 18 16,-36 17-16,19 1 16,-19-1-16,19-17 15,-1-17-15,18-19 16,18-52 31,35-18-47,-18 0 15,18 18-15,-18 0 16,18 17-16,-35 0 16,17 1-16,-17 17 15,-1 0-15,-34 0 32,-19 53-17</inkml:trace>
  <inkml:trace contextRef="#ctx0" brushRef="#br0" timeOffset="84340.02">22366 13864 0,'212'-53'31,"-89"36"-31,-17 17 0,-18-18 15,-52 18-15,-19 0 16,1 0-16,-18 18 16,-18 17-1,-35 18-15,-17 0 16,-1 0-16,18 0 16,0-1-16,0-16 15,18-1 1,-18-17-16</inkml:trace>
  <inkml:trace contextRef="#ctx0" brushRef="#br0" timeOffset="86480.45">2099 7779 0,'-18'0'15,"18"17"1,-17 1-16,-19 53 16,19 34-1,-18 19-15,-1 17 16,1 0-16,-18 53 15,18 53-15,0 18 16,35 52-16,0 36 16,17 17-16,18 1 15,54 52-15,-19-35 16,-17-35-16,35 17 16,36-17-16,-71-71 15,53-17-15,35 17 16,0 18-16,18 35 15,-18-35-15,-71-53 16,-17-88-16,-18-18 16,1-35-16,17-18 15,-1 0-15,1-17 16,18 17-16,-1-18 16,19 19-16,-36-1 15,0-18 1,-1 1-16,-34-36 15,0-35-15,-1 18 16,-17-36 62,18-17-78,-18 0 16,0-18-16,0 0 15</inkml:trace>
  <inkml:trace contextRef="#ctx0" brushRef="#br0" timeOffset="86810.67">3898 15169 0,'0'0'16,"88"0"-1,-70 0-15,0 18 16,-18 17-1,0 1 1,0 17-16,0 35 16,-36 0-16,-34 18 15,-1-18-15,-17 0 16,18-35-16,-1-35 16,53-1-16,1-17 15,17-53 16,0-52-31,17-19 16,19 1-16,-19 17 16,19 35-16,-36 36 15,17 17-15,1 1 16,17-19-16,36 19 16</inkml:trace>
  <inkml:trace contextRef="#ctx0" brushRef="#br0" timeOffset="88602.4">5045 15575 0,'0'124'0,"0"-248"0,0 389 16,0-124-16,17-35 15,-17-71-15,0-70 47,18-36-31,-18-35-16,0 0 15,0 18-15,0-18 0,18 36 16,-1-1 0,1 18-16,0 36 15,-18-1-15,17 18 16,1 0 0,-1 71-1,1-1-15,-18 18 16,18 1-16,-1-1 15,1-18-15,-18-52 16,18-18 31,-1-53-47,19-35 16,-19 17-16,19 18 15,-1 18-15,0 18 16,0 17-16,18 0 15,0 0 1,-18 17-16,1 18 16,-19 1-16,1 34 15,-18-34-15,18 16 16,-1-16-16,-17-19 16,0 1-16,18-18 15,-18 18-15,18-18 16,-1 0-1</inkml:trace>
  <inkml:trace contextRef="#ctx0" brushRef="#br0" timeOffset="88935.75">5944 15734 0,'0'18'15,"0"17"-15,0 35 16,0-17-16,18 0 15,0-35-15,-1-18 16,1 0 0,17 0-1,0-35-15,1-1 16,-36 1-16,0-18 16,0 35-16,0-17 15,0 18-15,0-1 16,0 0-16,-18 18 15,0-17-15,1 17 47</inkml:trace>
  <inkml:trace contextRef="#ctx0" brushRef="#br0" timeOffset="89094.83">6315 15681 0,'70'0'15,"-140"0"-15,246 0 0,-105 0 16,-18 0-16,-18 0 16,-17 0-1</inkml:trace>
  <inkml:trace contextRef="#ctx0" brushRef="#br0" timeOffset="89361.66">6615 15363 0,'0'36'16,"0"52"-1,-36-17-15,1 34 16,0-16-16,17-1 16,0-35-16,18 0 15,0-18-15,0-18 16,0 1-16,0 0 16,36-18 15,-19 0-16,54 0-15</inkml:trace>
  <inkml:trace contextRef="#ctx0" brushRef="#br0" timeOffset="89697.76">6844 15981 0,'-18'17'15,"1"19"1,17-19 0,0 19-16,0-19 15,17-17 17,1 0-32,17-17 15,-17-1-15,-1 0 16,-17 1-16,0-19 15,0 19-15,0-1 16,0 1-16,0-1 16,-17 0-16,-1 18 15,1-17-15,-1 17 16,0 0 0</inkml:trace>
  <inkml:trace contextRef="#ctx0" brushRef="#br0" timeOffset="90181.28">7179 15928 0,'0'53'16,"0"35"-1,0 0-15,-18-17 16,1-1-16,-1-52 16,18 0-16,0-36 31,0-35-15,18 0-1,-1-35-15,1 53 0,0-1 16,-18 1-1,17 35-15,1 0 16,0 0 0,-1 53 15,1 18-31</inkml:trace>
  <inkml:trace contextRef="#ctx0" brushRef="#br0" timeOffset="90342.63">7497 16457 0,'17'0'47,"1"0"-32,17 0-15,0-18 16</inkml:trace>
  <inkml:trace contextRef="#ctx0" brushRef="#br0" timeOffset="90640.87">8237 15699 0,'-70'0'16,"17"17"-16,-18 19 15,18 34-15,1 36 16,34-18-16,-17 0 16,17 0-16,18-35 15,0-35-15,35 0 16,1-1-1,34-17-15,18 0 16,-17 0-16,-1 0 16,1-17-16</inkml:trace>
  <inkml:trace contextRef="#ctx0" brushRef="#br0" timeOffset="91750.88">11571 15434 0,'0'0'0,"-70"265"31,52-195-31,18-17 16,0-18-16,18-35 47,17-17-32,18-19-15,0-16 16,0-19-16,0 0 15,-18 1-15,18-1 16,-36 18-16,-17 18 16,0 17-16,0 36 93,0 17-93,0 18 16,18 0-16</inkml:trace>
  <inkml:trace contextRef="#ctx0" brushRef="#br0" timeOffset="93898.09">13494 15258 0,'-18'70'0,"0"18"15,1-17-15,-18-36 16,17-17-1</inkml:trace>
  <inkml:trace contextRef="#ctx0" brushRef="#br0" timeOffset="94058.72">13423 15487 0,'18'0'0,"17"0"16,-17 0-16,17 0 16,-17 0-16,17 0 15,0 0-15</inkml:trace>
  <inkml:trace contextRef="#ctx0" brushRef="#br0" timeOffset="94261.43">13582 15540 0,'0'18'0,"-18"-1"16,1 1-16,-1 17 15,0-17-15,-17-1 16,17 1-16,1 0 15,-1-18-15,1 17 16,-1-17-16,0 0 16</inkml:trace>
  <inkml:trace contextRef="#ctx0" brushRef="#br0" timeOffset="94396.62">13529 15699 0,'0'0'0,"176"-18"31,-246 36 1,35-1-32</inkml:trace>
  <inkml:trace contextRef="#ctx0" brushRef="#br0" timeOffset="94614.26">13441 15769 0,'35'0'15,"36"0"-15,-18 0 16,-36 18-16,1-18 16,-18 17-1,0 19 1,-18-36 0,1 17-16,17 1 15</inkml:trace>
  <inkml:trace contextRef="#ctx0" brushRef="#br0" timeOffset="94968.88">14093 15363 0,'0'-17'16,"0"34"-16,18-34 16,-53 17 46,17 0-62,-17 0 16,17 0-1,1 17-15,-1 1 16,18 0 0,0-1-1,35 1 17,1-18-17,-19 18-15,1-18 16</inkml:trace>
  <inkml:trace contextRef="#ctx0" brushRef="#br0" timeOffset="95259.21">14076 15522 0,'0'0'0,"0"36"16,-18-19-16,18 1 16,-35-1-16,17 1 15,-35 0-15,-17-1 16,-18 19-16,35-36 15,17 0-15,1 0 16,17 0-16,36 0 47,35 0-47,35-18 16,18 0-1,18-17-15,17 35 16,0 0-16,-18 0 15,1 0-15,-1 18 16,1-1-16,-1 1 16</inkml:trace>
  <inkml:trace contextRef="#ctx0" brushRef="#br0" timeOffset="95990.82">16069 15222 0,'18'0'16,"-36"0"-16,36 18 15,-18 17 1,-18-17 0,0 0-16,1-1 15,-1 1-15,0-18 16,1 17 0,-18 1-16,17 0 15,-17-1-15,35 1 16,-18 0-16,0-1 15</inkml:trace>
  <inkml:trace contextRef="#ctx0" brushRef="#br0" timeOffset="96184.15">16069 15293 0,'0'0'15,"18"0"-15,35 0 16,-18 0-16,-18 0 31,-17-18-15,18 18 0</inkml:trace>
  <inkml:trace contextRef="#ctx0" brushRef="#br0" timeOffset="96385.74">16298 15117 0,'0'52'31,"0"19"-31,0 0 16,-17 17-16,17 0 15,-18 18-15,18-18 16,0-17-16,0-36 15,0-18 1,18-17-16</inkml:trace>
  <inkml:trace contextRef="#ctx0" brushRef="#br0" timeOffset="96724.16">16404 15346 0,'0'0'0,"106"-18"32,-53 18-32,-18 0 15,0 18-15,-35-1 32,0 1-17,-17 17-15,-18 1 16,-1 17-16,1 0 15,-18-1-15,35-16 16,1-1-16,-1-17 16,36-18 15,35 0-15,-18-18-16,0 0 15,1-17-15,-19 17 16,18-17-16</inkml:trace>
  <inkml:trace contextRef="#ctx0" brushRef="#br0" timeOffset="96900.36">16704 15363 0,'0'18'15,"0"35"-15,0 0 16,0 18-16,-18 17 15,1-18-15,17-34 16,-18-19 0,-17-17-1</inkml:trace>
  <inkml:trace contextRef="#ctx0" brushRef="#br0" timeOffset="97326.9">15769 15169 0,'0'-17'16,"18"17"-16,-1 0 15,54 0-15,-18 0 16,-18 0-16,0 0 16,-17 0-16,0 0 15,-1 0 1,1 0 0,0 0-16</inkml:trace>
  <inkml:trace contextRef="#ctx0" brushRef="#br0" timeOffset="99836.76">12030 16969 0,'17'0'16,"19"-18"-1,17-17-15,-1 17 0,1 18 16,-17-18-16,34 18 16,-35 0-1,18 0-15,-17 0 16,-1 0-16,-17 0 16</inkml:trace>
  <inkml:trace contextRef="#ctx0" brushRef="#br0" timeOffset="100231.7">11959 17374 0,'0'0'0,"388"-17"31,-211-1-31,-19 18 16,-17 0-16,-35 0 15,-35 0-15,-18 0 16,-36 0 0</inkml:trace>
  <inkml:trace contextRef="#ctx0" brushRef="#br0" timeOffset="100981">11924 16986 0,'0'0'0,"35"-17"0,18-1 16,0 0-16,35 1 16,0-1-16,36 18 15,-36-18 1,-17 18-16,-36-17 15,18-1-15,-18 18 16,-17 0-16,-1 0 16,1 0-16,0 0 15,35 0-15,-18 0 16,0 0-16,0 0 16,-17 0-16,0 0 15,-1 0 1,1 0-16</inkml:trace>
  <inkml:trace contextRef="#ctx0" brushRef="#br0" timeOffset="102242.76">14429 13247 0,'35'0'16,"18"0"0,-18 0-16,0 0 15,1 0-15,-1 0 16,0 0-16,-17 0 15,-1 0-15</inkml:trace>
  <inkml:trace contextRef="#ctx0" brushRef="#br0" timeOffset="102476.76">14693 13300 0,'-17'35'16,"-1"53"-16,-17-17 16,17-18-1,0 17-15,1-17 16,17-18-16,0 1 16,-18-19-16,18 1 15,0 0-15</inkml:trace>
  <inkml:trace contextRef="#ctx0" brushRef="#br0" timeOffset="104997.83">15822 13370 0,'0'0'16,"18"-17"-16,35-19 15,-18 19-15,35 17 16,-17-18-16,0 18 16,-17 0-16,-1 0 15,0 18-15,18 17 16,0 0-16,-18 18 16,1 0-16,16 35 15,-16-17-15,-19-1 16,1 19-16,0-36 15,-18-1-15,0 1 16,0-17-16,-36-1 16,19-17-16,-36 17 15,0-35-15,18 17 16,-36-17-16,0 0 16,-17-17-16,-18-36 15,36 0-15,-18-18 16,35 19-16,18-1 15,-1 0-15,36 0 16,0 0 0,0 0-16,36 18 15,16-18-15,-16 17 16,34 19-16,-34 17 16,16 0-16,-16 0 15,-1 17-15,0 19 16,-17-1-16,0 0 15,-18 18-15,0 18 16</inkml:trace>
  <inkml:trace contextRef="#ctx0" brushRef="#br0" timeOffset="106726.02">15346 16422 0,'0'0'0,"88"70"0,-35-17 16,0-17-16,-53-19 15</inkml:trace>
  <inkml:trace contextRef="#ctx0" brushRef="#br0" timeOffset="107708.21">14252 16192 0,'0'0'0,"88"-17"16,1 17-1,34 0-15,36 0 0,17 35 16,18 18-16,0 18 15,-35-1 1,-18 36-16,-35-18 16,-18 18-16,-35 18 15,-35-19-15,-18 19 16,0-18-16,-71 17 16,-17-35-16,-35-35 15,-1 0-15,-17-35 16,0-18-16,0-18 15,-18-35-15,0-35 16,36 0-16,35-18 16,17 0-16,36-35 15,-1 18-15,36-1 16,0 1-16,18 17 16,17-18-16,1 18 15,17 18-15,17 18 16,1 34-16,-1 19 15,36-1 1,0 18-16,35 53 16,53 53-16,18 35 0,-18 18 15,-71 0 1,-52-1-16,-1 1 16,-52-18-16,-18-53 15,0-35-15,-18 0 16,-35 0-16,-35-35 15,0-18-15,-53 0 16,-18-18-16,-17-35 16,-18-17-16,35-19 15,53 1-15,18 18 16,35-18-16,35-1 16,1 19-16,17-1 15,35 18-15,53 0 16,18 18-16,17 0 15,36 17-15,18 18 16,-1 0-16,36 53 16,-106 18-16,-1 17 15,-52 35 1,0 1-16,-53 17 16,0-18-16,-53 18 15,-53-35-15,-17-35 16,-36-36-16,-35-35 15,-17 0-15,-19-35 16,19-71-16,34 18 16,36 0-16,71-1 15,17-16-15,17 34 16,19-17-16,17 17 16,17 18-16,54 0 15,17 36-15</inkml:trace>
  <inkml:trace contextRef="#ctx0" brushRef="#br0" timeOffset="109800.55">13123 17727 0,'-53'0'16,"1"18"-16,-19-18 15,-35 0-15,18 0 16,-36 0-16,1-36 16,-18 19-16,17-36 15,1 18-15,35-1 16,-18-17-1,0 0-15,18 1 16,17-1-16,18 17 16,18-17-16,0 18 15,17 0-15,1 0 16,17-1-16,-18 1 16,18 0-16,0 0 15,0 17-15,0-17 16,0-1-16,0 19 15,18-36-15,-1 18 16,36-1-16,-18 1 16,1 0-16,-1 17 15,-17-17-15,17 17 16,0-17-16,0 17 16,18-17-16,0 0 15,18-1-15,-1 19 16,-17-1-16,0 18 15,-35 0-15,17 0 16,0 0-16,-17 0 16,17 0-16,18 0 15,18 0-15,17 0 16,18 18 0,0-1-16,-36 19 15,-17-36-15,0 17 16,0 1-16,-18-18 15,1 18-15,-19-1 16,1-17-16,-1 18 16,19-1-16,-1 1 15,18 0-15,-35-1 16,17-17-16,-18 18 16,1 0-16,0-1 15,-1 1 1,1 17-16,0 1 15,-18-1-15,17 18 16,1 35 0,-18-18-16,18 19 0,-18-19 15,0 36-15,-18 0 16,-17 0 0,-18 0-16,0-18 15,-18 18-15,1-54 16,17 1-16,-18 0 15,36-35-15,17-18 16,1 0 15,17-35-15</inkml:trace>
  <inkml:trace contextRef="#ctx0" brushRef="#br0" timeOffset="111464.18">13494 16792 0,'17'0'0,"1"0"15,0-17 1,-1-19 0,19 19-16,-19-19 15,36 19-15,-18-1 16,54 0-16,-36 18 15,17 0-15,-17 0 16,18 0-16,-36 18 16,18 0-1</inkml:trace>
  <inkml:trace contextRef="#ctx0" brushRef="#br0" timeOffset="111794.09">14146 16581 0,'0'0'0,"18"-18"15,17 18-15,-17 0 16,0 0-16,-1 0 15,-17 35 1,0 18-16,0 0 16,-17 18-16,-19-1 15,19-17-15,-1-35 16,0-18 0,1-36 15,17-16-31,0-19 15,0 0-15,0 1 16,0 17-16,0 0 16,17 18-16,-17 17 15</inkml:trace>
  <inkml:trace contextRef="#ctx0" brushRef="#br0" timeOffset="114466.98">7567 9402 0,'18'0'32,"35"0"-32,17 17 15,36-17-15,35 18 16,106-1 0,106 19-16,-18-1 15,18 36-15,35-19 16,-53-16-16,18-1 15,-53-17-15,-159-18 16,0 0-16,-71 0 16,-34 0-16,-1 0 15,-17 0-15,-1 0 16,1 0-16,17 0 16,-17 0-16,-1 0 31,1 0-16,0 0 1,17 0-16,18 0 16,35 0-16,0 0 15,36 0-15,-36 0 16,-17 0-16,-19 0 16,-34 0-16,-18-36 109,0 1-109,18-35 16,-18-19-16,0-16 15,0 16-15,0-16 16,0-1-16,0-18 15,-18 18-15,0 1 16,1 16-16,-1 19 16,1 17-16,-1 18 15,18-1-15,-18 19 16,18-1 0,-17 18 15,-1-18-31,0 18 15,-17 0-15,-36-17 16,1 17 0,-18-18-16,-36 18 15,1 0-15,-71 0 16,-88 0-16,-36 0 16,-17 0-16,-53 0 15,17 0-15,54 0 16,35 0-16,35 0 15,70 0-15,19 0 16,52 18-16,18-1 16,-1-17-16,54 0 15,-18 0-15,18 0 16,0 0-16,-18 0 16,0 0-16,18 0 15,-1 0 1,1 0-16,17 0 0,1 0 15,-1 0-15,0 0 16,1 0 0,17 18 31,0 17-32,0 1-15,0 34 16,0 18-16,0 18 15,0 0-15,0-35 16,0-19-16,0-16 16,0-1-16,0 0 15,17 1-15,-17 34 16,0-35-16,0 18 16,18-17-16,-18-19 15,18 19-15,35 16 16</inkml:trace>
  <inkml:trace contextRef="#ctx0" brushRef="#br0" timeOffset="117168.08">25100 9631 0,'18'0'16,"35"0"-16,0-18 0,35 18 16,18 0-16,17 0 15,18 0-15,18 0 16,53 0-16,52 0 16,1 0-16,17 0 15,18 0-15,-18 18 16,-17-18-1,-1 0-15,-52 17 16,-18-17-16,-35 0 0,-18 0 16,-18 0-1,1 0-15,-36-17 16,0 17-16,-17 0 16,-1-18-16,-17 18 15,0 0-15,0 0 16,-18-17-16,18 17 15,-35 0-15,0 0 16,-1 0-16,-17-18 125,0 0-94,0 1-15,0-1-16,0 0 16,0-35-16,0 18 15,0-35-15,0-19 16,0 1-16,0 0 15,0 0-15,-17 0 16,17 17-16,0-17 16,0 17-16,0 1 15,0 17-15,-18 18 16,18-18-16,-18 35 16,18-17-16,-17 35 15,17-18 1,-18 18 31,0-18-47,-17 1 0,-36 17 15,19-18 1,-1 1-16,-36 17 16,19-18-16,-18 18 15,-18 0-15,0 0 16,-53 0-16,-35-18 15,-70 18-15,-54 0 16,1-17-16,-36 17 16,0-18-16,89 0 15,34 1-15,19-1 16,52 18-16,53 0 16,18 0-16,35 0 15,35 0 63,1 0-62,-36 0 0,0 0-16,0 0 15,0 0-15,0 0 16,-35 18-16,-18-1 15,18 1-15,17 0 16,18-1-16,18-17 16,17 0-16,18 18 109,0 17-109,0 18 16,0 18-16,0-1 15,0 18-15,36 1 16,-36 16 0,0 1-16,17-18 15,-17 1-15,0-1 16,0-18-16,0 1 15,0-18-15,0 17 16,0-17-16,18-17 16,-18-19-16</inkml:trace>
  <inkml:trace contextRef="#ctx0" brushRef="#br0" timeOffset="123050.66">5186 16598 0,'17'0'0,"19"0"15,17-17 1,70-19-16,18 19 15,71-1-15,123-17 16,0 35-16,53 0 16,-17 0-16,-71 17 15,-36-17-15,-52 18 16,-106-18-16,-36 0 16,-52 0-16</inkml:trace>
  <inkml:trace contextRef="#ctx0" brushRef="#br0" timeOffset="124670.26">15275 17956 0,'0'0'0,"212"0"15,-194 0 1,-18 18 62</inkml:trace>
  <inkml:trace contextRef="#ctx0" brushRef="#br0" timeOffset="125080.06">12153 17851 0,'88'0'15,"-17"0"-15,17 0 0,159 0 32,-71 0-32,36 0 0,70 0 15,53 35-15,36-18 16,35 19-16,70-1 16,-18 0-16,54 18 15,-89-17 1,-35-19-16,-52-17 0,-54 18 15,-88-18 1,-35 0-16,-36 0 16,-35 0-16,-53 0 15,-17 0-15,0 0 16</inkml:trace>
  <inkml:trace contextRef="#ctx0" brushRef="#br0" timeOffset="125629.23">10989 17815 0,'18'-17'15,"52"17"1,36-18-16,70 18 0,124-18 15,124 18-15,122 0 16,107 0-16,53 18 16,70 35-1,0-18-15,-35 36 16,-36-36-16,-140-17 16,-89 17-16,-141-35 15,-176 0-15,-89 0 16,-52 0-16,-36 0 31,-35 0-31</inkml:trace>
  <inkml:trace contextRef="#ctx0" brushRef="#br0" timeOffset="126278.51">5380 16828 0,'35'0'16,"71"0"-16,53-18 16,105 0-16,142 1 15,106-36-15,70 17 16,53 19-16,0-19 16,-36 36-16,-87 0 15,-71 0-15,-177 0 16,-87 18-16,-89-18 15,-53 0-15,-17 0 16</inkml:trace>
  <inkml:trace contextRef="#ctx0" brushRef="#br0" timeOffset="126850.16">11959 17833 0,'159'0'0,"53"-18"16,87 18-16,37 0 15,52 0-15,17 0 16,19 36-16,105-1 15,71 53-15,-1-17 16,1 17-16,-88-35 16,-89-18-16,-159 0 15,-122-17-15,-54-18 16,-53 0-16,-53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43:05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13829 0,'17'0'15,"1"0"1,17 0-16,1 0 16,-1 0-16,18 0 15,17 0-15,36 0 16,-18 0-16,18 0 16,0 0-16,17 0 15,-17 0-15,0 0 16,-18 0-16,1 0 15,16 0-15,1 0 16,-18 0-16,36 0 16,-18 0-1,-1 0-15,19 0 0,-36 0 16,0 0 0,-35 0-16,0 0 15,-18 0-15,-17 0 16,0 0-16,17 0 15,-17 0-15,-1 0 16,1 0-16,0 0 16,-1 0-16,19 0 15,-19 0-15,1 0 16,-1 0-16,1 0 16,17 0-1,-17 0 1,0 0-16,35 0 15,-36 0-15,18 0 16,-17 0-16,0 0 203,17 0-187,0 0-1,-17 0-15,17 0 16,0 0-16,-17-18 16,53 18-16,-54 0 15,19 0-15,-19-17 16,-17-1 281,0 0-282,0-17-15,0 17 16,0-17-16,0 17 16,18-34-16,-18 16 15,0-17-15,0 0 16,17-35-16,-17 18 16,18-18-16,-18-1 15,0 19-15,0 17 16,0 0-16,0 18 15,0-18-15,0 35 16,0 0 0,-18 1-16,18-1 15,-17 18 32,-1 0-16,-17 0-31,-18 0 16,-53 0-16,-35 0 16,-71 0-1,-52 0-15,-18 0 16,17 0-16,36 0 16,-18 0-16,70-17 15,1-1-15,17 0 16,0 18-16,1 0 15,52-17-15,-18-1 16,36 18-16,18-18 16,34 18-16,1 0 15,18 0-15,-1 0 110,18 18-110,0 17 15,0-17-15,0 35 16,0 17 0,0 19-16,0-1 15,0 53-15,0-35 16,0 0-16,0 17 15,0-52-15,0-36 16</inkml:trace>
  <inkml:trace contextRef="#ctx0" brushRef="#br0" timeOffset="721.47">952 11977 0,'-88'35'31,"53"-17"-31,0-18 16,-1 17-16,19 1 15,-1-18-15,18 18 16,35 17 15,18 0-31,36 0 16,-37 18-16,1-17 15,-35-19-15,0 1 16,-18 0-16,0-1 16,17-17-16,-34 18 15,-1-18 1,-17 17-16,-1-17 16,1 0-16,0 0 15,17 0 1,-17 18-16,17-18 15</inkml:trace>
  <inkml:trace contextRef="#ctx0" brushRef="#br0" timeOffset="1214.38">1058 12259 0,'18'0'0,"0"0"16,-1 0-16,1-18 16,0 18-16,-1 0 15,1-17-15,-1 17 16,1-18-1,0 18-15,-18-18 16,17 1-16,1-1 16,-18 1-16,0-1 15,0 0-15,0 1 16,0-1-16,0 0 16,0 1-1,-18 17 1,-17 0-1,0 17-15,0 36 16,-1-17-16,1 34 16,0 1-1,17-36-15,0 35 0,18-34 16,0-19-16,0 1 16,0 0-16,18-18 15,0 17-15,17-17 16,0 0-16,-17 0 15,0 0 1,-1-17 0,18 17-1</inkml:trace>
  <inkml:trace contextRef="#ctx0" brushRef="#br0" timeOffset="2066.48">1464 12047 0,'-18'53'0,"-17"0"15,0 18-15,17-18 16,1 0-16,17-36 16,-18 1-16,18-1 15,-18-17-15,18-17 47,0-54-31,18 36-16,0-18 15,-1 0-15,1 0 16,-1 18-16,1 17 16,0 1-16,17-1 15,0 0-15,-17 18 16,17 0-16,-17 0 31,0 0-31,-18 36 16,17 34-16,-17-17 15,0 18-15,0-18 16,0-18-16,0 0 16,0-17-1,0-36 32</inkml:trace>
  <inkml:trace contextRef="#ctx0" brushRef="#br0" timeOffset="2502.59">2046 11906 0,'-88'53'31,"53"-18"-15,-1 1-16,19-1 15,-1-17-15,0 17 16,1-17-16,17-1 15,0 1-15,17 17 16,19-17 0,34 35-16,-34-36 15,-19 1-15,1 0 16,-18-1 15,-18 1-15,-17-18-16,-18 17 15,18-17-15,-1 18 16,1-18-16,18 0 16,-1 0-16,0 0 15,18-18 1,0-17 0,0 0-16</inkml:trace>
  <inkml:trace contextRef="#ctx0" brushRef="#br0" timeOffset="2919.6">2152 12030 0,'0'53'31,"-18"17"-31,1 18 16,-1-52-16,18-1 16,0-17-16,18-18 15,-1 0 1,19 0-16,-19 0 16,18-36-16,-17 19 15,0-19-15,-18 19 16,0-1-1,0 0-15,0 1 0,0-1 32,-18 1-17,0 17-15,1-18 16,-18 18-16,-1 0 16,19 0-16,-19 0 15</inkml:trace>
  <inkml:trace contextRef="#ctx0" brushRef="#br0" timeOffset="3297.58">2381 12030 0,'0'158'31,"-35"-87"-15,35 0-16,-18-1 16,18-52-16,0-1 15,0-34 16,0-19-15,18-16-16,0-19 16,35 18-16,-36 0 15,1 36-15,-1-1 16,-17 0 0,18 18-1,0 0 1,35 36-1</inkml:trace>
  <inkml:trace contextRef="#ctx0" brushRef="#br0" timeOffset="3748.15">3016 12030 0,'18'0'15,"0"0"1,34 0-16,1 0 15,-17 0-15,17 0 16,-36 0-16,1 0 16,-1 0-16</inkml:trace>
  <inkml:trace contextRef="#ctx0" brushRef="#br0" timeOffset="4112.01">3104 12012 0,'0'0'0,"-35"0"0,0 18 15,0-1-15,-1 1 16,19 17-16,-1-17 16,0 0-16,18-1 15,0 1 1,18-1-1,53 19-15,34-1 16,19 0-16,-18 1 16,-36-1-16,-34-18 15,-36 1 1,-53-18 15,0 0-31,0 0 16,-18 0-16,1 0 15,34 0-15,1 0 16,18 0-16,-1 0 16,18-18 15</inkml:trace>
  <inkml:trace contextRef="#ctx0" brushRef="#br0" timeOffset="4504.18">3757 12188 0,'0'0'0,"-18"0"15,1 18-15,-18 17 16,-18 18-16,35-17 15,0-1-15,18 0 16,0-17 0,53-18-1,-17 0 1,16 0-16,-16 0 16,-19-18-1,-17 0 1,0 1-16,0-1 15,0-17 1,-17 35-16,-1-18 16,-17 18-16,17-17 15,1 17 1,-1 0-16</inkml:trace>
  <inkml:trace contextRef="#ctx0" brushRef="#br0" timeOffset="5253.55">3881 12224 0,'-18'123'32,"0"-88"-32,1 18 0,-1-17 15,18-54 48,0 0-63,18-17 15,-18-18-15,17 0 16,1 18 0,17-18-16,-17 18 15,-1 17-15,-17 1 16,18 17-16,-18 17 47,0 18-47,0 18 15,0 18 1,0-18-16,0-18 0,0 0 16,18-52 46,-18-19-62,17 1 16,-17 0-16,18 17 15,0 1 1</inkml:trace>
  <inkml:trace contextRef="#ctx0" brushRef="#br0" timeOffset="23494.46">476 16051 0,'18'0'16,"17"0"-16,18-17 15,35 17-15,18 0 16,53 0-16,0 0 15,-18 0-15,17 0 16,-34 0-16,-1 0 16,1 0-16,-18 0 15,17 0-15,-35 0 16,18 17-16,18 1 16,-1 0-16,18-1 15,-35-17-15,-18 18 16,-35-18-1,0 0-15,-35 0 16,-1 0-16,1 0 47,0 0 0,-1 0-32,19 0-15,-1 0 16,-17 0-16,-1-18 16,1 18-16,-1 0 109,1-17-109,0 17 31,-1 0-15,1 0 15,0 0 63,-1 0-16,1 0-78,17 0 16</inkml:trace>
  <inkml:trace contextRef="#ctx0" brushRef="#br0" timeOffset="24090.64">776 14728 0,'0'0'0,"0"18"0,0 35 15,-18-18-15,18 18 16,-17-18 0,17-17-16,0 0 15,0-1-15,-18-17 63,18-17-63,0-1 15</inkml:trace>
  <inkml:trace contextRef="#ctx0" brushRef="#br0" timeOffset="24517.56">741 14711 0,'0'0'16,"17"0"-16,1 0 31,0 0 1,-1 17-32,1 1 15,0 0-15,-1-1 16,1 1-16,35 0 15,-36-18 1,19 0-16,-1 0 16,-17-36-1,17 19-15,-17-19 16,-18 1-16,17 35 16,-17-17-16,0 34 46,0 18-30,0-17-16,0 0 16,18-18 46</inkml:trace>
  <inkml:trace contextRef="#ctx0" brushRef="#br0" timeOffset="24845.38">1252 14640 0,'0'18'16,"0"17"-16,-17 0 15,17 1-15,0-19 16,17-34 31,1-1-32,0 18-15,-18-35 16,17 17-16,-17 1 16,-17 17 46</inkml:trace>
  <inkml:trace contextRef="#ctx0" brushRef="#br0" timeOffset="25088.88">1323 14693 0,'18'0'0,"-1"0"0,18 0 15,1 0 1,17 0-1,-36 0-15,1 0 0,0 0 16,-1 0 0,-17-17-1</inkml:trace>
  <inkml:trace contextRef="#ctx0" brushRef="#br0" timeOffset="25344.42">1570 14534 0,'-35'53'32,"-1"0"-32,19 18 15,-19 17-15,19-35 16,-1-18 0,18 0-16,0-17 0,0 0 15,18-18 1,-1 17-1,1-17 1,17 0-16,1 0 16,-19 0-16,1-17 15</inkml:trace>
  <inkml:trace contextRef="#ctx0" brushRef="#br0" timeOffset="25634.62">1658 14834 0,'-18'88'16,"18"-52"0,0-19-1,18-34 32,0 17-47,-18-18 16,0 0-16,0 1 15,0-1 1,0 1 0</inkml:trace>
  <inkml:trace contextRef="#ctx0" brushRef="#br0" timeOffset="25916.79">1817 14799 0,'0'123'31,"0"-52"-31,0-36 16,0 1-16,0-54 62,17 0-46,1 1-16,17-19 16,1 36-16,17-17 15,-18-1-15,0 18 16,-17 0-16,-1 0 15</inkml:trace>
  <inkml:trace contextRef="#ctx0" brushRef="#br0" timeOffset="27075">2434 14570 0,'18'0'16,"17"-18"0,-17 18-16,35 0 15,-18-18-15,35 1 16,-34 17-16,-19 0 15,1 0-15</inkml:trace>
  <inkml:trace contextRef="#ctx0" brushRef="#br0" timeOffset="27485.89">2522 14499 0,'0'0'0,"-17"0"32,17 18-17,0-1-15,-18 1 16,0 0-16,18-1 16,0 1-1,0 0 1,18-1-16,17 1 15,18 0-15,0 17 16,-35-18-16,-1-17 16,-17 18-16,18 0 15,-18-1 1,-18 1 0,1-18-1,-18 18-15,-1-18 16,1 0-16,0 0 15,17 0-15,0 0 16</inkml:trace>
  <inkml:trace contextRef="#ctx0" brushRef="#br0" timeOffset="27825.21">2805 14658 0,'-18'35'32,"18"0"-32,0-17 15,-18 0-15,54-18 47,-19 0-31,1-18-16,0 0 15,-18 1-15,0-18 16,0 17 0,0 0-1,-18 1 1,0 17-1,1 0-15,-1 0 16,18 17 0</inkml:trace>
  <inkml:trace contextRef="#ctx0" brushRef="#br0" timeOffset="28178.68">2999 14623 0,'-36'70'16,"19"-35"0,17 1-16,0-19 15,0 1-15,17-18 47,1-35-31,0 17-16,-18 0 15,0-17-15,0 18 16,0-1-16,0 0 16,-18 18 30,18 18-46</inkml:trace>
  <inkml:trace contextRef="#ctx0" brushRef="#br0" timeOffset="28941.79">3034 14922 0,'-18'18'0,"54"-18"63,-19 0-48,1-18-15,17 1 16,0-1 0,-17 1-16,0-19 15,-1 1-15,-17 0 0,18-1 16,-18 1-16,0 0 16,0 17-16,0 1 15,0 52 48,-18 0-63,1 18 15,17-18-15,0 18 16,0-17-16,17-36 62,1 0-46,0-18-16,-1 18 16,-17-18-16</inkml:trace>
  <inkml:trace contextRef="#ctx0" brushRef="#br0" timeOffset="29094.55">3263 14834 0</inkml:trace>
  <inkml:trace contextRef="#ctx0" brushRef="#br0" timeOffset="29635.18">3210 14817 0,'18'17'47,"0"1"-31,-1-18 0,18 0-16,-17 0 15,0 0-15,-1-18 16,-17 1-16,18-1 15,-18 0-15,18-17 16,-18 17-16,0-17 16,0 18-1,0 69 32,-18 1-47,18 18 16,-18-18-16,18 0 15,0-18-15,0-17 16,0-1-16,18-17 78</inkml:trace>
  <inkml:trace contextRef="#ctx0" brushRef="#br0" timeOffset="30052.2">3492 14676 0,'0'0'0,"-17"0"31,-1 17-31,18 1 16,-17-1-16,-1 19 16,18-19-16,-18 1 15,18 0-15,0-1 16,36 1 0,-19-18-16,1 18 15,-1-18 1,-17 17-16,0 1 31,0-1-15,-17 1-16,-1-18 15,1 18-15,-19-1 16,19-17-16,-1 0 16,0 0-1,1 0 16</inkml:trace>
  <inkml:trace contextRef="#ctx0" brushRef="#br0" timeOffset="40650.71">7726 5733 0,'17'0'31,"36"0"-15,18-18-16,17 18 15,0 0-15,53 0 16,18-18-16,53 1 15,52 17-15,54 0 16,35-18-16,-1 18 16,37 0-16,-1-18 15,-53 18-15,-35 0 16,-71 0-16,-53 0 16,-35 0-16,-35 0 15,0 0-15,-18 0 16,-17 0-16,-36 0 15,0 0 1,-17 0-16,0 0 16,-1 0 15,1 0-31,0 0 16</inkml:trace>
  <inkml:trace contextRef="#ctx0" brushRef="#br0" timeOffset="48150.7">14023 5786 0,'18'0'31,"34"0"-16,37 0-15,17 0 16,35 0-16,0 17 16,282 1-1,-194-18-15,71 17 16,-106 1-16,53-18 16,-18 0-16,-17 0 15,17 0-15,-52 0 16,-1 0-16,-35 0 15,-17-18-15,-36 18 16,-17 0-16,-19 0 16,-16 0-16,-19 0 15,19 0 1,-19 0-16,19-17 16,-1 17-16,18 0 15,17 0-15,19 0 16,-1 0-16,18 0 15,-18 0-15,-18 0 16,19-18-16,-37 18 16,-16 0-16,17-17 15,-18 17-15,35 0 16,-17 0-16,0 0 16,18 0-16,-54 0 15,19 0-15,-1 0 16,-17 0-16,-1 0 15,1 0 1,0 0 0,-1 0-16</inkml:trace>
  <inkml:trace contextRef="#ctx0" brushRef="#br0" timeOffset="56365.43">14552 3510 0,'0'18'0,"0"35"15,0-18-15,0 0 16,0-17-16,0 0 16,0-1-16,0 1 15,18-1-15,-18 1 16,0 0-16,0-1 15,0 1-15,0-36 63</inkml:trace>
  <inkml:trace contextRef="#ctx0" brushRef="#br0" timeOffset="57074.89">14534 3528 0,'18'0'31,"35"0"-15,18 0-16,17 0 16,-18 0-16,18 0 15,-35 0-15,0 0 16,-35 0-16,-18 17 109,0 19-109,0-19 16,-18 1 0,18 0-1,0-1-15,0 1 16,0 0 31,-17-18-16,17 17-31,-18-17 31,0 0-15,1 0-1,-19 0 1,1 0 0,-53 0-1,17 0 1,1 0-16,17-17 16,0 17-16,18 0 15,17 0 1,18-18-1,18 18 17</inkml:trace>
  <inkml:trace contextRef="#ctx0" brushRef="#br0" timeOffset="57412">14693 3704 0,'18'18'0,"-1"35"15,-17-18-15,18-17 16,-18-1-16,18 19 16,-18-1-1,0-18-15,0 1 16</inkml:trace>
  <inkml:trace contextRef="#ctx0" brushRef="#br0" timeOffset="57742.82">14552 3951 0,'18'0'47,"17"0"-31,18 0-16,17 0 16,1 0-16,-36 0 15,18 0 1,0 0-16,-18 0 0,1 0 15,-1 0-15,-17 0 16,17 0-16,-17 18 16,17-18-16,-18 0 15,-17 17 1,18-17-16</inkml:trace>
  <inkml:trace contextRef="#ctx0" brushRef="#br0" timeOffset="58064.38">15275 3563 0,'53'0'47,"0"0"-47,18 0 15,-36 0-15,0 0 16,-17 0-1</inkml:trace>
  <inkml:trace contextRef="#ctx0" brushRef="#br0" timeOffset="58426.3">15363 3545 0,'-17'106'31,"17"-88"-31,-18 35 16,18-18-16,0 0 16,0 1-16,0-1 15,0-17-15,0-1 16,0 1-16,0-1 15,18-17 1,17 0-16,-17 0 16,35 0-1,-18 0-15,-17 0 0,-1 0 16,1 0 0</inkml:trace>
  <inkml:trace contextRef="#ctx0" brushRef="#br0" timeOffset="58643.62">15311 3810 0,'17'0'32,"1"0"-17,-1 0-15,1 0 16,0 0-16,-1 0 31</inkml:trace>
  <inkml:trace contextRef="#ctx0" brushRef="#br0" timeOffset="58796.6">15522 3810 0,'53'0'16,"-106"0"-16,159-18 0,-88 18 16,-1 0-16,1-17 31,-18-1-16</inkml:trace>
  <inkml:trace contextRef="#ctx0" brushRef="#br0" timeOffset="59037.47">15681 3634 0,'0'17'31,"18"19"-31,-18 52 16,17-18-16,-17 1 16,0 17-16,18-35 15,-18 0-15,0-18 16,0-17-16,0-1 16,0 1-1</inkml:trace>
  <inkml:trace contextRef="#ctx0" brushRef="#br0" timeOffset="62715.47">7796 5609 0,'36'0'15,"-19"0"1,54 18-1,-1-18-15,19 0 16,52 0-16,53 0 0,70-18 16,89 1-16,0 17 15,-18 0-15,-17 0 16,-54 0-16,-52 0 16,-53 0-16,-18 0 15,-53 0 1,0 0-16,-35 0 15,0 0-15,-18 0 16,18 0-16,0-18 16,-18 18-16,18 0 15,-35-18 1,17 18-16,-17 0 0,-1 0 16,1 0-16,0 0 31,-1 0-16,1 0 1,0 0 47,-1 0-48,1 0-15,35 0 16,-36 0-1,36 0-15,-17 0 16,-19 0-16,19 0 0,-19 0 16,1 0-1,-1 0-15,1 0 47,0 0-16,-1-17 235,1-19-266,0-17 16,-18 18-16,17-35 15,-17-1-15,0 0 16,0-17-16,0 18 16,18-36-16,0 35 15,-1 18-15,-17 36 16,0-1-16,-35 18 109,17 0-93,-52 0-16,-1 0 15,-17 0-15,-36 0 16,-34 0-16,-54 0 16,-88 0-16,-70-18 15,-71 18-15,-18 0 16,54 0-16,34 18 16,18 0-16,106-18 15,18 17-15,70 1 16,36 0-16,52-18 15,18 0-15,36 17 16,-1-17 0,0 0 77,18 18-77,0 0 15,0 17-15,0 18-16,0 17 16,0 1-16,0 17 15,0-17-15,-17 17 16,17-18-16,0 1 15,0-36-15,-18 18 16,18-35-16,0-1 16,0 1 62,18 0-63,-1-18-15,1 17 16,0-17 0,-1 0-16,1 0 15</inkml:trace>
  <inkml:trace contextRef="#ctx0" brushRef="#br0" timeOffset="64250.62">11606 4727 0,'18'0'32,"0"-17"-32,17-19 15,-17 19-15,17-1 16,18-17-16,0 17 16,17-35-16,36 0 15,0 18-15,17 0 16,1-18-16,35 35 15,52-35 1,-34 53-16,-19-17 16,19-1-16,-36 18 15,0 0-15,-18 0 16,-17 0-16,-17 0 16,-19 0-16,-35 0 15,1 0-15,-1 0 16,-17 0 78,-1 0-63,1 0 31,-18-18-46</inkml:trace>
  <inkml:trace contextRef="#ctx0" brushRef="#br0" timeOffset="64783.33">14076 4233 0,'17'-17'16,"1"17"-1,17 0-15,1-18 16,-19 18-16,19-18 16,-1 18-16,-17 0 15,34 0 1,-34 0-16,0 0 0,-1 0 16,1 0 15,-18 18-16,0 0 1,0-1-16,0 19 16,0-1-16,-18 0 15,-17 0-15,0 1 16,17-19-16,-17 1 16,0-18-1,17-18 16,18-35-15,0 1-16,0 16 16,0 1-16,0 17 15,0-17-15,0 17 32</inkml:trace>
  <inkml:trace contextRef="#ctx0" brushRef="#br0" timeOffset="69056.11">14129 5821 0,'35'0'0,"0"0"16,18-18-16,18 18 16,17-17-16,0 17 15,53-18 1,-35 0-16,18 18 0,17 0 15,0 0-15,35-17 16,1 17-16,52 0 16,0 0-16,0 0 15,1 0-15,-19 0 16,36 17 0,-35 1-16,-36-18 15,-34 0-15,-37 0 16,-34 0-16,-18 18 15,0-18-15,-36 0 16,1 0-16,0 0 16,-1 0-16,1 0 15,0 0 17,-1 0-32,1 0 15,17 0-15,0 0 16,18 0-16,18 0 15,0 0-15,-36 0 16,0 0-16,-17 0 16,-1 0 31,1 0-32,0 0 1,-1 0-1,1 0-15,17-18 32,-17 18-17,-1 0 79,1 0-78,0 0-1,-1 0 1,19 0-16,-1 0 16,18 0-16,17 18 15,-34-18-15,-1 0 16,-17 0-16</inkml:trace>
  <inkml:trace contextRef="#ctx0" brushRef="#br0" timeOffset="70052.78">18521 5768 0,'17'0'0,"1"0"16,35 0-16,0 0 16,17-18-16,54 18 15,-1 0-15,36-17 16,0 17-16,106 0 16,-1-18-16,18 18 15,18 0-15,18 0 16,-1 0-16,1 0 15,34 0-15,-34 0 16,-1 0-16,-17 0 16,-53 0-1,-70 0-15,-36 0 0,-35 0 16,-36-18 0,-35 18-16,1 0 15,-36-17-15,17 17 156</inkml:trace>
  <inkml:trace contextRef="#ctx0" brushRef="#br0" timeOffset="72717.03">24465 5768 0,'18'0'32,"17"0"-32,0 0 15,36-18-15,-1 18 16,36 0-1,35 0-15,18 0 0,0 0 16,88 0 0,-18 0-16,53 0 15,1 0-15,-54 0 16,-17 0-16,-54 0 16,-34 0-16,-36 0 15,-17 0-15,17 0 16,-35 0-16,0 0 15,-1 0-15,19 0 16,-18 0-16,0 0 16,0-17-16,0 17 15,0 0-15,0 0 16,-1 0-16,19 0 16,-18 17-16,35-17 15,-17 0-15,17 0 16,0 0-16,-17 0 15,-36 0-15,0 0 16,-17 0 0,-1 0 62,1 0-63,0 0 1,-1 0 0,1 0-1,0 0 1,-1 0-16,1 0 31,0 0 0,-1 0 1,1 0-17,-18-17 32,17 17-31,-17-18-16,18 0 15,-18 1 1,0-1 0,0 0-16,0-17 15,0 18-15,18-19 16,-18 19-16,0-36 16,0 17-16,0 1 15,0-18-15,17 0 16,-17-17-16,0-18 15,0-1-15,0 19 16,-17-1-16,17 18 16,0 0-16,0 18 15,0 17-15,0 1 16,0-1-16,0 1 16,0-1-1,-18 18-15,18-18 16,-18 18 46,1 0-46,-36 0-16,-18 0 16,1 0-16,-1 0 15,-52 0-15,17 0 16,-35 0-16,-18-17 15,-17 17-15,-18 0 16,-36 0-16,-34 0 16,-36-18-16,18 18 15,17 0-15,53-18 16,36 1 0,35-1-16,0 18 15,35 0-15,0 0 0,53-18 16,0 18-1,36 0-15,-1 0 16,0 0 47,1 18-32,-19-18-16,1 0 1,-18 0-16,18 0 16,-18 0-1,18 0-15,0 0 0,-18 0 16,35 18-16,-17-18 16,-1 0-16,19 0 15,-1 0 1,1 0-16,17 17 15,-18-17 17,18 18 46,0 17-78,-18 18 15,18 35-15,0 1 16,0-1-16,0 35 16,0-35-16,-17 18 15,-1 0-15,0-18 16,1-35-16,17 0 16,-36 0-16,36-18 15,0-17-15,-17 0 31,17-1 1,0 1-1</inkml:trace>
  <inkml:trace contextRef="#ctx0" brushRef="#br0" timeOffset="73803.19">28593 5715 0,'53'0'16,"35"-18"-16,35 1 15,1-1 1,34 18-16,36-18 15,53 1-15,18-1 16,-18 1-16,-18 17 16,-88 0-16,-17 0 15,-54 0-15,-34 0 16</inkml:trace>
  <inkml:trace contextRef="#ctx0" brushRef="#br0" timeOffset="75090.4">26599 4621 0,'0'-17'46,"0"-1"-46,18-35 16,35 0-16,0-17 16,17-1-16,-17-17 15,36 17 1,-36 19-16,-1 16 16,-16 1-16,-1 35 15,0-18-15,-17 18 16,0-17-16,-1 17 15</inkml:trace>
  <inkml:trace contextRef="#ctx0" brushRef="#br0" timeOffset="75516.48">27199 3986 0,'18'0'62,"-1"0"-46,1 18-1,0 17 1,-1 1-16,1-1 16,-18-17-16,0-1 15,0 1-15,0-1 16,0 1-16,-35 0 16,17-18-1,0 0-15,1-18 31,17 0-31,0-17 16,-18 0-16,18 0 16,0 17-16,-17 0 15,17 1-15</inkml:trace>
  <inkml:trace contextRef="#ctx0" brushRef="#br0" timeOffset="93671.5">9490 7038 0,'17'0'31,"19"-18"-15,-1 1-16,18 17 15,17-18-15,19 0 16,16 18-16,19-17 15,17 17 1,-35 0-16,53 0 16,-18 17-16,0 1 15,18 0-15,-18-1 16,0-17-16,-18 0 16,18 0-16,-17 0 15,-1 0-15,1 0 16,17 0-16,-35 0 15,0 18-15,-18 0 16,0-18-16,-18 17 16,-52-17-16,17 0 15,-17 0 32,0 0-31,-1 0-16,19 0 15,-19 0 1,36 0-16,-18 0 16,36 0-16,0 0 15,-1 0-15,1 0 0,17 0 16,-18 0 0,-17 0-16,0 0 15,-17 0-15,-1 0 16,-18 0-16,19 0 15,-19 0-15,1 0 16,0 0-16,17 0 16,-35 18-1,18-18-15,-1 0 16,1 0 0,-1 0-16,1 0 15,0 0-15,-1 0 16,19 0-1,-19 0-15,1 0 0,0 0 16</inkml:trace>
  <inkml:trace contextRef="#ctx0" brushRef="#br0" timeOffset="94411.35">13776 7108 0,'18'0'0,"17"0"15,35-17 1,36 17-16,35 0 0,18-18 16,53 18-16,35 0 15,53-17-15,-18 17 16,-18 0-1,-52 0-15,-71 0 16,-53 0-16,-35 0 16,-35 0-16</inkml:trace>
  <inkml:trace contextRef="#ctx0" brushRef="#br0" timeOffset="97872.51">2381 4568 0,'0'0'0,"-53"36"0,-17-1 16,-1 0-16,-35 18 16,1 18-16,16-1 15,1 19-15,18 16 16,-1 19-16,18 17 16,0 0-16,18 0 15,17 0-15,-17 0 16,17-17-16,18-18 15,-17 0-15,17-1 16,0 1-16,17-18 16,1 18-16,17 0 15,1-35-15,-19-18 16,1-36-16,0 18 16,-1-35-1,-17 18 48,18-18-48,-18 18 1,35-18-16,0 0 16</inkml:trace>
  <inkml:trace contextRef="#ctx0" brushRef="#br0" timeOffset="99560.65">30603 4004 0,'18'18'31,"0"17"-15,17 0-16,18 18 15,0 0-15,0 35 16,17-17-16,-34 17 16,17 0-16,-18-17 15,0-1-15,-17 1 16,-1-18-16,1 0 16,0-18-16,-18 0 15,17 1-15,-17-1 16,18 18-16,-18-36 15,0 19 1,0 17-16,0-18 0,0 0 16,0 0-16,0 18 15,0-17 1,0 17-16,0-18 0,0 18 16,-18 0-1,1-36-15,17 19 16,-18-1-16,0 0 15,1-17-15,-1 17 16,0-17-16,1 17 16,-18 0-16,17 0 15,0 1-15,1-1 16,-19-17-16,19-1 16,17 19-16,-18-19 15,-17 1-15,35 17 16,-18-17-16,1-1 15,-1 1-15,18 0 16,-18-18-16,18 17 16,-17 1-16,-1 17 15,-17 1 17,17-1-32,0 0 15,1-17-15,-1-1 16,0 1-16,1 0 15,-18-1-15,17 1 16,0 0-16,-17-1 16,0 18-16,-18 1 15,0-19-15,-18 19 16,18 17-16,-35 0 16,0-1-16,17 1 15,-17 0-15,35-35 16,-17 0-16,17 17 15,0-18-15,-18-17 16,19 18-16,-19-18 16,-17 0-1,-18 0-15,35 0 16,18-18-16,1 18 16,16-17-1,19-1-15,-1 18 78,0 0-62,1 0 46</inkml:trace>
  <inkml:trace contextRef="#ctx0" brushRef="#br0" timeOffset="100936.23">2064 8555 0,'53'0'15,"0"0"1,70 0-16,53 0 16,1 0-16,-36 35 15,-35-17-15,-18-1 16,-53-17-16,1 0 16</inkml:trace>
  <inkml:trace contextRef="#ctx0" brushRef="#br0" timeOffset="101693.49">3404 8502 0,'36'0'15,"16"0"1,37 0-16,-1 0 15,88 0-15,124-18 16,71 1-16,70 17 16,17 0-16,-35 0 15,-17 0-15,-53 0 16,0 17-16,-89-17 16,-70 0-1,-17 0-15,-36 0 16,-35 0-16,-53 0 15,-18 0-15</inkml:trace>
  <inkml:trace contextRef="#ctx0" brushRef="#br0" timeOffset="103029.68">8149 8484 0,'18'0'47,"17"-17"-47,18 17 16,0 0-16,35-18 15,0 18-15,36 0 16,-1 0-16,1 0 15,17 0-15,18 0 16,-1 0-16,19 0 16,17 0-16,17-18 15,-17 18-15,18-17 16,0 17 0,-18 0-16,0-18 15,-18 18-15,-35 0 16,-35 0-16,0 0 15,-35 0-15,-19 0 16,1 0-16,-35 0 16,17 0-16,-17 0 15,-18 18 1,18-18-16,-1 0 16,1 0-16,17 17 15,0-17-15,18 0 16,0 0-16,18 0 15,17 0-15,-17 0 16,-1 0-16,1 0 16,-1 0-16,1 0 15,-1 0-15,19 0 16,-19 0-16,1-17 16,-36 17-16,18 0 15,-36 0 1,1-18-16,0 18 31,-1 0 0,1 0-15,0 0 0,35 0-16,35 0 15,35-18-15,54 18 16</inkml:trace>
  <inkml:trace contextRef="#ctx0" brushRef="#br0" timeOffset="127910.38">2716 17427 0,'18'0'46,"17"0"-46,1-17 16,-1-1-16,18-17 16,17-18-16,1 0 15,-1 18-15,1-18 16,-36 17-16,-17 19 16,17-19-16,-17 1 15,17 0-15,-17 17 16,17-17-1,-17 0-15,17-18 16,-17 18-16,17-1 16,18 1-16,-18 0 15,18-1-15,-35 19 16,17-19-16,0 1 16,0 18-16,-17-19 15,17 19-15,-35-19 16,18 19-16,-18-1 15,18 0-15,-1 1 16,1-1-16,-18 1 16,18-1-16,-18 0 15,0 1-15,17-1 16,-17 0-16,18-17 16,-18 17-16,17-17 15,1 0-15,-18 0 16,0 17-16,18-17 15,-18 17-15,17 0 16,-17 1 0,0-1-16,0 0 15,-17 18 173,-1 18-157,0-18-31,-17 18 16,-18-1-16,0 1 15,18 17-15,0-35 16,0 18-16,17-18 16,36 0 15,17 18-16,0-18-15,0 17 16,-17 1-16,0-18 16,-1 0-16,1 17 15,0-17 1,-1-17 46,-17-1-46,0 1-16,0-1 16,18 0-1,-18 1 1</inkml:trace>
  <inkml:trace contextRef="#ctx0" brushRef="#br0" timeOffset="128749.52">4004 16828 0,'0'17'16,"0"1"-16,0 35 16,0 0-16,0 17 15,18-17-15,-18-18 16,0 18-16,0-17 15,0 16-15,0-16 16,0 34-16,0-34 16,0-1-16,0 0 15,0-17-15,0-1 16,0 1 0,0 0-16,0 17 15,0-17-15,17-1 16,-17 19-16,0-19 15,0 1-15,0-1 32,0 1 15,0 0 15,0-1-46,0 1-16,0 0 15,0-1-15,0 1 16,0 0-16,-17-18 125,-1 0-109</inkml:trace>
  <inkml:trace contextRef="#ctx0" brushRef="#br0" timeOffset="129600.06">2452 18344 0,'0'0'0,"-71"177"31,54-124-31,-1 0 15,0-36-15,18 1 16,0-36 15,0-17-15,18-18-16,0 0 16,-1 0-16,-17 0 15,36 0-15,-19 53 16,-17-17-1,0 34 17,0 36-32,0-35 15,0 17-15,0-17 16,0 0-16,0-1 16,18-34 15,17-36-16,18 17-15,0 1 16,-18 0 0,0 35-16,-17-18 15,-18 36 1,0 17 0,0 0-16,0 1 15,0-19-15,0 1 16,0 0-16,35-18 62,-17-18-62</inkml:trace>
  <inkml:trace contextRef="#ctx0" brushRef="#br0" timeOffset="130734.08">2893 18344 0,'-35'18'0,"17"0"16,0-1-16,18 1 16,-17 0-16,-1-1 15,36-17 63,-1 0-78,1 0 16,0 0-16,-1-17 16,-17-1-1,0 0 48,0 1-48,18 17 32,-18 17-31,0 1 0,17 0-16,-17-1 15,0 1-15,18-18 31,-18-18 1,0 1-17,0-1-15,18 0 16</inkml:trace>
  <inkml:trace contextRef="#ctx0" brushRef="#br0" timeOffset="130976.25">2981 18203 0,'18'0'47,"-1"0"-32,19-17 1,-19 17-16,1 0 15,-1 0-15,1 0 16</inkml:trace>
  <inkml:trace contextRef="#ctx0" brushRef="#br0" timeOffset="131232.84">3034 18327 0,'-18'35'0,"18"-17"16,0 17-16,0-17 16,0 17-16,0-17 15,0-1-15,0 1 16,0-36 46,18 1-62,0-1 16</inkml:trace>
  <inkml:trace contextRef="#ctx0" brushRef="#br0" timeOffset="131691.5">3228 18292 0,'0'17'16,"0"1"0,0 17-16,0 0 15,0 1-15,0-19 16,0 1-16,-18-18 15,18-18 32,18-17-47,-18 0 16,18-1-16,-1 1 16,1 18-16,-18-1 15,17 0 1,1 18-16,0 0 15,-1 18 1,1 0 0,0 34-16,-18-16 15,0-19 1,0 19-16,17-36 16,-17 17-16,0 1 15,18-18 32</inkml:trace>
  <inkml:trace contextRef="#ctx0" brushRef="#br0" timeOffset="132135.44">3845 18239 0,'-17'0'47,"17"17"-47,-18 1 16,18 0-1,0-1 1,35 1 0,-17 17-16,17 18 15,-17-18-15,17 1 16,-17 16-16,-18-34 16,0 0-16,-18-18 62,0-18-31,1 0-15,-1 1-16,18-1 31</inkml:trace>
  <inkml:trace contextRef="#ctx0" brushRef="#br0" timeOffset="132656.84">4339 18203 0,'-17'0'0,"-1"0"16,0 0 0,1 36-16,-19 34 15,19-17-15,-19 18 16,1-18-16,18-1 15,17-16-15,0-19 16,17 1 0,1-18-1,-1 0-15,1 0 32</inkml:trace>
  <inkml:trace contextRef="#ctx0" brushRef="#br0" timeOffset="133807.34">4163 18327 0,'-18'0'15,"1"0"1,34 0 62,36 0-78,0 0 16,0 0-1,17 17-15,-34-17 0,17 0 16,-36 18-16,1-18 16,0 0 62</inkml:trace>
  <inkml:trace contextRef="#ctx0" brushRef="#br0" timeOffset="140083.34">3933 15610 0,'18'0'157,"0"0"-142,-1 0-15,1 0 16,0 0-1,17 0-15,-17 0 16,-1 0 0,1 0-1,0 0 1,-1 0 0,1 0-16,17 0 15,-17 0 1,17 0-16,-17 0 15,-1 0 1,1 0 0,0 0 15,-1 0-15,1 0-1,-1 0 1,-17 18-16,18-18 15,0 0 32,-1 0-31,1 0 46,0 0 17,-1 0-64,1 0 16,0 0 48,-1 0-64,1 0 16,-1 0 16,1 0 0,0 0-31,-1 0-1,19 0-15,-1 0 16,-17 0-16,-1 0 16,1 0-1,-1 0 95,1 0-95,17 0 1,-17 0-16,0 0 16,-1 0-16,1 0 15,0 0 1,-1 0-1,1 0 1,0 0-16,-1 0 16,18 0-1,1 0 1,-19 0-16,1 0 16,0 0-1,-1 0 1,1 0-1,0 0 17,-1 0-32,1 0 15,-1 0 1,1 0 0,0 0-1,-1 0 1,1 0-1,0 0 1,-1 0 0,19 0 15,-19 0-31,1 0 16,0 0-16,-1 0 15,1 0 1,-1 0-1,1 0 1,0 0 15,-1 0-31,1 0 16,0-18-16,17 18 16,-17 0-16,-1 0 15,1 0-15,-1 0 16,1 0-16,0 0 15,-1 0-15,1 0 16,0 0-16,-1 0 16,1 0-1,0 0 17,-1 0-1,1 0-16,-1 0-15,1 0 16,0 0-16,-1 0 31,1 0-15,0 0 0,-1 0-1,1 0-15,0 0 16,-1 0-16,1 0 15,17 0 1,0 0 0,-17 0-16,0 0 15,17 0 1,-17 0 0,-1 0 46,1 0-46,0 0-1,-1 0 63,1 0-46,-1 0-17,1 0 17,0 0-17,-1 0 1,1 0-16,0 0 15,-1 0-15,1 0 79,0 0-48,-1 0-16,18 0 1,-17 0-16,0 0 31,-1 0-15,1 0 78,0 0-1,-1 0-61</inkml:trace>
  <inkml:trace contextRef="#ctx0" brushRef="#br0" timeOffset="142387.09">4727 16986 0,'35'0'0,"36"0"16,53 0-16,52 0 15,53-17-15,71-1 16,53-17-16,35-1 16,18 19-16,-54-1 15,-16 1-15,-72 17 16,-87 0-16,-54-18 16,-35 18-16,-35 0 15</inkml:trace>
  <inkml:trace contextRef="#ctx0" brushRef="#br0" timeOffset="147286.2">3986 15610 0,'18'0'63,"0"0"-48,-1 0-15,19 0 16,-19 0-16,19 0 16,-1 0-16,-18 0 15,1 0 1,0 0-16,17 0 15,0 0-15,-17 0 16,17 0-16,0 0 16,1 0-16,-19 0 15,1 0-15,0 0 16,-1 0-16,1 0 16,0 0 15,-1 0-16,1 0 1,-1 0 0,1 0 15,0 0-15,17 0-1,-17 0 1,-1 0-1,1 0 32,0 0-31,17 0 0,0 18-1,-17-18-15,17 0 16,-17 0-16,-1 0 15,1 0 1,0 0 0,-1 0-16,1 0 15,17 0-15,-17 0 16,-1 0 0,1 0-16,0 0 15,-1 0 1,1 0-1,0 0-15,17 0 16,0 0 0,-17 0-16,-1 0 15,1 0 1,0 0 31,-1 0-32,1 0 1,0 0 15,-1 0-15,1 0-16,17 0 16,-17 0-1,0 0-15,-1 0 16,18 0-16,-17 0 15,0 0 1,-1 0-16,1 0 31,0 0-31,17 0 16,-17 18 0,-1-18-16,1 0 15,-1 0-15,1 0 16,0 0-16,-1 0 15,19 0-15,-19 0 16,19 0-16,-19 0 16,18 0-16,1 0 15,-1 0-15,-17 0 16,-1 0 0,1 0-16,0 0 15,-1 0 16,1 0-15,-1 0 0,1 0 31,0 0-32,-1 0 1,1 0-1,0 0 1,-1 0 0,1 0-1,0 0 1,-1 0 0,1 0-1,0 0 1,-1 0-16,1 0 15,-1 0 32,1 0-15,0 0-17,-1 0-15,1 0 16,17 0-16,-17 0 15,0 0 1,-1 0 0,1 0-1,-1 0 1,1 0 0,0 0 77,-1 0-77,1 0 46,0 0-46,-1 0 15</inkml:trace>
  <inkml:trace contextRef="#ctx0" brushRef="#br0" timeOffset="153643.51">6685 14852 0,'0'18'47,"0"-1"-47,0 1 16,0-1-16,-17 19 15,17-1-15,0-17 16,0 17-16,0-17 16,-18 17-16,18-17 15,0-1 1,0 1-16,0-1 15,0 19 1,0-1 0,-18-17-16,18-1 15,0 1-15,0 0 16,0-1 0,0 1-16,0-1 15,0 19 1,0-19-1,0 1-15,0 0 0,-17-1 16,17 19 0,0-19-1,0 1-15,0 0 16,-18-1-16,18 1 16,0-1-16,0 1 15,0 17-15,0-17 16,0 0-16,0-1 15,0 1 1,0 0-16,0-1 16,-18 1-16,18-1 15,0 1-15,0 0 16,0-1-16,0 1 16,0 0-16,0-1 15,0 1 1,-17 0-16,17-1 15,0 1 17,0-1-32,0 1 15,0 0-15,0-1 78,0 1-31,0 0 16,0-1 31</inkml:trace>
  <inkml:trace contextRef="#ctx0" brushRef="#br0" timeOffset="157584.47">6685 12806 0,'0'17'63,"0"1"-63,0 0 15,0-1-15,0 19 16,0-19-16,0 1 15,0 0-15,0 17 16,0 0-16,0-17 16,0 17-16,0-17 15,0 17-15,0-17 16,0 17-16,0 0 16,0-17-1,0-1 1,0 1-16,0 0 15,0-1 1,0 1 0,0 0-16,0-1 31,0 1-31,0 0 16,0-1-16,0 1 15,0-1 1,0 1-1,0 0 1,0-1 0,0 1-1,-17-18-15,17 18 16,0-1 0,0 1 15,0 0-16,-18-18 1,18 17-16,0 1 78,0-1-62,0 1-1,0 0 64,0-1-64,0 1 16,0 0-15,-18-1 0,18 1-16,0 0 15,0-1 32,0 1-47,0 0 16,0 17-16,0-18 15,0 1-15,0 0 16,-17-18 109</inkml:trace>
  <inkml:trace contextRef="#ctx0" brushRef="#br0" timeOffset="159194.75">6544 12382 0,'18'0'15,"17"0"1,0 0-16,53 0 16,18 0-16,18 0 15,-18 0-15,-1 0 16,36 0-1,-52 0-15,17 0 16,-36 0-16,-35 0 0,18 0 16,-35 0-1,0 0 48,-1 0-48,1 0 1,-1 0 0,1 0 31,0 0-32,-1 0 1,1 0-1,0 0 1,-1 0-16,1-17 31,0 17-15,-1 0 0,1 0-1,0 0 1,-1 0-1,1 0 1,-1 0-16,1 0 16,0 0-1,-1 0 48</inkml:trace>
  <inkml:trace contextRef="#ctx0" brushRef="#br0" timeOffset="161174.67">7585 12788 0,'0'18'31,"0"-1"-15,0 1-16,0 0 16,0-1-1,0 1-15,0 0 0,0 17 16,0-17-16,0 17 15,0 0-15,0-17 16,0 35-16,0-18 16,-18 0-16,18 1 15,0-1-15,-18 0 16,18 0-16,-17 1 16,17-19-16,0 19 15,0-19-15,-18 1 16,18 17-1,0-17-15,0-1 16,0 1-16,0 0 16,0-1-16,0 1 15,0 0-15,0-1 16,0 1-16,0-1 16,0 1 15,0 0 0,0-1-15,0 1 62,0-36 141,0 1-219,0-1 15,18 0-15,-18-17 16,0 0-16,17 0 15,-17-1 1,18-17-16,-18 18 16,0 0-16,0 0 15,0 17-15,0-17 16,0 17 0,0 36 30,0 52-46,0-17 16,0 18-16,0-1 16,0 1-16,0-18 15,0-36-15,0 1 16,18-36 31,-18-17-32,0-35-15,0-1 16,0-17-16,17 17 16,-17-17-16,18 0 15,-18 17-15,0 18 16,18 18 0,-18 0-16,0 17 15,0 71 32,0 35-47,0 18 16,0-18-16,0 1 15,-18-19-15,18-35 16,0-17-16,0-53 47,0-36-32,0 1-15,0-19 16,0-16-16,0 34 16,0 1-16,0 17 15,0 17-15,0 19 16</inkml:trace>
  <inkml:trace contextRef="#ctx0" brushRef="#br0" timeOffset="166856.54">6685 13917 0,'0'18'15,"0"-1"1,0 36 0,0-17-16,18 16 15,-1 1-15,19 0 16,-1-35-16,18 0 15,0-1-15,0-17 16,35 0-16,-18 0 16,19 0-16,-19-35 15,-35 35-15,1-18 16,-19 1-16,1 17 16,0-18-16,-1 0 15,-17 1 63,18 17-78,-18-18 16,18 18 0,-1 0-16,-17-18 15,-17 54 63,-19 34-62</inkml:trace>
  <inkml:trace contextRef="#ctx0" brushRef="#br0" timeOffset="168046.66">6632 15734 0,'0'18'16,"0"-1"-16,0 1 15,0-1-15,0 1 16,0 0-16,0 17 16,0-17-16,18-1 15,0 19-15,-1-1 16,1-18-16,-1 1 16,36 17-16,-17-17 15,-1 0 1,18-1-16,-36-17 0,36 0 15,-35 18-15,35-18 16,-18 0 0,0 0-16,18-18 0,-17 1 15,-1 17 1,0-18-16,-17 18 16,-1-18-16,19 1 15,-19-1 1,1 18-16,0-35 0,-18 17 15,17 1-15,1 17 16,-18-18-16,18 0 16,-36 18 77</inkml:trace>
  <inkml:trace contextRef="#ctx0" brushRef="#br0" timeOffset="170283.77">6615 13758 0,'0'18'47,"0"0"-32,0-1 1,0 19-16,17-19 16,-17 1-16,18-1 15,0 19 1,-1-19-1,1 1-15,-1 17 16,19 1-16,-19-19 16,19 36-16,-19-35 15,1-1-15,0 19 16,-1-19 0,1 1-16,-18 0 15,35-1-15,-17 1 16,-1 17-16,1-17 15,0-1-15,-18 1 32,17-18-32,1 18 15,0-18 1,-18 17-16,17-17 16,1 0-16,-1 0 15,19 0-15,-19 0 16,1-17-1,0-1 1,-1 18-16,1-18 16,17 1-16,-17-1 15,-1 1-15,19-1 16,-19 0 0,1 1-1,-18-1-15,0 0 16,18 1-16,-18-1 15,17 18-15</inkml:trace>
  <inkml:trace contextRef="#ctx0" brushRef="#br0" timeOffset="182981.94">441 13635 0,'0'0'0,"35"0"0,1 0 15,16 0-15,1 0 16,0 0-16,18 0 15,-18 0-15,0 0 16,17 0 0,1 0-16,-18 0 0,0 0 15,-18 0-15,18 0 16,-36 0-16,19 0 16,-19 0-16,19 0 15,-1 0 1,35 0-16,1 0 15,35 0-15,0 0 16,-18 0-16,0 0 16,-35 0-16,-35 0 15,-1 0-15,19 0 16,-1 0 0,-18 0-1,19 0-15,-19 0 16,19 0-16,17 0 15,-1 0-15,-16 0 16,-1 0-16,0 0 16,-17 0-16,17 0 15,1 0-15,-1 0 16,0 0-16,0 0 16,1 0-1,-19 0-15,1 0 0,17 0 16,-17 0-1,-1 0 17,1 0-17,0 0-15,17 0 16,-17 0-16,17 17 16,-17-17-16,-1 0 15,1 0-15,0 0 16,-1 0-1,1 18 1,-1-18 0,1 0-1,0 0 1,-1 0 0,1 0-16,0 0 31,-1 0-16,1 0 1,0 0 0,-1 0-1,1 0 1,-1 0 0,1 0 15,0 0-16,-1 0 1,1 0 15,0 0-15,-1 0 78,1 0-79,-18-18 17,18 18-1,-1 0 94,1 0-63,-1 0-30</inkml:trace>
  <inkml:trace contextRef="#ctx0" brushRef="#br0" timeOffset="183979.39">3052 13670 0,'-18'18'15,"0"-1"1,1 1-16,-1 0 16,-17-1-1,17 19 1,-17-1-16,-18 0 0,18 0 15,-18 18-15,17-17 16,19-19-16,-1 19 16,0-36-16,18 17 15,0 1-15,-17-18 16,17 17-16,0 1 16,0 0 15,35-1-16,0-17-15,36 18 16,0 0-16,-36-18 16,18 0-16,-36 0 15,1 0-15,0 0 16,-1 0-16</inkml:trace>
  <inkml:trace contextRef="#ctx0" brushRef="#br0" timeOffset="184544.61">3052 14146 0,'0'0'0,"17"-17"16,1-1-16,-1 18 16,1 0 46,-18 18 32,0 17-79,0-17-15,0-1 16,-18 1-16,1 17 16,-1-17-16,1 0 15,-1-1 1,0-17-16,1 18 0,17-53 62,0-1-62,0 1 16,0 0-16,0 17 16,17 0-1,-17 1-15,18 17 78</inkml:trace>
  <inkml:trace contextRef="#ctx0" brushRef="#br0" timeOffset="187359.49">406 15981 0,'17'0'47,"36"0"-31,18 0-16,17 0 15,-17 0-15,17 0 16,18 0-16,-18 0 15,0 0-15,18 0 16,17-18-16,18-17 16,18 17-16,18 1 15,-19 17-15,-52 0 16,-53 0 0,-18 0-16,1 17 15,-19-17 1,1 0-16,-1 0 15,19 18 1,-1-18-16,18 0 16,-18 0-16,18 0 15,-18 18-15,1-18 16,-19 0-16,1 0 16,0 0-16,-1 0 15,1 0-15,0 0 16,-1 0-16,1 0 15,17 0-15,0 0 16,1 0-16,-1 0 16,18 0-16,-35 0 15,17 0-15,-18 0 16,19 0-16,-19-18 16,1 18-1,0 0-15</inkml:trace>
  <inkml:trace contextRef="#ctx0" brushRef="#br0" timeOffset="188284.47">1288 15928 0,'0'18'0,"0"17"15,-36 18-15,19 17 16,-19-17-16,1 18 16,18 17-16,-19 0 15,19 0-15,17-17 16,-18-36-16,18 0 16,0-17-16,0 0 15,18-1-15,17 19 16,35-19-1,36 1-15,-18 0 0,18-18 16,-17 17-16,-19 1 16,-17-18-1,-35 0-15,17 0 16,-17 0-16,-1 0 16</inkml:trace>
  <inkml:trace contextRef="#ctx0" brushRef="#br0" timeOffset="191784.3">6720 12894 0,'0'71'0,"0"17"16,0 0-16,0 18 16,0-18-1,0-17-15,0-1 16,0 1-16,0-36 16,0 0-16,0-17 15,0 17-15</inkml:trace>
  <inkml:trace contextRef="#ctx0" brushRef="#br0" timeOffset="192363.72">7708 12859 0,'0'17'0,"0"36"16,0-17 0,0 52-16,0 18 15,0 17-15,-17 1 16,-1-1-16,18-17 15,-18-18-15,18 0 16,-17-35-16,17 18 16,0-54-16,-18 19 15,18-19-15</inkml:trace>
  <inkml:trace contextRef="#ctx0" brushRef="#br0" timeOffset="193007.27">6632 14870 0,'0'17'0,"0"36"16,0 18-16,0-1 15,0 18-15,-17-17 16,-1 35-16,18-18 16,0 0-16,-18-17 15,18-18 1,0 0-16,0-36 0,0 1 16</inkml:trace>
  <inkml:trace contextRef="#ctx0" brushRef="#br0" timeOffset="193755.47">7567 15081 0,'18'71'0,"-18"35"16,0-1-16,0 19 16,0-1-16,0-34 15,0 16-15,0-34 16,0 0-16,0-1 15,0-17-15,0-35 16,0-1-16</inkml:trace>
  <inkml:trace contextRef="#ctx0" brushRef="#br0" timeOffset="199356.48">7197 13476 0,'-18'0'78,"18"18"-78,-18-18 16,-17 17-16,17-17 15,1 0-15,-18 18 16,-1-18-16,1 0 16,0 0-16,-18 0 15,18 0-15,17 0 16,-17 0-16,17 0 16,0 0 15,1 0 0,-1 0-31,0-18 16,18 1-1,-17 17 1,17-18-16,-18 0 16,18 1-1,0-1 1,0 1-16,0-1 0,0 0 15,0 1 1,0-1-16,0 0 16,0-17-1,0 17-15,0 1 16,0-1 0,0 1-16,0-1 15,0 0-15,0 1 16,18-1-1,-18 0-15,17 18 16,-17-17-16,18 17 31,-18-18-15,18 18-16,-1 0 16,1 0-1,0 0-15,35-18 16,-18 18-16,-18 0 15,19 0-15,-1 0 16,-17 0-16,-1 0 16,1 0-16,0 0 15,-1 0-15,18 0 16,1 0-16,-19 0 16,19 0-16,-19 0 15,1 0-15,0 0 47,-1 0-31,1 18-1,-1-18 1,-17 18-16,18-1 16,0 1-1,-18 0 1,0-1-16,17-17 15,-17 18-15,0 0 16,0-1-16,0 1 16,0 17-16,0-17 15,-17 17 1,17-17-16,-18-1 16,0 1-16,1-18 15,17 18-15,-35-1 16,17 1-16,0-1 15,1-17-15,-1 18 16,0-18-16,1 0 16,-19 0-16,19 0 15,-18 18 1,17-18-16,-17 0 16,-1 0-16,1 0 15,0 0-15,17 0 16,-17 0-16,17 0 15,1 0-15,-1 0 16,0-18 0,1 0-1,17-17-15,-18 18 16,0-19-16,18 19 16,-17-19-16,17 19 15,-18-1-15,18 0 16,0 1-16,0-1 15,0 1-15,0-1 16,0 0-16,18 1 16,-1-1-16,-17 0 15,18 1 1,17 17-16,-17-18 16,35 0-16,0 1 15,-36 17-15,19 0 16,-19 0-16,19 0 15,-19 0-15,19 0 16,-1 0 0,-18 0-16,-17 17 15,18 1-15,0 17 16,17 1-16,-35-19 16,18 1-16,-1 17 15,1-17-15,0-1 16,-18 1-1,0 0-15,0-1 16,0 1 0,0 0-16,0-1 15,0 1 1,0 0-16,0-1 16,-18 1-1,0 17-15,-17-17 16,17 17-16,1-35 15,-19 18-15,1-18 16,18 17-16,-1-17 16,0 0-16,-17 0 15,17 0 1,-17 0-16,17-17 16,-34-19-16,16 19 15,1-1-15,0 0 16,17-17-16,18 18 15,-18-1 1,18 0-16,0 1 16,-17-1-16,17 0 15,0 1-15,0-1 16,0 0-16,0 1 16,0-1-16,17 1 15,19-1-15,-1 0 16,0 1-1,1-1-15,-19 0 16,18 18-16,-17 0 16,0 0-16,-1 0 15,1 0-15,0 0 16,-1 0-16,1 0 16,0 0-16,-18 18 15,17-18-15,1 18 16,-18-1-16,17-17 15,-17 18-15,18 0 16,0-18-16,-18 17 16,0 1-16,17-1 15,-17 1 1,0 17 0,0-17-16,0 17 15,-17-17-15,-1 17 0,-17-17 16,0 17-1,17-35-15,-17 18 16,17-18-16,-17 0 16,17 0-16,0 0 15,-17 0-15,18 0 16,-1 0-16,-17-18 16,17-17-16,0 17 15,1 1-15,17-1 16,-18 0-16,18 1 15,0-19-15,0 19 16,-18-1-16,18-17 16,0 0-1,0 17 1,18 0-16,0 18 16,-1-17-1,36-1-15,0 18 0,-18 0 16,18 0-16,-35 0 15,17 0-15,-17 0 16,17 0-16,-17 0 16,-1 0-1,-17 18-15,18-1 16,0 1-16,-1 0 16,1-1-1,-18 1-15,18-1 16,-18 1-16,0 0 15,0-1 1,0 1 0,0 17-1,-18-17-15,0 0 16,1 17-16,-1-18 16,0 1-1,-17 0-15,18-18 16,-1 0-16,0 0 0,1 0 15,-1 0-15,0 0 16,1 0 0,-1 0-16,0-18 15,-17 0-15,18-17 16,-19 18-16,19-1 16,-1-17-16,18-1 15,-18 19-15,18-1 16,-17 0-16,17 1 15,0-1-15,0 1 16,0-1-16,17-17 16,-17 17-16,36 0 15,-1 18-15,0-17 16,-17 17-16,17 0 16,0 0-16,-17 0 15,17 0-15,-17 0 16,0 0-16,-1 0 15,1 17 1,-1 1-16,1-18 16,0 35-16,-18-17 15,17 0 1,-17-1-16,0 1 16,0-1-16,0 1 15,0 0-15,0-1 16,0 1 15,0 0 16</inkml:trace>
  <inkml:trace contextRef="#ctx0" brushRef="#br0" timeOffset="204707.98">7426 11501 0,'0'0'0,"0"-18"15,0 53 48,0-17-47,0-1-16,0 1 15,0 17-15,0 1 16,18-36 31,17-18-47,0-17 15,0 17-15,1-17 16,-19 0-16,1-1 16,0 1-16,-1 0 15,-17 17-15,18 0 16,-18 36 31,0 0-32,0 17-15,0 18 16,18-18-16,-18 0 16,0-17-16,0 0 15,17-18-15,1 0 47,-1 0-31</inkml:trace>
  <inkml:trace contextRef="#ctx0" brushRef="#br0" timeOffset="206591.37">6138 12524 0,'53'-18'16,"71"18"-1,70 0-15,141-18 16,0 18-16,53 18 16,-53 35-1,-70-18-15,-18-17 16,-89-1-16,-52 1 16,-35-18-16,-71 18 15</inkml:trace>
  <inkml:trace contextRef="#ctx0" brushRef="#br0" timeOffset="209375.97">9648 7144 0,'53'-18'32,"18"18"-32,17 0 15,53 0-15,-17 0 16,34 0-16,19 0 15,-1 0-15,18 0 16,18 0-16,-53 0 16,-18 0-16,18 0 15,-18 0-15,-18 0 16,-17 0-16,0 0 16,-36 0-16,-17 0 15,18 0-15,-36 0 16,18 0-16,-18 0 15,1 0-15,-1 0 16,0 0-16,-17 0 16,-1 0-16,1 0 78,0 0-78,17 0 15,-17 0-15,17 0 16,0 0-16,-17-18 16,-1 18-16,1 0 15,17 0-15,1 0 16,-19 0-16,19 0 16,-1 0-16,0 0 15,0 0-15,-17 0 16,0 0-16,-1 0 15,1 0 1,0 0 0,-1 0-1,1 0 1,0 0-16,-1 0 31,1 0-15,17 0-16,-17 0 15,17 18-15,0-18 16,1 18-16,16-1 16,-16 1-16,-1-18 15,0 18-15,1-18 16,-19 0-16,18 0 16,1 17-16,-19-17 15,36 0-15,0 0 16,0 0-16,-18 0 15,1 0-15,-19 0 16,1 0-16,0 0 16,-1 0-1</inkml:trace>
  <inkml:trace contextRef="#ctx0" brushRef="#br0" timeOffset="209818.02">13194 7161 0,'212'-35'15,"-89"17"-15,53 1 16,36 17 0,0 0-16,-18-18 15,-18 18-15,-35-17 16,0-1-16,-52 18 16,-1 0-16,-53 0 15,0 0-15,-17 0 16</inkml:trace>
  <inkml:trace contextRef="#ctx0" brushRef="#br0" timeOffset="212770.4">10619 12788 0,'0'18'15,"0"17"1,0-17-16,0 17 16,0 0-16,0 1 15,0-1-15,0 35 16,0-17-16,0 0 15,0 0-15,0 18 16,0-18-16,0-18 16,0 18-16,0 0 15,0 17-15,0 1 16,0-18 0,0 0-16,0-36 15,0 1-15,-18 0 0</inkml:trace>
  <inkml:trace contextRef="#ctx0" brushRef="#br0" timeOffset="213745.79">11571 12735 0,'0'18'16,"0"0"-1,0 17-15,0 0 16,0 18 0,0-18-16,0 36 15,0-1-15,0 1 16,-18 17-16,18 0 16,0 18-16,-35 0 15,35-18-15,0-17 16,-17-18-16,17 0 15,0-36-15,-18 19 16,18-19-16,0 1 16,0-1-16,0 1 15</inkml:trace>
  <inkml:trace contextRef="#ctx0" brushRef="#br0" timeOffset="-206144.4">6720 13847 0,'0'17'16,"18"18"-16,-18-17 15,18 0-15,-1 17 16,1 0 0,17-17-16,1 0 31,-1-18-31,18 0 16,-18 0-16,36 0 15,-19 0-15,1-18 16,0 0-16,0 1 15,-18-1-15,-17 18 16,0-18 0,-18 1-1,17 17 1,-17-18-16,0 0 16,18 18-16,0 0 15,-18-17-15</inkml:trace>
  <inkml:trace contextRef="#ctx0" brushRef="#br0" timeOffset="-205073.63">7355 13847 0,'-17'35'15,"-1"-18"1,0 1 0,1 0-16,-18-1 15,-1 19-15,1-19 16,0 1-16,-1-18 16,19 0-16,-18 0 15,-1 0-15,1 0 16,0 0-16,-18-35 15,18-1-15,-18-17 16,17 18-16,1-18 16,0 18-16,0 17 15,35 1 1,0 52 62,0-17-78,0 17 16,35 0-16,0 18 15,0-18-15,1 18 16,-1-35-16,0 17 16,0-17-16,-17-18 15,35 0-15,-18 0 16,36-18-16,-36-17 15,18 17-15,-18-17 16,-17 0-16,17 17 16,-35-17-16,18 17 15,-18 1-15,0 34 94,0 1-94,-18 17 16,1 0-16,-1 1 15,0 17-15,-17-18 16,-18 0-16,18-17 16,17-18-16,-17 17 15,0-17-15,17 0 16,-17 0-16,-1-17 15,1-1-15,18 0 16,-1-17-16,0 18 16,-17-19-16,35 19 15,-18-1-15,18 0 16,0 1-16,0-1 16</inkml:trace>
  <inkml:trace contextRef="#ctx0" brushRef="#br0" timeOffset="-199425.09">3969 15134 0,'0'35'16,"0"1"0,0-19-1,0 36-15,0-17 16,0-1-16,0 0 15,0 0-15,0 1 16,0-1-16,0-17 16,0-1-1,0 19-15,0-19 0,-18 1 16,18-1-16,0 1 16,0 17-16,0-17 15,0 0-15,0-1 16,0 1-16,0 0 15,0 17-15,0-18 16,0 1 0,0 0 15,0-1 31,0 1-15,0 0-31,0-1-16,18 1 16,-18 17-16,0-17 15</inkml:trace>
  <inkml:trace contextRef="#ctx0" brushRef="#br0" timeOffset="-197276.67">8273 15099 0,'0'18'0,"0"17"15,17-18-15,-17 19 16,18-1-16,-18 0 16,0 18-16,0-35 15,0 17-15,18 0 16,-18 1-16,0-19 16,17 19-1,-17-1-15,0-17 16,0 17-16,0 0 15,0-17-15,0-1 16,18 19-16,-18-19 16,0 1-16,0 0 15,0-1 1,0 1 0,0-1 15,0 1-16,0 0 1,0-1 0,0 1-1,0 0 1,0-1 0,0 1-1,-18 0 16,18-1-15,0 1 0,-17-18-16,17 17 15,-18-34 110,18-36-125,0 0 16,0-18-16,-18 1 16,1-18-16,17 0 15,0-1-15,-18 1 16,18 18-16,0-19 15,0 19-15,0-1 16,0 36-16,0 17 16,0 54 46,0-1-46,0 35-16,0 19 15,0 16-15,0-16 16,0 17-16,0-18 16,0 0-16,0-35 15,0-36-15,0 1 16,0-53 46,0 0-62,0-1 16,0 1-16,0-36 16,0 1-1,0 17-15,0-18 16,0 18-16,0 18 16,0 18-16,0-1 15,18 88 16,-1 1-15,-17 17-16,0-17 16,0-1-16,0 19 15,0-54-15,0 0 16,0 0-16,0-17 16</inkml:trace>
  <inkml:trace contextRef="#ctx0" brushRef="#br0" timeOffset="-191675.22">3916 15522 0,'17'-35'47,"19"17"-47,-1-17 15,18 0-15,0-1 16,17 1-16,-17 0 16,18 0-16,17-1 15,18 1-15,0 0 16,0 0-16,-1-1 15,37 1-15,-37-18 16,-16 18-16,16-18 16,1 35-1,0-17-15,0 17 0,-18 1 16,36-1-16,-19 0 16,1 18-16,-18 0 15,-17 0-15,0 0 16,-19-17-1,1 17-15,18 0 16,-18-18-16,0 18 16,17 0-16,-17 0 15,18 0-15,-1 0 16,1 0-16,-1 0 16,-17 0-16,18 0 15,-18 18-15,0-18 16,0 0-16,-18 0 15,18 0-15,-18 0 16,-17 17-16,35-17 16,-36 18-16,36 0 15,-17-18-15,16 17 16,37 19-16,-19-36 16,1 17-16,-1 1 15,-17-18-15,-17 35 16,-1-35-16,-35 18 15,17-18-15,-17 17 16,18-17 0,-18 18-1,0 17-15,0-17 16,18 17-16,-18 18 16,0 0-16,0 0 15,17-18-15,-17 1 16,0-1-16,0-18 15,0 19-15,0-1 16,0-17 0,0-1-16,18 1 15,-18 0 1,18-1 0,-18 1-1,17 0 1,-17-1-16,18 1 15,-18-1-15,0 1 16,18-18 0,-18 18-16,17-18 31,-17 17-15,18-17 15,-18 18-16,17-18-15</inkml:trace>
  <inkml:trace contextRef="#ctx0" brushRef="#br0" timeOffset="-189012.91">8273 15593 0,'0'-18'0,"0"1"16,17 17-1,19-18-15,-19 0 16,1-17-16,35 0 16,0-1-16,0-17 15,-1 1-15,19 16 16,0-17-16,-1 0 15,-35 36-15,1-18 16,17-1-16,-18 19 16,18-19-16,17 1 15,-17 17-15,36-17 16,16 17-16,1-17 16,0 18-1,17-1-15,1 0 16,17 1-16,35 17 15,-17 0-15,0 0 16,35-18-16,-53 18 16,18 0-16,-36 0 15,-17 0-15,-18 0 16,1 0-16,-19 18 16,1-1-16,-18 1 15,-1 0-15,1-1 16,0 18-16,-17 1 15,34-1-15,-17-17 16,0 17-16,-18-17 16,1-1-16,-19-17 15,18 18-15,18 0 16,0-1 0,0 1-16,0-1 15,-18 1-15,1 0 16,-1-1-16,0 1 15,0-18-15,1 35 16,-1 1-16,-17-36 16,-1 17-16,1 1 15,0-1-15,-18 1 63,17-18-63,-17 18 15,18-1 17,-18 1 15,0 0-32,0-1-15,0 1 31,18-18-31,-18 18 16,0-1 0,0 1-1,0 0 1</inkml:trace>
  <inkml:trace contextRef="#ctx0" brushRef="#br0" timeOffset="-176291.6">10442 12312 0,'0'0'0,"53"0"31,53 0-15,70 0-16,54 0 15,87 0-15,-88 0 16,-17 0-16,-53 0 16,-18 0-16,0 0 15,-35 0-15,0 18 16,-18-18-16,-70 17 15</inkml:trace>
  <inkml:trace contextRef="#ctx0" brushRef="#br0" timeOffset="-173950.25">9031 17216 0,'18'0'0,"35"0"16,0 0-16,35 0 16,18 0-16,52 0 15,36 0-15,71 0 16,52 0-16,1 17 15,-18 1-15,-71-18 16,-52 17-16,-36 1 16,-71-18-16</inkml:trace>
  <inkml:trace contextRef="#ctx0" brushRef="#br0" timeOffset="-173200.48">13423 17110 0,'53'0'15,"18"0"1,34 0-16,19-18 16,52 18-16,36 0 15,53 18-15,-36-18 16,35 0-16,-52 17 15,-53-17-15,-53 18 16,-53-18-16,-36 0 16</inkml:trace>
  <inkml:trace contextRef="#ctx0" brushRef="#br0" timeOffset="-170770.4">11589 10107 0,'-53'35'0,"106"-70"0,-141 106 16,70 17-16,18-53 15,0 18-15,0-18 16,53 54-16,17-19 16,-17 1-16,36-1 15,-19-35-15,18 1 16,-17-19-1,-36-17-15,18 0 16,-35 0-16,-1-35 16,1-18-16,-18 0 15,0-17-15,0-1 16,-18 1-16,1-1 16,-19 0-16,1 19 15,-18 16-15,18 1 16,-18 17-16,18 1 15,-1 17-15,1 0 16,0 0-16,0 17 16,-1 1-16,-34 17 15,34 1-15</inkml:trace>
  <inkml:trace contextRef="#ctx0" brushRef="#br0" timeOffset="-168429.28">7585 13300 0,'17'0'31,"1"-18"-31,0 0 16,-1 1-1,1-1-15,0 1 0,34-19 16,-16 19-16,-1-19 16,18 1-1,-18 0-15,18 17 0,0-17 16,0 0 0,0 17-16,17-17 0,-17 17 15,18 0-15,-18 1 16,17-1-1,1 0-15,-1 1 16,36-1-16,-35 1 16,17 17-16,-17-18 15,-1 18-15,-35 0 16,18 0-16,-17 0 16,17 0-16,-18 0 15,18 0-15,17 0 16,19 0-16,-37 0 15,19 0-15,-18 18 16,0-18-16,-18 17 16,0-17-16,-17 18 15,17-18-15,-17 0 16,17 17-16,-17-17 16,17 18-16,0-18 15,54 35 1,-72-17-16,19 0 15,-19-18-15,1 17 16,-1 1 0,1 0-1,0-1 1,-1-17-16,1 0 16,-18 18-16,18 0 15,-1-1-15,1-17 16,0 18-16,-1-1 15,1 1-15,-1 0 16,1-1-16,0 1 16,-1 0-16,1-18 15,-18 17-15,18-17 16,-18 18-16,17-18 16,1 18-1,0-18 1,-18 17-16,17-17 15,1 18 1,0-1 0,-18 1 15,17-18 31</inkml:trace>
  <inkml:trace contextRef="#ctx0" brushRef="#br0" timeOffset="-167213.79">11501 13229 0,'17'0'31,"1"0"-15,-1-17-1,19-1-15,17-17 16,0 17-16,17-35 16,1 18-16,-18 0 15,17-18-15,1 17 16,-1-17-16,1 36 16,-18-19-16,17 19 15,1-18-15,-18 35 16,17-18-16,1 18 15,-18-18-15,17 18 16,-17 0-16,18 0 16,-1 0-16,19 0 15,-19 0-15,18 0 16,1 0 0,-19 18-16,1 0 15,17-18-15,-35 17 16,0 1-16,17 17 15,1-17-15,-36 17 16,36-17-16,-1 17 16,-17-17-16,0-1 15,0 1-15,0 0 16,-18-1-16,18 1 16,-18-18-16,1 17 15,-1-17 1,35 18-16,-34-18 0,34 18 15,-34-1-15,16 1 16,-16 0-16,-1-18 16,-17 17-16,-1-17 15,1 18-15,0-18 16,-1 18-16,1-18 16,-1 17-16,-17 1 15,36-18-15,-19 17 16,1-17-1,0 18 1,-1-18 0,1 0-1,0 0 1,-1 0 15,-17 18-31,18-18 16,-1 0-16,36 17 15,0-17-15,0 18 16,-17-18-16,-1 0 16</inkml:trace>
  <inkml:trace contextRef="#ctx0" brushRef="#br0" timeOffset="-165716.34">15981 13247 0,'0'-18'47,"17"18"-47,1-35 15,0 0-15,35-18 16,0 0-1,35-18-15,-35 18 16,35 0-16,0-17 16,-17 35-16,34-18 15,1-18-15,18 18 16,-1 0-16,18 0 16,0 0-16,-35 18 15,18 0-15,-1 0 16,-35-1-16,18 19 15,0 17 1,0-18-16,17 0 0,-17 18 16,18 0-16,-1 0 15,1 0-15,-36 0 16,18 18-16,0 0 16,-18 17-16,0 0 15,-18 18-15,19-18 16,-1 18-16,0-17 15,18-1 1,-18 18-16,18-18 0,-18 0 16,-35-17-16,0 0 15,-18 17-15,0-17 16,1 17-16,-19-35 16,19 35-1,17 0-15,0 1 16,-1-1-16,1 0 15,-17 1-15,17-19 16,-18 18-16,-35-17 16,17 0-16,1-1 15,0 1-15,-1 0 32,19-18-17,-19 17-15,19 1 16,-1-18-16,0 18 15,0-18-15,-17 0 16,0 17-16,-1-17 16,1 18 31,-18-1-16,18-17-16,-18 18 48,17 0-47,-17-1-16,18 19 15,-53-19 1</inkml:trace>
  <inkml:trace contextRef="#ctx0" brushRef="#br0" timeOffset="-164662.98">21749 13282 0,'0'-18'31,"35"-17"-15,0 18-16,18-36 15,18 0-15,-18 17 16,35-34 0,18-1-16,17 18 0,-17 0 15,0 1-15,0-1 16,17 35-1,-17 0-15,17 18 16,-34 0-16,34 0 16,-52 0-16,17 0 15,0 0-15,0 0 16,-17 0-16,35 18 16,-18 0-16,0-1 15,0 19-15,-17-19 16,17 18-16,0 18 15,0-17-15,1-1 16,-1 0-16,-35 1 16,0-19-16,-18 18 15,-17-17-15,-1 0 16,1-1-16,-18 1 16,17 0-16,1 17 15,0 0-15,17 18 16,0 0-16,18-18 15,-18 1-15,-17-19 16,0 1 0,-1-1-1,1 1 17</inkml:trace>
  <inkml:trace contextRef="#ctx0" brushRef="#br0" timeOffset="-163690.71">9842 10195 0,'18'0'16,"17"0"-16,18 0 0,0-17 15,18 17-15,-36 0 16,18-18-16,-18 18 16,-17 0-16</inkml:trace>
  <inkml:trace contextRef="#ctx0" brushRef="#br0" timeOffset="-163309.83">10019 10160 0,'0'0'0,"-18"0"15,1 18 1,-19-1-16,19 1 15,-19 0 1,36 17-16,0-18 16,18 19-1,53 17 1,17 0-16,-18 0 16,-17-18-1,-17 0-15,-1 0 16,-18-17-16,1 0 15,-18-1 1,-35 1 0,0-18-1,-1 0-15,-17 18 16,18-18-16,-18 17 16,0-17-16,0 0 15,36 0 1,34 0 15</inkml:trace>
  <inkml:trace contextRef="#ctx0" brushRef="#br0" timeOffset="-162931.06">10548 10407 0,'-18'0'16,"1"18"-1,17 17-15,-18 0 16,18-17-16,0 17 16,0-17-16,18-1 15,17-17-15,-17 18 16,17-18-16,18 0 15,-18-18-15,-17 18 16,-1-35-16,1 0 16,-18 0-16,0 17 15,0-17-15,-18-1 16,-17 19 0,35-1-16,-35 18 15,17 0-15,1 0 16,-1 0-16,0 18 15,18-1 1</inkml:trace>
  <inkml:trace contextRef="#ctx0" brushRef="#br0" timeOffset="-162553.4">11024 10407 0,'-35'18'31,"17"17"-31,1 0 0,-1 18 16,18-35-16,0-1 16,0 1-16,0 0 15,18-18 1,17 17-16,18-17 15,-35-17 1,-1 17-16,1-36 16,-1 1-1,-17 17-15,0-17 16,0 0-16,0 17 16,-17-17-16,-1 17 15,1 18-15,-1-17 16,0-1-1,1 18 1</inkml:trace>
  <inkml:trace contextRef="#ctx0" brushRef="#br0" timeOffset="-161194.92">11342 10918 0,'17'-35'16,"19"-18"-16,34 0 16,1-17-1,-1-18-15,-17 17 0,-17-17 16,-19 0-1,19-1-15,-36 19 16,17-1-16,1 36 16,-1 35-16,-17-18 15,36 36 17,-19 53-32,36 34 15,-17 19-15,16-18 16,1-36-16,18-17 15,-18-35-15,35 0 16,-35-18-16,0-18 16,-36-17-16,1-18 15,17-18-15,-17-17 16,17 17-16,-35-17 16,18 53-16,-18 17 15,0 36 16,18 35-15,-18 0 0,0 17-16,0-17 15,17 0-15,-17-35 16,18-1-16,0-17 31,-1 0-15,1 0-1,17-17-15</inkml:trace>
  <inkml:trace contextRef="#ctx0" brushRef="#br0" timeOffset="-160841.37">13106 10178 0,'0'0'16,"-53"0"-16,18 0 0,-36 35 15,18 0 1,18 0-16,-1 18 16,19-17-16,17-19 15,0 19-15,0-19 16,53 19 0,0-1-16,17 18 15,-17-36-15,-18 19 16,-35-1-16,18-17 15,-18 17-15,0-18 16,-18 19-16,1-19 16,-18 1-16,-1-18 15,-17 18-15,0-18 16,0 17-16,1 1 16,-19-18-16,36 0 15,-18 18-15,0-1 16</inkml:trace>
  <inkml:trace contextRef="#ctx0" brushRef="#br0" timeOffset="-157856.22">4022 15699 0,'17'0'47,"1"0"-47,17-18 16,1 18-16,34 0 15,1 0-15,34 0 16,19 0-16,-36 0 16,36 0-16,-36 0 15,35 0-15,-35 0 16,36 0-16,-18 0 16,0 0-16,-1 0 15,1 0-15,18 0 16,-36 0-16,-18 0 15,19 0-15,-19 0 16,1 18-16,-1-18 16,-17 0-16,0 0 15,18 0-15,-1 0 16,18 0-16,18 0 16,18 0-1,17 17-15,35 1 16,-17 0-16,-36 17 15,-34-35-15,-19 0 16,-17 17-16,-18-17 16,1 0-16,-1 0 15,0 0-15,1 0 16,-1 0-16,18 0 16,0-17-16,0 17 15,0 0-15,-18 0 16,0 0-16,0 0 15,1 0-15,-1-18 16,18 18-16,0-17 16,17-1-16,-17 0 15,-18 1-15,1 17 16,-19 0 0,1 0-1,-18-18 1,18 18-1,-1 0 1,-17-18 0</inkml:trace>
  <inkml:trace contextRef="#ctx0" brushRef="#br0" timeOffset="-156874.08">8132 15505 0,'17'0'16,"-17"35"0,18 18-1,-1 0-15,1 35 16,17 35-16,1 1 15,17 52-15,17 18 16,1 71 0,17 17-16,18 18 15,-53-71-15,17-52 16,1-54-16,-36-35 16,-17-35-16,-1-35 15,1-18 126,-18 17-141,18 1 15,-1 17 1,1 1-16,17 34 16,-17-17-16,-1 0 0,36 0 15,-35 0 1,17-35-16,-17 17 16,0-35-1,-18-18 79,0 1-94,0-19 16</inkml:trace>
  <inkml:trace contextRef="#ctx0" brushRef="#br0" timeOffset="-156504.28">9208 18186 0,'35'0'31,"-18"17"-31,19 1 16,17 0 0,-36-1-16,19 1 15,-36 0 1,17-1-1,-17 1-15,-35-1 16,17 19-16,-17-19 16,0 1-16,17 0 15,0-18 1,18-18 15,0-17-31,0-18 16,0 0-16,0 0 15,0 18-15,0-1 16,0 19-16,0-1 16,18 18-16,0-17 15,-1 17 1</inkml:trace>
  <inkml:trace contextRef="#ctx0" brushRef="#br0" timeOffset="-152333.89">6738 16263 0,'0'0'0,"-229"106"15,-1-71-15,-69-17 0,-37-1 16,1-17-1,71-35-15,34-18 16,36-17-16,53-19 16,71 1-16,-1 18 15,18-36-15,18-18 16,0 19-16,35-1 16,0 18-16,17 17 15,1 0-15,53 1 16,-1-1-16,36 1 15,35-1-15,88 1 16,89 34-16,35 1 16,-18 35-16,-53 88 15,18 36-15,-71-1 16,-88 1-16,-35-18 16,-35-1-16,-36 1 15,0 0-15,-17 0 16,-18 0-1,0 0-15,-35-18 16,17 0-16,-35-17 16,18-19-16,-1-16 15,1-19-15,0 1 16,0-18-16,17 0 16,0 0-16,1 0 15,-1 0 1</inkml:trace>
  <inkml:trace contextRef="#ctx0" brushRef="#br0" timeOffset="-151330.25">7620 13988 0,'0'0'0,"-318"0"15,142 0-15,0-53 16,-36-18-16,53 1 15,36-36-15,35 18 16,-1-36-16,37 1 16,16-18-16,36-18 15,0 35 1,18-34-16,17-1 16,53 18-16,36-36 15,70 1-15,35 52 16,-35 19-16,-17 52 15,-19 35-15,-17 18 16,53 0-16,71 106 16,-18 35-16,-18 35 15,-35 36-15,-35 17 16,-18 18-16,-70-35 16,-36-71-16,-35-17 15,0-36-15,0-18 16,-18-34-16,1-19 15,-1 1-15,0-1 16,1-17-16,-1 18 16,1-18-1,-1 18-15,0-1 16,1-17-16,-1 18 16,0 0-1,1-1-15,-1 1 16,18 0-16,-18-1 15</inkml:trace>
  <inkml:trace contextRef="#ctx0" brushRef="#br0" timeOffset="-150370.58">11007 17216 0,'0'0'15,"-371"17"1,160-17-16,-36-17 0,35-19 16,-35-52-16,71-18 15,17-17-15,71 17 16,0 0-1,52 0-15,1 0 16,17-35-16,1 0 16,17 18-16,70 17 15,36 35-15,70 1 16,54 35-16,17 35 16,-18 17-16,18 71 15,-53 36-15,-53-1 16,-53 1-16,0 17 15,-52-18-15,-1 1 16,-35-54-16,-18 1 16,-17-18-16,0-18 15,0-35-15,17 0 16,-17 0-16,17 0 16</inkml:trace>
  <inkml:trace contextRef="#ctx0" brushRef="#br0" timeOffset="-149679.53">11483 14446 0,'-35'0'15,"-1"-17"-15,-34-19 16,-36-34-16,-35-54 16,-71-34-16,18-54 15,-17-35-15,16 18 16,37-1-16,70-17 15,-1 18-15,54 0 16,17 70-16,18 18 16,36 35-16,34 0 15,18 36-15,18 17 16,18 0-16,17 18 16,18 17-16,17 18 15,-35 0-15,88 53 16,18 53-16,-53 0 15,71 70 1,-124-17-16,0-1 0,-70-34 16,-1-18-16,-34 0 15,-19-36 1,-17 18-16,0 1 16,0-1-16,-35 0 15,-36 0-15,18 0 16,1-35-16,16-18 15,1-17-15,17 0 16,-17-18-16</inkml:trace>
  <inkml:trace contextRef="#ctx0" brushRef="#br0" timeOffset="-142084.1">18644 15081 0,'0'53'15,"0"-18"1,0 18 0,0 18-16,18 17 15,-18-35-15,0 18 16,0-1-16,0-35 15,18 18-15,-18-35 16,0 17-16,0-17 16,0 0-16,0-1 15</inkml:trace>
  <inkml:trace contextRef="#ctx0" brushRef="#br0" timeOffset="-141053.22">19473 15099 0,'0'18'15,"0"34"1,0 1-16,-17 0 16,-1 18-1,18-1-15,0 1 0,0 0 16,0-1-16,-18-17 16,18 18-16,0-36 15,0 18-15,-17-36 16,17 36-16,0-17 15,0-19-15,0 1 16,-18 17 0,18-17-1,0-1 1,0 1 0,-17-18 46</inkml:trace>
  <inkml:trace contextRef="#ctx0" brushRef="#br0" timeOffset="-140410.29">18680 15558 0,'0'35'15,"0"0"1,-18 18-16,18 18 16,0 17-16,-18-18 15,1 1-15,17-18 16,0 0-16,-18-18 16,18-17-16</inkml:trace>
  <inkml:trace contextRef="#ctx0" brushRef="#br0" timeOffset="-139356.54">19491 15117 0,'0'17'15,"0"18"-15,0 36 16,0 0-1,0 17-15,0 35 16,0-17-16,0 0 16,0-18-16,0 0 15,0-17-15,0-18 16,0-18-16,0 0 16,0 1-16,-18-19 15</inkml:trace>
  <inkml:trace contextRef="#ctx0" brushRef="#br0" timeOffset="-137866.21">17339 14640 0,'35'0'0,"18"0"15,53 0-15,35-17 16,53 17-16,36 0 16,34 17-1,36 1-15,-53 17 16,-35-17-16,-54-1 15,-52 1-15,-18-18 16,-70 0-16,0 0 16</inkml:trace>
  <inkml:trace contextRef="#ctx0" brushRef="#br0" timeOffset="-137344.53">17374 15169 0,'18'0'16,"17"0"-1,18 0-15,53 0 16,35 0-16,0 0 16,0 36-16,-35-19 15,-53 1-15,0-18 16,-18 18-16,-17-18 15,0 0-15,-1 0 16,1 0 0,-18 17 62</inkml:trace>
  <inkml:trace contextRef="#ctx0" brushRef="#br0" timeOffset="-135791.29">18662 15169 0,'0'36'31,"0"34"-31,18 18 16,-18-17-16,17 17 16,-17-35-16,0 18 15,0-36-15,0-17 16,0-36 31,18-35-32,-18 0-15,17-17 16,-17 17-16,0-18 16,0 36-16,0-18 15,0 18-15,0 17 16,0 0-16,0 36 47,0 17-32,0 53-15,0 36 16,0-18-16,-17 17 16,17-52-16,-18-1 15,18-34-15,0-1 16,0-88 31,0 0-32,0-35-15,0 0 16,0-18-16,0 0 16,-17 18-16,17 17 15,0 18-15,0 36 16,0-1-16,0 53 62,0 36-62,0 17 16,0 36 0,0-36-16,0 35 0,0-35 15,0-17-15,0 0 16,0-1-16,0-35 16,0-17-16,-18-18 15,18 18 1,0-54 15,0-17-15,0-17-16,18-18 15,-18 0-15,0-1 16,0 1-16,0 18 16,0-19-16,0 19 15,0 35-15,0-1 16,0 19-16,0 70 47,0 17-32,0 18-15,0 18 16,0-18-16,0 1 16,0-54-16,0 0 15,0 0-15,0-17 16</inkml:trace>
  <inkml:trace contextRef="#ctx0" brushRef="#br0" timeOffset="-133892.62">18750 15646 0,'18'0'94,"-1"0"-78,1 0-16,17 0 15,-17 0-15,0 0 16,17 0-16,-17 0 16,-1 0-16,1 0 31,-1 0-31,1 0 15,0 0 1,-1 0 0,1 0-16,0 0 15,-1 0 1,1 0 0,0 0-1,-1 0 16,1 0-15,-1 0 0</inkml:trace>
  <inkml:trace contextRef="#ctx0" brushRef="#br0" timeOffset="-133579.72">18979 15628 0,'18'0'16,"17"0"-16,18 0 15,0 0-15,0 0 16,-18 0-16,1 0 16,-19 18-1</inkml:trace>
  <inkml:trace contextRef="#ctx0" brushRef="#br0" timeOffset="-133288.28">19297 15593 0,'0'0'0,"35"0"0,-17 0 15,0 0-15,-18 17 32,0 1-17,0 0 1,-18 17 0,0-17-16,1-18 15,-1 0 1,18-18 15,0 0-15,0-17-16</inkml:trace>
  <inkml:trace contextRef="#ctx0" brushRef="#br0" timeOffset="-132524.52">19456 15134 0,'0'18'16,"17"35"0,-17 35-16,0 18 15,0 17-15,0 1 16,0-18-16,0-18 16,0-18-1,0-34-15,0-54 63,0-35-48,0-18-15,0-17 16,18 0-16,-18-18 16,0 18-16,0 0 15,0 17-15,0 36 16,0 0-1,0 17-15,0 71 47,18 18-47,-18 34 16,0 1-16,0-18 16,17-17-16,-17 0 15,0-36-15,0-18 16,0 1-1,0 0-15</inkml:trace>
  <inkml:trace contextRef="#ctx0" brushRef="#br0" timeOffset="-131582.62">19473 15593 0,'36'0'46,"-1"0"-46,0 0 16,36 17-16,-1-17 16,1 0-16,17 18 15,-17-18-15,-1 0 16,1 0-16,-18 0 16,0 0-16,17 0 15,-17 0-15,0 0 16,0 0-1,17 0-15,1 0 16,-18 0-16,0 0 16,17 0-16,-17 0 15,18 0-15,-1 0 16,1 0-16,17 0 16,0 0-16,-17 0 15,17 0-15,-17 0 16,-36 0-16,18 0 15,-36 0-15,19 0 16,-1 0-16,-17 0 16,17 0-16,0 0 15,0 0-15,1 0 16,-1 0 0,0 0-16,1 0 15,-1 0 1,18 0-16,17 0 0,-17 0 15,35 0-15,-35 0 16,18 0-16,-1 0 16,-34 0-1,-19 0-15,1 0 0,0 0 78,-1 0-78,1 0 16,0 0-16,-1 0 16,-52 0 62</inkml:trace>
  <inkml:trace contextRef="#ctx0" brushRef="#br0" timeOffset="-129980.71">16898 16104 0,'18'18'31,"-18"0"-15,0 17-16,0 0 15,0 36 1,0-1-16,0 1 16,0 17-16,0 0 15,0-17-15,17-1 16,1-17-16,-18 0 16,18-18-16,-1 1 15,-17-19-15,18 19 16,0-1-16,-1 0 15,1 0-15,35 1 16,-36 17-16,36 0 16,-17-1-16,16 1 15,-16 0-15,17 18 16,0-18-16,-36 0 16,36 0-16,0 0 15,-18 17-15,36-17 16,-18 0-16,17 0 15,1 0-15,-18-18 16,-18 0 0,0-17-16,18 17 15,0-17-15,0 0 16,-18-18-16,36 17 16,17 1-16,0-1 15,36 19-15,-1-36 16,-17 17-16,0-17 15,17 18-15,-34-18 16,-1 18-16,0-18 16,-17 0-16,-18 17 15,-18-17-15,-18 0 16,1 0-16,0 0 16,17 0-1</inkml:trace>
  <inkml:trace contextRef="#ctx0" brushRef="#br0" timeOffset="-129071.2">22648 16140 0,'0'35'0,"18"35"16,0 36-16,-18 0 15,0 18-15,0-19 16,0 19-16,-18-36 16,0 0-16,-17 18 15,-18 0-15,18-18 16,-18 18-16,0 0 16,0-18-16,0 0 15,0-17-15,0-1 16,0-17-16,1 0 15,16-18-15,1 1 16,0-19-16,17 19 16,-17-19-16,0 1 15,17-18 1,0 0-16,1 0 16,-1 0-16,0 0 0,-17 0 15,0 0 1,-1 0-16,19 18 15,-36-18-15</inkml:trace>
  <inkml:trace contextRef="#ctx0" brushRef="#br0" timeOffset="-128614.99">19897 18080 0,'35'-18'16,"18"18"-16,-18 0 16,0 0-16,-17 0 15,0 0-15</inkml:trace>
  <inkml:trace contextRef="#ctx0" brushRef="#br0" timeOffset="-128233.63">19914 18027 0,'-17'0'16,"17"18"-1,-18-18 1,18 17-1,0 1 1,18 17 0,17-17-16,0-1 15,0 19-15,-17-19 16,0 1-16,-18 0 16,0-1-1,0 1 1,-36-18-1,1 0-15,0 0 0,-18 0 16,18 0-16,17 0 16,0 0-1,1 0 1,17-18 0,17 18-1</inkml:trace>
  <inkml:trace contextRef="#ctx0" brushRef="#br0" timeOffset="-127881.27">20302 18133 0,'-17'35'16,"17"-17"-1,0 17-15,0-17 16,0-1 0,17-17-1,19 0 1,-1 0-16,0-17 16,-17-1-16,-1 0 15,-17 1-15,0-19 16,0 19-16,0-1 15,-35 1-15,18 17 16,-19-18-16,1 18 16,17 0-16,1 0 15,-1 18-15,18-1 16</inkml:trace>
  <inkml:trace contextRef="#ctx0" brushRef="#br0" timeOffset="-127527.93">20567 18080 0,'-18'35'31,"1"0"-31,17-17 16,0 0-16,0-1 31,17-17-15,1 0-1,-18-17 17,0-1-32,0 0 15,0 1 1,0-1-16,-18 18 15,18-17-15,-17 17 32</inkml:trace>
  <inkml:trace contextRef="#ctx0" brushRef="#br0" timeOffset="-126666.8">20585 18344 0,'35'-17'63,"0"-1"-63,0-17 15,1 17-15,-1-35 16,0 18-16,-17 0 16,17-18-16,-17 18 15,-18-18-15,0 17 16,0 19 0,0 34 30,0 19-46,0-1 16,0 18-16,0-18 16,0-17-16,0-1 31,17-17-15,1 0-1,0-17 1,-1 17-16,1-18 15,0 18 79,-1 18-63,1-18-31,0 0 63,-1-18-47,-17 1-16,0-1 15,18 36 48,-18-1-63,0 18 15,0-17-15,0 17 16</inkml:trace>
  <inkml:trace contextRef="#ctx0" brushRef="#br0" timeOffset="-126271.77">21272 18115 0,'-17'0'15,"-18"0"1,17 0 0,-17 0-16,17 18 15,18-1-15,0 1 31,0 0-15,0-1 0,35-17-16,1 18 0,-19-18 15,-17 18 1,18-18-16,-36 0 47,-17 0-47,17 17 15,-17-17-15,17 0 16,-17 0-16,0 0 16,0 0-16,-1 0 15,1 0-15</inkml:trace>
  <inkml:trace contextRef="#ctx0" brushRef="#br0" timeOffset="-121499.09">18644 15081 0,'18'36'16,"-18"-1"-1,18 18-15,-1 0 16,1 0-16,-18-1 15,0-16-15,17 17 16,-17-36-16,0 36 16,0 0-16,18 0 15,-18-18-15,0 36 16,0-53-16,0-1 16,0 1-1,0 17-15,0-17 16,0-1-1,0 1-15,0 0 16,0-1 0</inkml:trace>
  <inkml:trace contextRef="#ctx0" brushRef="#br0" timeOffset="-120614.72">19438 15046 0,'0'35'16,"0"18"-16,0 18 15,18-18-15,-18 17 16,17 1-16,-17-36 16,18 36-16,-18-18 15,0-18-15,0 18 16,0-18-1,0 0-15,0 1 16,0-19-16,0 18 16,0-17-16,0 0 15,0-1 1,0 1 15,0 0-15,0-1-1,0 1-15</inkml:trace>
  <inkml:trace contextRef="#ctx0" brushRef="#br0" timeOffset="-119142.77">18697 15064 0,'0'17'16,"0"1"-1,0 17 1,0-17-16,0 35 16,0-18-16,0 36 15,18-36-15,-1 35 16,-17-52-16,0 35 16,18-18-1,-18-17-15,0 17 16,0-17-16,0-1 0,18 1 15,-18 0 1,0-1 0,17 1-16,-17 0 15,0-1 1,0 1-16,18 0 16,-18-1-16,0 1 15,0-1 32,0 1-16,18 0-31,-18-1 16,0 1 0,0 0-16,0-1 15,0 1-15,0 0 31</inkml:trace>
  <inkml:trace contextRef="#ctx0" brushRef="#br0" timeOffset="-118410.95">19509 15081 0,'0'36'16,"0"16"0,0 19-16,0 17 15,17 0-15,-17 18 16,18-35 0,-18-18-16,0 0 15,0 0-15,0-18 16,0 18-16,0-18 15,0 0-15,0 1 16,0-1-16,0-18 16,0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49:21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4092 0,'-300'177'31,"600"-354"-31,-670 407 0,299-178 16,1 19-16,17 0 15,-18 34-15,-17 1 16,18 35-16,-36 18 15,18 17-15,-1-17 16,1-18-16,18 18 16,34-18-16,-17 18 15,0 0-15,-17 35 16,35-36-16,-18 1 16,35-35-16</inkml:trace>
  <inkml:trace contextRef="#ctx0" brushRef="#br0" timeOffset="754.3">14288 4110 0,'0'0'0,"599"705"31,-422-475-31,-19-1 16,-34 18-16,-1 0 0,-70-35 16,-17-18-1,-1-36-15,-35-34 16,-18-1-16,-52-17 15,17 0-15,-18-18 16,-35 18-16,18 17 16,0-17-16,17 0 15,1 18-15,17-36 16,18-18-16,17-34 16,18-19-16</inkml:trace>
  <inkml:trace contextRef="#ctx0" brushRef="#br0" timeOffset="3055.99">811 6703 0,'-17'0'0,"17"17"15,-36 36-15,19-17 16,-1 17-16,1-18 16,-1 0-16,18 0 15,0 1-15,0-19 16,35 19-16,-17-1 16,17-18-16,-17 1 15,-1 0-15,36 17 16,0 0-16,35 1 15,1-1 1,-1-18-16,-18 1 0,1-18 16,-36 0-16,-35 18 15,18-18-15</inkml:trace>
  <inkml:trace contextRef="#ctx0" brushRef="#br0" timeOffset="11206.95">1817 4851 0,'17'0'31,"1"0"0,0 0-15,-1 0-1,1 0-15,17 0 16,-17 0-16,35 0 16,35 0-16,18-18 15,0 18-15,17 0 16,18 0-16,0 0 16,18 0-16,35 0 15,18 0-15,17-18 16,36 18-16,17-17 15,-17 17-15,34-18 16,-34 18-16,-71 0 16,18-18-16,-54 18 15,1 0-15,-35 0 16,17 0-16,-35 0 16,-1 0-16,19 0 15,-36 0-15,36 0 16,-19 18-16,1-18 15,-18 0 1,1 18-16,-19-18 16,1 17-16,-36-17 15,0 0-15,36 18 16,-54-18-16,1 0 16,17 0-16,-17 0 15,0 0-15,-1 0 16,1 0-16,0 0 94,-1 0-79,1 0 1,-1 0-1,1 0 1,17 0-16,-17 0 16,35 0-16,-18 0 15,18 0-15,-18 0 16,1 0-16,17 0 16,-18 0-1</inkml:trace>
  <inkml:trace contextRef="#ctx0" brushRef="#br0" timeOffset="12254.35">1799 7497 0,'18'0'15,"-1"0"1,1 0-16,17 0 16,36 0-16,-1 0 15,-17 0-15,0-18 16,-17 18-1,-1 0-15,-18 0 16,1 0 31,17 0-16</inkml:trace>
  <inkml:trace contextRef="#ctx0" brushRef="#br0" timeOffset="15207.07">19579 4039 0,'-17'0'16,"-54"53"-1,0-17-15,1 34 16,-18-17-16,-18-18 16,35 18-16,36-18 15,17 1-15,18-19 16,0 1 0,0 0-1,53 17-15,18 18 16,-1 0-16,1 0 15,-18 17 1,-18-35-16,0 18 0,-35-35 16,18 35-16,-18-35 15,0 17 1,-18-17-16,-17-1 16,-18 1-16,0-1 15,18-17-15,-36 0 16,54 0-16,-18 0 15,-1 0-15,19 0 16,-1 0-16,0 0 31</inkml:trace>
  <inkml:trace contextRef="#ctx0" brushRef="#br0" timeOffset="15721.61">19597 4692 0,'17'0'16,"19"-18"-1,17 18-15,0 0 16,17 0-16,-17-17 16,18 17-16,-36-18 15,0 18-15,0-18 16,-17 1-16,0-1 16,-18 0-1,0 1-15,0-1 16,-18-17-16,18 17 15,-35 1-15,17-1 16,-17 18-16,17 0 16,-17 0-16,-18 0 15,-18 35-15,-17 1 16,0 34 0,0 1-16,35 17 15,18 0-15,-1-17 0,36-18 16,0-1-1,18-16-15,17-1 16,18 0-16,18-17 16,-1 0-16,36-1 15,-18-17-15,18 0 16</inkml:trace>
  <inkml:trace contextRef="#ctx0" brushRef="#br0" timeOffset="17689.29">20514 4586 0,'-71'194'16,"36"-70"-16,0-19 15,17-16-15,-17-36 16,35-18-16,0-18 16,0-87 30,0-18-46,0 0 16,0-1-16</inkml:trace>
  <inkml:trace contextRef="#ctx0" brushRef="#br0" timeOffset="17937.59">20391 4639 0,'0'0'16,"17"-35"-1,1 35-15,-1 0 0,1 0 16,0 0-1,35 53-15,0 17 0,-18 18 16,18 1 0,0 16-16,-18-16 15,-17-19-15,-1-17 16,-17 0-16,0-35 16,0 17-16,18-35 46,17-35-30</inkml:trace>
  <inkml:trace contextRef="#ctx0" brushRef="#br0" timeOffset="18377.38">21396 4657 0,'-35'0'0,"-1"0"16,-17 35-16,1 18 16,-1 0-16,17 0 15,-17 0-15,36 0 16,17-18-16,0 0 15,0-17 1,17 17-16,19-17 16,17 17-16,0 0 15,-18 0-15,0-17 16,-17 17-16,-1-17 16,1 0-16,-18-1 15,0 1-15,-18-18 16,1 18-1,-1-18-15,-17 0 16,0 0-16,17 0 31,0 0-15,1 0-16,17-18 31</inkml:trace>
  <inkml:trace contextRef="#ctx0" brushRef="#br0" timeOffset="18780.16">21713 4762 0,'-35'53'15,"-18"36"1,18 16-16,-18 37 16,35-54-1,1 0-15,17-70 16,17 17-16,1-17 16,17-1-16,1-17 15,34 0-15,1-35 16,-1 0-16,-17-1 15,-35-34-15,-18 34 16,18-16-16,-18-1 16,-36 0-16,19 0 15,-36-18-15,0 18 16,17 18-16,-16 17 16,52 1-16,-18 17 15</inkml:trace>
  <inkml:trace contextRef="#ctx0" brushRef="#br0" timeOffset="19157.34">21837 4868 0,'0'0'0,"0"106"15,0 0-15,0 17 16,18-52-16,-18-18 16,0-35-16,0-54 62,17-34-46,-17 34-16,36-16 15,-36 16-15,17 19 16,-17-19-16,35 1 16,-17 17-16,0 1 15,-1-1 1,19 18-16,-1-17 16,-17 17-16,-1 0 0,18 0 15,1 0-15,-1 0 16,-17 0-1</inkml:trace>
  <inkml:trace contextRef="#ctx0" brushRef="#br0" timeOffset="23702.58">18644 6509 0,'0'176'15,"0"-123"1,0 18-16,0-36 16,0-17-16,0 17 15,0-70 32,0-18-31,0 0-16,0-35 15,0 17-15,18 0 16,17 36-16,18 0 16,35-18-16,1 35 15,-1 18 1,0 0-16,0 0 0,-35 53 15,-18 0 1,18 0-16,-35 18 16,17 17-16,0 0 15,-17 0-15,0-53 16,-1 1-16,-17-19 16,18-17 15,0-17-16,17-54-15,18 18 16,-18 0-16,36 0 16,-1 36-16,1 17 15,-18 0-15,17 0 16,-17 0-16,-35 17 16,-1-17-16,1 36 15,0-19-15,-1 36 16,1-35-16,0 17 15,-1-17-15,1 17 16,0-35 0</inkml:trace>
  <inkml:trace contextRef="#ctx0" brushRef="#br0" timeOffset="24057.31">20408 6632 0,'0'18'0,"0"17"15,0 36-15,35-1 16,-17-34-16,35 16 16,-18 1-16,18-35 15,18 0-15,-1-18 16,19 0-16,-1-18 15,0-35-15,-18 0 16,-17 0-16,-17-17 16,-19 17-1,-17 18-15,0-1 16,0 19-16,-17-1 16,-19-17-16,1 17 15,0 0-15,0 1 16,17 17-16,-17 0 15,17 0 1</inkml:trace>
  <inkml:trace contextRef="#ctx0" brushRef="#br0" timeOffset="26415.52">20461 6703 0,'0'-18'16,"18"1"-1,17-36-15,-17 17 16,17-17-16,18 36 15,-18-19 1,18 19-16,18 17 0,34 0 16,-16 0-16,-19 0 15,18 0-15,-17 0 16,-36 17-16,0-17 16,1 0-16,-36 18 15</inkml:trace>
  <inkml:trace contextRef="#ctx0" brushRef="#br0" timeOffset="26786.97">21784 6544 0,'35'0'31,"1"0"-15,52 0-16,18 0 16,-1-18-16,1 1 15,-18 17-15,-35 0 16,-17 0-16,-1 0 15</inkml:trace>
  <inkml:trace contextRef="#ctx0" brushRef="#br0" timeOffset="27092.52">22437 6121 0,'-71'229'31,"36"-123"-31,-18 35 16,53 0-16,-35-35 15,-1 0-15,36-18 16,0-35-16,0-18 15,0-17-15,0-1 16,18-17 0,17 0-16,1 0 15,52-35-15</inkml:trace>
  <inkml:trace contextRef="#ctx0" brushRef="#br0" timeOffset="27446.28">22983 6597 0,'0'0'0,"-70"141"31,52-53-31,-17-17 16,17-18-16,18-36 15,0 1-15,36-18 32,-1 0-32,53-35 15,-17-18-15,-18 18 16,-36 17-16,19-17 16,-36 17-16,0 0 15,0 1-15,0-1 16,0 0-1,-18 18-15,0-17 16,1 17-16</inkml:trace>
  <inkml:trace contextRef="#ctx0" brushRef="#br0" timeOffset="27743.37">23319 6720 0,'0'0'0,"17"212"31,-34-141-31,17-18 16,0-18-16,0-53 46,0-17-30,0-18-16,0 0 16,35 0-1,0 18-15,0 0 16,18 17-16,-17 0 16,17 1-16</inkml:trace>
  <inkml:trace contextRef="#ctx0" brushRef="#br0" timeOffset="29531.49">24500 7285 0,'0'35'15,"0"0"-15,18 36 16,-18 0-16,0-1 15,0 18-15,0 18 16,0-35-16,-18-1 16,18-17-16,-17-35 15,17-53 48,0 17-63</inkml:trace>
  <inkml:trace contextRef="#ctx0" brushRef="#br0" timeOffset="29949.16">24448 7444 0,'52'0'47,"19"0"-31,35 0-16,53 0 15,35 0-15,35 17 16,0-17-16,18 18 15,-106-18-15,0 0 16,-70 0-16,-1 0 16,-34 0-16</inkml:trace>
  <inkml:trace contextRef="#ctx0" brushRef="#br0" timeOffset="30286.51">26211 7408 0,'0'18'31,"0"17"-15,0 1-16,0-1 15,0 18-15,0 35 16,0-18-16,0 1 16,0-36-16,0 1 15,0-19-15,0-34 78</inkml:trace>
  <inkml:trace contextRef="#ctx0" brushRef="#br0" timeOffset="31405.08">27905 7602 0,'0'-35'0,"17"-18"16,-17 18-16,0-18 15,0 0-15,0 0 16,0-17-16,0 17 16,0 0-16,0-18 15,0 36 1,0 0-16,-17 17 16,17-17-16,-18 17 15,0 0-15,1 18 16,-1-17-16,-17 17 15,17-18-15,-17 18 16,0 0-16,-18 0 16,-18 0-16,18 0 15,-17 18-15,34-18 16,1 0-16</inkml:trace>
  <inkml:trace contextRef="#ctx0" brushRef="#br0" timeOffset="31823.96">27481 6791 0,'-35'0'0,"0"0"16,-18 18-16,0-1 16,18 1-16,-1 0 15,36-1-15,-17-17 16,17 18 15,17-1-31,54 1 16,-18 17-1,35 1-15,-17 17 0,-18-36 16,-36 1-16,-17-71 47,0-18-31,-35 1-16,17 17 15,1-35-15,17 52 16,-36-16-16,36 34 15</inkml:trace>
  <inkml:trace contextRef="#ctx0" brushRef="#br0" timeOffset="32426.65">28928 7849 0,'0'-35'15,"0"-18"-15,-36 0 16,19-35-16,-18 17 15,17 19-15,18-1 16,0-18-16,0 36 16,0-36-1,0 36-15,0-18 0,18 0 16,-1 18-16,18 0 16,-35 17-16,18 0 15,0 18 1,-1 0-1,1 0-15,17 0 16,36 0-16,-18 0 16,17 0-16,-17 0 15,0 18-15,-35-18 16,-1 18-16,1-18 16</inkml:trace>
  <inkml:trace contextRef="#ctx0" brushRef="#br0" timeOffset="32759.36">29333 7003 0,'18'0'0,"17"0"15,1 0-15,-1 0 16,0 0 0,-17 0-16,-18 17 31,0 1-31,0 0 16,-35 17-16,-1-18 15,1 1-15,17 0 16,1-1-16,-1-17 62,18-17-62,0-1 16,0-17-16,0 17 16,0 1-16,18-1 15</inkml:trace>
  <inkml:trace contextRef="#ctx0" brushRef="#br0" timeOffset="34061.65">30603 7708 0,'0'-17'31,"0"-1"-31,0-35 16,-17-35-16,-1 0 15,18-1-15,0 19 16,0 17-16,0 0 15,18-18 1,-1 19-16,19 16 0,-19 1 16,1 17-16,17 1 15,-17 17-15,0 0 16,-1 0 0,1 0-1,0 0-15,-1 17 16,1 19-1,-1 17-15,1-18 16,0 18-16,-1-18 16,19 18-16,17 17 15,-36-17-15,1 0 16,-1 0-16,1-17 16,-18-1-16,18-18 15,-18 1 1,0 0 15,0-1-15,0 1-1,0 0 1,0-1 15,0 19-15,0-1-1,0-18-15,0 1 16,0 0 0,-18-36 31,-17 0-47,0 1 15,-1-18-15,19 35 16,17-18-1,0 0 1,0 1 0,0-1-16,0 0 15,35 18 1,0-17-16,-17 17 16,52-18-1,19 18-15,-19 0 16,18 0-16,-35 0 0,-35 0 15,-18 18 32,0 17-47,-35 18 16,-18 17-16,0-17 16,0-17-16,0-1 15,0-17-15,18-1 16,-1-17-16,19 18 15,-1-18-15,1 0 16,-1 0-16</inkml:trace>
  <inkml:trace contextRef="#ctx0" brushRef="#br0" timeOffset="35547.1">18909 7602 0,'106'-17'0,"35"-1"15,900-70 1,-530 70 0,36 1-16,0 17 15,-89 0-15,-70 0 16,-123-18-16,-142 0 15,-70 18-15,-17-17 16,-19 17 62,1 0-62,17 0-16,18 0 15,-18 0-15,1 0 16,-19 0-16,1 0 16,0 0-1,-18-18 1,17 18 0,1 0-1</inkml:trace>
  <inkml:trace contextRef="#ctx0" brushRef="#br0" timeOffset="38696.28">11254 5874 0,'-36'17'16,"1"-17"-16,-36 0 15,-17 0-15,-35 0 16,-54 0-16,1 0 16,0 0-16,35-17 15,17-1-15,18-17 16,53-18-16,0 0 16,53 18-16,-17-36 15,34 18-15,1-17 16,35-18-16,18 17 15,-1 0 1,18 18-16,18 1 16,18 16-16,-1 1 15,18 17-15,18 18 16,-18 0-16,-35 18 16,17 17-16,1 1 15,17 52-15,-35-35 16,0 0-16,-1 0 15,-52-1-15,-35-34 16,0-18-16,-18 18 16,0 17-1,-18-17 1,0-1-16,18 19 16,-17-1-16,-1-18 15,-17 1-15,17 0 16,18-1-16,-35 1 15,17 0-15,1-18 16,-1 17-16,-17 1 16</inkml:trace>
  <inkml:trace contextRef="#ctx0" brushRef="#br0" timeOffset="39654.21">10319 6403 0,'0'0'16,"-124"18"-1,36-18-15,0 0 16,0 0-16,-36 0 16,1 0-1,-1-36-15,1 19 16,17-19-16,18 1 15,0 0-15,52 17 16,1 1-16,35-1 16,0 0 15,0-17-15,35 17-16,18-17 15,0-18-15,53 18 16,17-36-16,36 18 15,53-35-15,52 18 16,-17 34-16,-35 1 16,-53 35-16,-36 0 15,1 0-15,-54 18 16,-17 35-16,0-36 16,-18 36-16,-35 0 15,18-18 1,-18 18-16,0 0 15,0-18-15,-18 18 16,1 0-16,-1 0 16,-17 0-16,0-18 15,17 1-15,-17-19 16,17-17-16,0 18 16,1-18-16,-1 0 15,-17 0-15,-18 18 16,18-18-16</inkml:trace>
  <inkml:trace contextRef="#ctx0" brushRef="#br0" timeOffset="40352.75">10213 6967 0,'0'0'15,"-124"18"1,54 0-16,-18-18 15,-1 0-15,-34 0 16,-36-18-16,-17-17 0,17-1 16,18 1-1,35-18-15,18 18 16,17 0-16,54 17 16,-1 0-16,18 1 15,18-1-15,17-35 16,53 18-16,36-36 15,35 18-15,35 18 16,0 0-16,0 17 16,-53 1-16,0 17 15,0 0-15,0 0 16,-17 0-16,-19 35 16,-34 18-16,-36 0 15,-17-18-15,-18 0 16,0 18-16,0 0 15,0 0-15,0-18 16,-18 1-16,18-19 16,-17 1-16</inkml:trace>
  <inkml:trace contextRef="#ctx0" brushRef="#br0" timeOffset="47731.57">13547 5891 0,'141'0'16,"-282"0"-16,423 0 0,-141 0 15,-18 0-15,-17 0 16,0 0-16,-35 0 15,-18 0-15,-36 0 16</inkml:trace>
  <inkml:trace contextRef="#ctx0" brushRef="#br0" timeOffset="48319.35">11571 6403 0,'18'0'15,"35"0"-15,35-18 16,18 1-16,17 17 16,36 0-16,35-18 15,18 18-15,-36 0 16,-35 0-16,-35 0 16,-18 0-16,-17 18 15,-36-18-15,-17 0 16,17 0-16,-17 0 15,-1 0 1</inkml:trace>
  <inkml:trace contextRef="#ctx0" brushRef="#br0" timeOffset="48873.65">11201 6879 0,'194'0'31,"-53"0"-31,71 0 16,105-17-16,36-1 15,-36 18-15,-52 0 16,-89 0-16,-70 0 16,-35 0-16,-36 0 15</inkml:trace>
  <inkml:trace contextRef="#ctx0" brushRef="#br0" timeOffset="63501.17">1958 12188 0,'-18'0'16,"1"0"-1,-1 0 1,-35 18-16,0 17 15,0 18-15,-17 0 16,17 18-16,0-1 16,-18 36-16,36 35 15,-18 18-15,18 0 16,17 35-16,1 17 16,17 1-16,0 17 15,0 1-15,0-1 16,35 0-16,-35-70 15,0-18-15,0-53 16,17 1-16,-17-19 16,0-17-16,0-18 15,18 1-15,-18-19 16,18 1-16,-18 0 16,17-1-1,1 1 1,-18-1-16,18 1 15,17 0-15,0 17 16,18 0-16,0 1 16,0 17-16,0-1 15,0-16-15,-18-1 16,18 0-16,-53-17 16,35 0-16</inkml:trace>
  <inkml:trace contextRef="#ctx0" brushRef="#br0" timeOffset="64257.64">5098 13176 0,'35'-17'0,"0"17"16,53-18-16,36 0 15,17 18-15,71 0 16,17 0-16,88 0 15,1 0-15,-53 0 16,-36 0-16,-53 0 16,-35 0-1,-35-17-15,-35 17 16,-18 0-16,-36 0 16</inkml:trace>
  <inkml:trace contextRef="#ctx0" brushRef="#br0" timeOffset="64822.53">5503 14129 0,'18'0'15,"53"0"1,34 0-16,36-18 15,89 18-15,105-18 16,88-17-16,1 18 16,-19-1-16,36 18 15,-70 0-15,-36 0 16,-35 0 0,-71 0-16,-53 0 15,-70 0-15,-35 0 16,-54 0-16,-34 0 47</inkml:trace>
  <inkml:trace contextRef="#ctx0" brushRef="#br0" timeOffset="65555.55">5609 15240 0,'53'0'31,"35"0"-31,36 0 16,34 0-16,142 0 15,71 0-15,34 0 16,54 0-16,0 0 15,-36 0-15,-53 0 16,-70 0-16,-106 0 16,-53 0-16,-52-18 15,-36 18-15,-36 0 16</inkml:trace>
  <inkml:trace contextRef="#ctx0" brushRef="#br0" timeOffset="66488.6">5450 16510 0,'124'0'0,"70"0"16,88 0-16,36 0 16,70 0-1,-18-18-15,36 18 16,0 0-16,-89-17 15,-123 17-15,-53 0 16,-70 0-16,-54 0 16</inkml:trace>
  <inkml:trace contextRef="#ctx0" brushRef="#br0" timeOffset="67558.23">1976 12188 0,'-18'18'0,"0"35"16,-17 35-16,17 53 15,-17 18-15,-35 35 16,-1 88-16,36 36 16,-1-18-16,1 17 15,35 1-15,0-18 16,0-18-16,71 71 15,17 17 1,0-70-16,-17-53 16,-1-71-16,-17-70 15,0-35-15,-18-36 16,-17 0-16,0-17 16,-18-1-1</inkml:trace>
  <inkml:trace contextRef="#ctx0" brushRef="#br0" timeOffset="74704.89">26829 13053 0,'17'0'15,"36"0"-15,18-18 16,35 1-16,35 17 16,35-18-16,18 18 15,53-18-15,-18 18 16,-17-17-16,-71 17 15,0 0-15,-17 0 16,-1 0 0,-35 0-16,-35 0 15,0 0-15,-35 0 16,0 0-16,-1 0 31,1 0 63,0 0-78,-1 0-1</inkml:trace>
  <inkml:trace contextRef="#ctx0" brushRef="#br0" timeOffset="75435.89">27005 14376 0,'18'0'15,"-18"-18"-15,17 18 16,1 0 0,17-18-16,18 18 15,35 0 1,-17 0-16,70 0 16,-17 0-16,17 0 15,17 0-15,19 0 16,35 0-16,-1-17 15,-34 17-15,-19 0 16,-17 0-16,1 0 16,-72 0-16,-17 0 15,-35 0-15</inkml:trace>
  <inkml:trace contextRef="#ctx0" brushRef="#br0" timeOffset="75968.45">27058 15258 0,'18'0'32,"35"0"-32,52 0 15,54 0-15,35 0 16,53 0-16,0 17 16,18-17-16,-36 18 15,-53-18-15,18 18 16,-52-1-16,-37-17 15,-52 0-15,-17 0 16,-19 18-16</inkml:trace>
  <inkml:trace contextRef="#ctx0" brushRef="#br0" timeOffset="76481.92">27164 16228 0,'18'0'31,"34"0"-15,19 17-16,52 1 16,54-18-1,123 35 1,370 18-16,-335-35 16,-53 0-16,-52 17 15,-89-18-15,-53-17 16,-17 0-16,-54 0 15</inkml:trace>
  <inkml:trace contextRef="#ctx0" brushRef="#br0" timeOffset="78575.14">24836 11377 0,'-18'0'16,"-17"0"0,17 0-1,-17 0-15,-1 18 16,1-1-16,0 1 16,0 0-16,-18-1 15,17 19-15,19 16 16,-18 1-1,-1-17-15,19 34 16,17-34-16,-18 34 16,18-35-16,0 1 15,-18 17-15,18-1 16,0-16-16,0 17 16,0-36-16,0 19 15</inkml:trace>
  <inkml:trace contextRef="#ctx0" brushRef="#br0" timeOffset="78928.14">24306 12136 0,'-17'-18'0,"34"36"0,-52-54 0,17 36 15,18-17-15,0-1 32,0 0-17,18 18-15,0-17 16,35 17 0,-18 0-16,36-18 15,-19 18-15,-16 0 16,17 0-16,-18 0 15,-17 0-15,-18 18 47,0-1-31,-36 1-16,-17 35 16,18-35-16,0 17 15,-18-18-15,-18 19 16,18-19-16,-17 19 15,17-36-15,0 17 16</inkml:trace>
  <inkml:trace contextRef="#ctx0" brushRef="#br0" timeOffset="79452.12">24659 12559 0,'-35'0'16,"-18"35"0,18-17-16,17 35 15,-17-18-15,0 18 16,17-18-16,0 0 16,1 18-16,17-17 15,0-19-15,0 1 16</inkml:trace>
  <inkml:trace contextRef="#ctx0" brushRef="#br0" timeOffset="80017.4">24342 12965 0,'-18'17'0,"-17"19"16,17-1-16,-17 0 16,17 0-16,1 1 15,-1-19-15,0 19 16,1-36 0,17-18 140,0 0-141,17 1-15,1-1 16,0 0-16,-1 1 16,18-1-16,-17 18 15,0 0 32,-1 35-47,1 1 16,-18-1-16,18 0 15,-18-17-15,0 17 16,-18-35 15,0 0-15,1 0-16,-1 0 16,0 18-16,1-1 15</inkml:trace>
  <inkml:trace contextRef="#ctx0" brushRef="#br0" timeOffset="80822.78">24342 14129 0,'-18'35'15,"0"36"1,-17-18-16,-18 17 15,18 1-15,0-36 16,-1 18 0,19-18-16,17-17 0,0-1 15,-18-17 126,18 18-141,-18 0 31,18-1-15,-17-34 62,17-19-62,-18 36-16,18-17 15,0-1-15,35 18 47,18 0-31,-17 0-16,-1 0 15,-17 0-15,-18 18 63,-18-1-48,0 1-15,1 0 16,-1-1 0,0 19-16</inkml:trace>
  <inkml:trace contextRef="#ctx0" brushRef="#br0" timeOffset="81656.11">24430 15240 0,'-18'18'47,"-17"17"-32,0 0-15,17 0 16,-17 1-16,17-1 16,0 18-16,1-35 15,17 17-15,-18 0 16,18-17-16,0-1 16,-17-17 124,-1 0-124,18-17-1,0-1 17,0 1-17,18 17 1,-1 0 0,18 0-16,1 0 15,-19 0-15,19 17 16,-19-17-16,1 0 31,-53 18 0,-36-1-15,18 1-16,-35-18 16,0 0-16,17 0 15,-35 0-15,1 0 16,-37 0-16</inkml:trace>
  <inkml:trace contextRef="#ctx0" brushRef="#br0" timeOffset="86543.75">31962 12612 0,'35'0'47,"18"0"-31,-18 0 0,0 0-1,1 0-15,-19 17 16,1-17-16,-18 18 15</inkml:trace>
  <inkml:trace contextRef="#ctx0" brushRef="#br0" timeOffset="86790.46">31909 12788 0,'17'0'32,"19"0"-32,-19 0 15,1 18-15,17-18 16,-17 0-16,17 17 16,18-17-16,-18 18 15,1-18 1,17 0-16,-18 0 15,-18 0-15</inkml:trace>
  <inkml:trace contextRef="#ctx0" brushRef="#br0" timeOffset="87072.67">32473 12365 0,'0'35'0,"0"53"15,0 36-15,0-1 16,0 1-16,0-18 16,0-36-16,0-17 15,0-18 1,0 1-16,0-19 0,0 1 15,0 17 1,0 0 0,18 1-16</inkml:trace>
  <inkml:trace contextRef="#ctx0" brushRef="#br0" timeOffset="87507.03">31891 13794 0,'35'0'31,"1"0"-31,-1 0 16,18 0-16,-18 0 16,18 0-16,-18 0 15,18 0-15,-35 17 16,0-17-16,-1 18 16</inkml:trace>
  <inkml:trace contextRef="#ctx0" brushRef="#br0" timeOffset="87699.56">31979 13952 0,'36'0'15,"-1"0"1,0 0-16,18 0 15,0 0-15,18 0 16,-1 0-16,-35-17 16,18 17-16</inkml:trace>
  <inkml:trace contextRef="#ctx0" brushRef="#br0" timeOffset="87933.71">32614 13635 0,'0'35'16,"0"0"0,0 36-16,0 0 15,0-19-15,0 1 16,0 0-16,0-17 15,0-1-15,0 0 16,0-17-16</inkml:trace>
  <inkml:trace contextRef="#ctx0" brushRef="#br0" timeOffset="88293.61">31926 14817 0,'36'0'15,"-1"0"1,18 0-16,17 0 16,-34-18-16,17 18 15,0 0-15,-18 0 16,-18 18-16,1-18 15,-18 17-15</inkml:trace>
  <inkml:trace contextRef="#ctx0" brushRef="#br0" timeOffset="88488.77">31979 15011 0,'18'0'31,"17"0"-15,-17 0-16,0 0 15,17 0-15,-18 0 16,19 0-16,-1 0 16</inkml:trace>
  <inkml:trace contextRef="#ctx0" brushRef="#br0" timeOffset="88738.01">32597 14411 0,'17'0'31,"-17"18"-16,0 52-15,0 18 16,0 36-16,0-18 16,0-1-16,0-16 15,18 17-15,-18-1 16,0-34-16,18 17 16</inkml:trace>
  <inkml:trace contextRef="#ctx0" brushRef="#br0" timeOffset="89069.29">31997 15910 0,'18'0'15,"87"0"1,-34 0-16,17 0 15,-17 0-15,-18 0 16,-18 0-16,-17 18 16</inkml:trace>
  <inkml:trace contextRef="#ctx0" brushRef="#br0" timeOffset="89276.29">32050 16104 0,'18'0'16,"17"0"-1,-18 0-15,1 0 16,0 0-16,-1 0 16,19 0-16,-1 0 15,18 0-15,17-17 16,-17-1-16</inkml:trace>
  <inkml:trace contextRef="#ctx0" brushRef="#br0" timeOffset="89510.28">33038 15522 0,'17'36'31,"-17"34"-31,0 18 16,0 18 0,0 0-16,0 0 15,0 0-15,18 17 16,-18-52-16,0 17 16,0-71-16,18 19 15</inkml:trace>
  <inkml:trace contextRef="#ctx0" brushRef="#br0" timeOffset="90543.27">10724 12453 0,'0'-18'31,"36"18"-31,-1-17 0,36-1 16,-36 18-16,0 0 15,-17 0 1,17 0-16,-17 0 15,-1 0-15</inkml:trace>
  <inkml:trace contextRef="#ctx0" brushRef="#br0" timeOffset="90758.09">10866 12629 0,'0'0'0,"0"106"15,-18-35 1,18-18-16,0 0 16,0 0-16,0 0 15,0-18 1,0 0-16,0 0 0,18-35 16</inkml:trace>
  <inkml:trace contextRef="#ctx0" brushRef="#br0" timeOffset="90967.2">11077 12771 0,'0'0'0,"18"0"16,17 0-1,18-18-15,18 18 16,17-18-16,0 1 16,-17-1-16,-1 18 15,-35-18-15</inkml:trace>
  <inkml:trace contextRef="#ctx0" brushRef="#br0" timeOffset="91184.39">11606 12277 0,'-17'0'0,"34"0"0,-52 0 16,0 53-16,-18 35 16,0 18-16,0 35 15,0-35-15,18 35 16,0-35-16,17-18 15,-17-35-15,17-36 16,0 1-16</inkml:trace>
  <inkml:trace contextRef="#ctx0" brushRef="#br0" timeOffset="92915.96">2187 10936 0,'18'0'31,"52"-18"-31,72 1 16,122-18-16,195 17 16,105 18-16,36 0 15,-36 35-15,-140 36 16,-72-36-16,-52 0 16,53-17-1,0 0-15,0-18 16,-1-36-16,54-17 15,70 0-15,-35 18 16,-35 35-16,-106-17 16,-106 17-16,-35 0 15,-36 0-15,-17 0 16,-18 0-16,-17 0 16,-1 0-16,1 0 15,-1 0-15,19 0 16,-1 35-16,-53-18 15,18-17-15,-35 18 16,-1-18-16,1 0 16,0 0 31,-18-18-1,17-17-46,-17 0 16,0-18-16,18-35 16,-1 17-16,-17-35 15,0 1-15,0-37 16,0 19-16,0 17 16,0 18-16,-17 17 15,-1 36-15,18 17 16,0 1-16,-17 17 47,-1 0-32,-17 0 1,-18 0-16,-18 0 16,-35 0-16,-35 0 15,-53 0-15,-88 0 16,-124 0-1,-35 0-15,-53-18 16,-17-17-16,-18 17 16,17 1-16,18-1 15,36 0-15,-1 1 16,53 17-16,54 0 16,34-18-16,54 18 15,34 0-15,54 0 16,-1 0-16,1 0 15,35 0-15,17 0 16,19 0-16,-1 0 16,18-18-16,17 18 15,0 0-15,19 0 16,-1 0-16,0 0 16,-18 0-16,1 0 15,-1 0-15,-105 0 31,158 0-15,0 0-16,18 18 31,-17-18-31,-1 35 16,-17 18-16,0 0 16,17 0-16,18 53 15,0 0-15,18 35 16,52 35-16,-17 18 15,0-88-15,-18-35 16,-35-36-16,18 0 16,-1-17-16,-17 0 31,0 17-15,18-18-16,-18 1 15,18 0 1,-1-1-1</inkml:trace>
  <inkml:trace contextRef="#ctx0" brushRef="#br0" timeOffset="94152.97">6403 11236 0,'0'0'0,"-141"0"0,-53 0 16,-18 0-16,-88-35 15,71-1-15,70 1 16,18 0-16,0-18 15,35 18-15,18-18 16,0 0 0,17 18-16,-17-36 0,53 36 15,-1-18-15,19 18 16,17-1 0,0-34-16,17 17 15,1-18-15,35 18 16,-35 0-16,-1 0 15,36 18-15,-18-18 16,18 18-16,18-18 16,17 18-16,0-18 15,18 18-15,35 17 16,0 0-16,1-17 16,-1 35-16,0-18 15,-18 18-15,-35 0 16,1 0-16,-19 0 15,-35 18-15,18 17 16,-17 1-16,-1-1 16,0 18-16,0-18 15,-17 18-15,17 35 16,-35-17-16,18 35 16,-18-18-1,0 18-15,18-1 16,-1-34-16,-17 0 15,0-36-15,0 0 16,0 0-16,0 1 16,-17-19-16,-1 1 15,0-18-15,1 18 16,-1-18-16,0 0 16,1 0-16,-1 17 15</inkml:trace>
  <inkml:trace contextRef="#ctx0" brushRef="#br0" timeOffset="94861.39">7214 11060 0,'36'-18'31,"52"18"-15,0-18-16,53 1 15,35 17-15,107-36 16,-1 19-16,53-1 16,0 0-16,-35 1 15,-71 17-15,-17-18 16,-89 1-16,-34 17 15,-36 0-15,-36 0 16</inkml:trace>
  <inkml:trace contextRef="#ctx0" brushRef="#br0" timeOffset="96978.43">2434 10936 0,'-35'35'0,"0"-17"16,-1 0-16,19-1 16,17 1-16,-18 0 15,18-1-15,0 1 32,35-1-32,1 1 15,17-18-15,-36 18 16,18-1-16,-52 1 62,-1-18-46,-17 18-16,17-1 16,-17-17-16,0 18 15,17-18-15,0 18 16,1-18-16,17 17 15,0 1 1,0 17-16,0-17 16,0-1-16,0 1 15,17-18-15,1 18 16,0-18-16,-18 17 16,17-17-16,1 0 15,-18 18 79,0 0-94</inkml:trace>
  <inkml:trace contextRef="#ctx0" brushRef="#br0" timeOffset="97808.32">2469 11959 0,'0'0'0,"-52"18"31,16 17-31,19-17 0,17-1 47,17 1-32,36-18-15,18 0 16,17 0 0,-70 18-16,-36-1 78,0 1-78,1 0 15,17-1-15,-18 1 16,18-1-16,0 1 16,0 0-16,0 17 15,0-17 1,0-1-16,18 19 15,-18-1 1,0-18-16,-18 1 16,0 17-16,18 1 15,-17-19-15,17 1 47,17 0-16,19-1-31,-1 1 16,35 0-16</inkml:trace>
  <inkml:trace contextRef="#ctx0" brushRef="#br0" timeOffset="99070.59">2170 11942 0,'0'0'0,"158"0"31,-105 0-31,-35 0 16,0 0-16,-1 0 15,-17 17 1,0 1-16,0-1 15,0 1-15,-17 17 16,-19-17 0,19 17-16,-19 18 15,19-18-15,-1-35 16,18 18-16,0 0 16,18-18 15,17 17-16,-17 1-15,-1 0 16,1-1-16,0 1 16,-18 17-16,0-17 15,0-1-15,0 1 16,-18 0-16,0-1 16,1 1-16,17 0 15,-18-18-15,71 0 63</inkml:trace>
  <inkml:trace contextRef="#ctx0" brushRef="#br0" timeOffset="100357.08">4392 11959 0,'0'-17'0,"0"-36"0,0 17 16,0-17 0,0-17-16,18 17 15,-1 0-15,-17 0 16,0 18-16,0 17 16,0 1-16,-35 17 46,0 0-46,17 0 16,-35 35-16,18-18 16,-18-17-16,-17 18 15,52-18-15,0 0 16,54 18 31,16-1-47,19 1 15,-36 0 1,-17-18-16,0 0 16,-1 0-16,1 0 15,-1 0 1,-17-18 15,0 0 0,0 1-15,0-1 0</inkml:trace>
  <inkml:trace contextRef="#ctx0" brushRef="#br0" timeOffset="101386.25">5521 11994 0,'0'-17'32,"0"-1"-32,0-35 15,0-17 1,0-36-16,-18 0 15,1 0-15,17 18 16,-18 17-16,18 36 16,0 18-16,-18 17 31,1 0-31,-1 35 16,-35 18-16,18 0 15,-36 0-15,36-36 16,0 18-16,105-17 47,-17-18-32,36 0-15,-1 0 16,-18 0 0,1 0-16,-54 0 15,1 0-15,-18-18 47,-35-17-31,17 0-16,-17-18 15,-18 0-15,18 0 16,17 18-16,0 17 16</inkml:trace>
  <inkml:trace contextRef="#ctx0" brushRef="#br0" timeOffset="102143.73">6368 12153 0,'0'-17'0,"0"-1"16,0-17-1,0-18-15,0-18 16,0-17 0,0-18-16,0 0 0,0-17 15,0 35 1,0-1-16,0 19 15,0 52-15,0-17 0,-18 35 47,-17 35-31,-1 36-16,-16-18 16,-1 35-16,0-35 15,17 0-15,19-18 16,-1 0-16,18-17 15,35 0 1,36-1 0,0 1-16,-1 0 15,18-1-15,0-17 16,-52 0-16,-1 0 16,-17 0-16,-18-17 15,0-1-15,0 0 16,0-35-16,-36-17 15,-17 17 1,18-35-16,-18 17 16,0 1-16,18-1 15,-18 0-15,36 54 16,17-1-16,-18 0 16</inkml:trace>
  <inkml:trace contextRef="#ctx0" brushRef="#br0" timeOffset="103076.21">7302 12065 0,'-17'-35'0,"-1"-18"16,1-18-16,17 18 15,-18-17-15,18-1 16,-18-35-16,18 1 16,0 16-16,0 1 15,0 35-15,0 36 16,-17 17 0,-1 0-1,-35 0 1,-17 35-1,17-35-15,-36 18 16,19-18-16,35 17 16,-18 1-16,35-1 15,18 1 1,0 0 0,18-18-1,17 17-15,53-17 16,18 0-16,-18 0 15,0 18-15,-35-18 16,-17 0-16,-1 18 16,-35-36 62,0 0-78,0-17 15,-18 17-15,18 1 16,-17 17-16,17-18 16,-18 18-16</inkml:trace>
  <inkml:trace contextRef="#ctx0" brushRef="#br0" timeOffset="109732.2">2028 4057 0,'0'0'16,"-88"53"-16,-53 35 0,-18 53 15,-17 106-15,0 53 16,-1 35-1,54 0-15,-1-35 16,36-18-16,18 1 0,17-19 16,-18-35-16,36-17 15,0-36 1,-18-17-16,17-18 16,36-52-16,0 16 15,0-34-15,0-18 16,36-18-16,-19-17 15,19 17-15,-19-17 16,1-1-16,-1 1 16,1 0-16,0-18 15,-1 17-15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51:3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5415 0,'-35'0'16,"-18"0"-16,-17 0 15,-19 0-15,-34 0 16,35 0-16,-18 0 16,0 0-16,18 0 15,17 0-15,1 0 16,-1 0-16,36 0 15,-18 0-15,18 0 16,17 0 0,0 0 62,18 18-47,0-1-15,0 19-1,0-1 1,18 18-16,0 17 16,17 19-16,-17 16 15,17 1-15,-35-35 16,18-18-16,-18 0 15,0-36-15,0 19 16,0-19-16</inkml:trace>
  <inkml:trace contextRef="#ctx0" brushRef="#br0" timeOffset="1352.09">22084 5415 0,'0'53'0,"0"18"0,0-1 15,0 1-15,0 17 16,0 0-16,0 0 16,-18 0-1,18 1-15,0-1 16,-17-18-16,17-34 0,-18-1 15,18-17 1,0-1-16,0 1 16,-18-18-1,1 18 142,-1-18-142,-35 0-15,-35 0 16,-36 0-16,-34 0 15,-54 0-15,-53 0 16,-17 17-16,53-17 16,53 0-16,52 0 15,18 0-15,53 0 16,18 18-16</inkml:trace>
  <inkml:trace contextRef="#ctx0" brushRef="#br0" timeOffset="2712.15">11959 6191 0,'71'18'31,"-1"-18"-31,71 0 16,0 0-16,18 18 15,-18-18-15,-17 17 16,-36 1-16,-17-18 16,-18 0-1,17 0-15,-35 0 16,1 0-16,-19-18 15,1 18-15</inkml:trace>
  <inkml:trace contextRef="#ctx0" brushRef="#br0" timeOffset="4692.01">12912 5486 0,'0'0'0,"88"0"32,-53 0-32,0-18 15,18 18-15,-17 0 16,-1 0-16,18 0 16,0 0-16,0 0 15,17 0-15,18 0 16,1 0-16,52-18 15,0 18-15,-18 0 16,-17 0 0,-35 0-16,-1 0 15,18 0-15,-35 0 16,18 0-16,17 0 16,18-17-16,17-1 15,-17 18-15,18 0 16,-36 0-16,-18 0 15,1 0-15,0 0 16,-1 0-16,1 0 16,-1 0-16,18 0 15,36 0-15,-1 0 16,36 0-16,-18 0 16,0 0-16,-17 0 15,-36 0-15,0 18 16,-17-18-16,-18 0 15,0 0-15,-18 0 16,35 0 0,1 0-16,17 0 15,0 0-15,18 0 16,35 0-16,-35 0 16,18 0-16,-19 0 15,-16 0-15,-1 0 16,0 0-16,0 0 15,0 0-15,1-18 16,34 18-16,-17 0 16,35 0-16,-18 0 15,1 0-15,17-17 16,-35 17-16,0 0 16,0-18-16,-18 0 15,0 18-15,0-17 16,0-1-16,1 18 15,-1-18-15,-18 18 16,18-17-16,-17-1 16,0 18-1,-18-18-15,17 18 16,-17-17-16,-18 17 16,1 0-16,-1-18 15,18 18-15,-18 0 16,0 0-16,1 0 15,-1-18-15,-17 18 16,34 0-16,-16 0 16,-19 0-16,36 0 15,-17 0-15,34 18 16,1 0-16,-1-1 16,1-17-16,-36 18 15,18-18-15,-18 18 16,0-18-16,-17 17 15,17-17-15,-17 0 16,17 18-16,1-18 16,-1 18-16,18-18 15,-18 0 1,0 0-16,1 0 16,-1 0-16,0 0 15,-17 0-15,-1 0 16,1 0-1,0 0 1,-1 0-16,1 0 16,17 0-1,-17 0 1,0 0-16,17 0 16,-17 0-1,-1 0 48,-17 17-48,18-17-15,-18 18 78,17-18-78,-17 18 16,0-1 0,18-17-16,0 18 47,-1-1-32,-17 1 1,18 0-16,-18 17 15,-18-35 32</inkml:trace>
  <inkml:trace contextRef="#ctx0" brushRef="#br0" timeOffset="6148.12">12700 6315 0,'18'0'16,"17"0"0,0-18-16,0 18 15,18 0-15,18 0 16,17 0-16,18-18 16,0 18-16,0 0 15,-18 0-15,18 0 16,-1 0-16,-16 0 15,-1 0 1,0 0-16,0 0 16,0 0-16,36 0 15,-36 0-15,36 0 16,-36 0-16,35 0 16,-35 0-16,1 0 15,16 0-15,-16 0 16,-1 0-16,35 0 15,-17 0-15,0 0 16,18 0-16,-1 0 16,0 0-16,-17 0 15,18 0-15,-18 0 16,-1 0-16,-16 0 16,16 0-16,19 0 15,-18 0-15,17 0 16,1 0-16,-1 0 15,1 18 1,-1 0-16,-17-1 16,0 1-16,0-18 15,-18 0-15,0 0 16,0 0-16,18 0 16,-18 0-16,18 0 15,0 0-15,-18 0 16,18 0-16,0 0 15,-18 0-15,18 0 16,-18 18-16,0-18 16,0 17-16,-17-17 15,-36 0-15,0 18 16,-17-18-16,0 0 16,17 0-16,0 18 15,18-18-15,35 0 16,-17 0-16,17 0 15,0 0-15,1 0 16,-37 0-16,19 0 16,-18 0-16,-18 0 15,18 0 1,-18 0-16,18 0 16,-17 0-16,-1 0 15,-17 0-15,-1 0 16,1-18-1</inkml:trace>
  <inkml:trace contextRef="#ctx0" brushRef="#br0" timeOffset="12497.74">11342 3881 0,'0'52'15,"0"54"-15,0 0 16,17 18-16,-17-36 15,0-18-15,18 1 16,-18-18-16,0-18 16,18 0-16,-18 1 15,0-19-15,0 19 16,17-36-16</inkml:trace>
  <inkml:trace contextRef="#ctx0" brushRef="#br0" timeOffset="13036.16">11889 4057 0,'0'0'0,"-36"0"0,19 18 15,-54 35-15,54 17 16,-19 18-16,19 0 15,17 1-15,0-36 16,17 17-16,19-35 16,-1 18-1,18 0-15,0 0 16,17-18-16,-35-17 16,36-18-16,-36 0 15,1 0-15,-19-18 16,18-17-16,-17 0 15,0-18-15,-1 0 16,-17 0-16,-17-17 16,17 17-16,-18 0 15,0-18-15,1 18 16,-1 18-16,1 17 16,-19 1-16,19-1 15,-1 0-15,0 1 16,-17 17-16,35-18 15,-18 18 1</inkml:trace>
  <inkml:trace contextRef="#ctx0" brushRef="#br0" timeOffset="13447.06">11959 4480 0,'35'71'16,"18"-1"-1,0 1 1,18-1-16,-36-34 16,18 17-16,0 0 15,-18-36-15,-17 1 16,-1-18-1</inkml:trace>
  <inkml:trace contextRef="#ctx0" brushRef="#br0" timeOffset="14011.61">11095 5256 0,'17'0'16,"36"-17"-16,353-36 31,-124 35-31,1 18 15,-19 0-15,-123 0 16,-35 0-16,-53 0 16,-18 0-16,-35-17 47,18 17-1</inkml:trace>
  <inkml:trace contextRef="#ctx0" brushRef="#br0" timeOffset="19644.07">19121 4939 0,'-53'70'15,"-18"19"-15,1 16 16,-1 19-1,0-1-15,18 36 16,18-35-16,18 34 16,-1 1-16,18-18 15,0-17-15,18-1 16,17-35-16,0-35 16,0-17-16,1-1 15,17 0-15,0-35 16,-18 18-16,18-18 15,-18 0-15</inkml:trace>
  <inkml:trace contextRef="#ctx0" brushRef="#br0" timeOffset="20270.59">21749 4657 0,'17'53'15,"19"35"-15,-1 53 0,0 0 16,18 18-16,0 17 16,0-35-16,-18 36 15,1-19-15,-36-17 16,17-17-16,-17-18 15,-35 0-15,17-36 16,-17-17-16,0 0 16,-18-18-16,35-17 15,1 0-15,-1-18 16,0 0-16,1 0 16</inkml:trace>
  <inkml:trace contextRef="#ctx0" brushRef="#br0" timeOffset="41651.98">9066 6985 0,'-158'123'15,"105"-34"1,0-19-16,18 36 16,-1-18-1,19 36-15,-1-18 0,0 35 16,-17-18-16,35 1 15,0 34 1,0-34-16,0-1 0,18 1 16,-1-18-1,36 35-15,-17 0 16,-1-35-16,-35-18 16,35-35-16,-17-18 15,-1-17-15,-17 17 16,18-17-16,0-18 15,-1 17-15,1-17 16</inkml:trace>
  <inkml:trace contextRef="#ctx0" brushRef="#br0" timeOffset="42775.84">25523 7197 0,'0'35'31,"0"53"-31,0 71 16,0 53-16,0 87 15,-17-16-15,17 34 16,-18-17-16,1 0 16,-19-53-16,-17-53 15,-17-35-15,-18-36 16,-1-17-16,-16-18 16,16 0-16,-16-35 15,34 0-15,0-18 16,-17 18-16,0-35 15,18 17-15,-19 1 16,-17-19-16,1 18 16,16 18-16,-16 0 15,-1 18-15,18-54 16,-1 19-16,19-36 16,17 17-1,0-17-15,18 0 16,-18 18-16,0 0 15,-18-1-15,1-17 16,17 18-16,0-18 16,18 0-16,-1 0 15,1 0-15,17 0 32,1 0-1,-1 0 0</inkml:trace>
  <inkml:trace contextRef="#ctx0" brushRef="#br0" timeOffset="44547.91">10601 11889 0,'0'0'0,"-229"53"16,52 17-16,-52 1 16,-18 34-16,-35 19 15,-18 35-15,18 52 16,-36-34-16,71 34 16,36-34-16,52-36 15,35 0-15,19 0 16,34-17-16,0-19 15,1 19-15,35-18 16,17 0-16,0-18 16,18-35-16,0 0 15,0-18-15,0 0 16,18 0-16,0-17 16,-18 0-16,17-1 15,-17 1-15,18 0 31,0-18 1</inkml:trace>
  <inkml:trace contextRef="#ctx0" brushRef="#br0" timeOffset="45279.06">27622 12382 0,'0'36'31,"0"52"-31,18 18 16,0 35-16,-18 0 16,17 18-16,1-18 15,-18 18-15,18-1 16,-18-34-16,0-1 15,0-34-15,-18-19 16,0-17-16,-17-18 16,0 1-16,17-1 15,-17-18-15,0 19 16,-1-19-16,19-17 16,-19 18-16,19 0 15,-1-18 1,1 0-1</inkml:trace>
  <inkml:trace contextRef="#ctx0" brushRef="#br0" timeOffset="46823.53">8396 14623 0,'18'0'31,"88"-18"-31,17-17 16,18 17-16,18 0 15,70 18-15,106-17 16,89 17-16,34-35 16,71 17-16,18-17 15,-18 17-15,-70 0 16,-141 18-16,-124 0 16,-71 0-16,-88 0 15,1 0-15</inkml:trace>
  <inkml:trace contextRef="#ctx0" brushRef="#br0" timeOffset="53526.78">13635 16510 0,'0'0'0,"176"-18"15,1-17-15,123-18 16,105 0-16,36 0 16,106-17-1,17 34-15,1 19 16,17-1-16,18-17 15,35 35-15,17 0 16,-52 0-16,35-18 16,-53 1-16,-35 17 15,-141-36-15,-107 19 16,-122-1-16,-71 18 16,-53-18-16,-36 18 15,-17-17 110,-17 17-109,17-18-16,-36-17 15,-52-124 1,35 71 0,0-18-16,-35 0 15,18-35-15,-19 0 16,19 35-16,17 18 16,0 0-16,18 53 15,-1-18-15,19 53 16,-1-18-16,1 18 15,-19 0-15,-17 0 16,-17 0-16,-18 0 16,-54 0-16,-16 18 15,-89 17-15,-71 18 16,-105 0-16,-53 17 16,-53-17-1,-18 18-15,-71-18 16,1 17-16,-18-34 15,0 16-15,53-34 16,70-18-16,89 0 16,53 0-16,70 0 15,-212-18 1,406 1 0,36 17-16,-1 0 15,18 0-15,36 0 16,-19 0-16,19 0 15,-1 0 1,-17 0 0,-18 0-16,-18 0 15,1 17-15,-18-17 16,52 18 0,19-18-16,-1 0 15,18 18 48,0 17-63,18 18 15,-1 0-15,36 35 16,-17 0-16,17 18 16,-1-18-16,1 18 15,0-18-15,-17-17 16,-1-18-16,-18-18 15,19 18-15,-36-35 16,17-1 0,-17 1-16,0 0 15,18-1-15,-18 1 16,18-1-16,-18 1 31,17-18 32,1 0-48,17 0-15,36 0 16,17 0-16,35 0 16,36 0-16,18 0 15,34-18-15,-17 18 16,53 0-16,-70 18 15,34-18-15,1 35 16,53-35-16,17 0 16,70 0-16,37 0 15,16 0-15,36-17 16,18-1-16,-71 0 16,-53 18-16,-17 0 15,-89 0-15,0 0 16,0 0-16,-52 0 15,34 0 1,-69 0-16,-37 18 16,1-18-16,-35 18 15,-36-18-15,0 0 16,-17 17-16,0-17 16,-1 0-1,1 0-15,17 0 16,-17 0-16,0 0 15,-18-35 32,0-18-47,0-17 16,0-19-16,0-34 16,-18-18-16,18 0 15,0-18-15,0 18 16,0 35-16,0-17 15,0 52-15,0 18 16,0 18 0,0 17-16,-35 18 62,-36 0-46,-35 0-16,-70 0 15,-106 0-15,-89 0 16,-70-17-16,-53 17 16,-105 0-16,-54 0 15,-35 0-15,35 0 16,18 0-16,89 0 16,122-18-1,124 0-15,53-17 0,106 35 16,53-35-16,53 35 15,17 0 1,18 53 47,0 17-63,-35 1 15,17 35-15,1-18 16,17 18-16,-18-1 15,18 1-15,0 0 16,-18 18-16,18-19 16,-17 1-16,17 0 15,0-53-15,0-18 16,0 1-16,0-19 31,17-17-15,-17 18-16,18-1 15,17-17-15,36 36 16,17-1-16,53-17 16,53-1-16,106-17 15,123 0 1,89 0-16,70-17 16,18 17-16,-1 0 15,36 0-15,-35 35 16,-18-17-16,-70-18 15,-54 0-15,-122 0 16,-90-53-16,-104 35 16,-54 0-16,-71 1 15,1 17-15,-18-18 16,-18 18 0,-17-35-1,18 0-15,-1-18 16,-17-18-1,17-17-15,18 0 0,-18-18 16,18 35-16,0-17 16,0 0-16,0 0 15,18 0 1,-18-18-16,35 0 0,-17 18 16,-18 17-1,0 18-15,0 18 16,-18 0-16,-17-1 15,17 19-15,1-19 16,-19 19-16,-34-19 16,-18 19-16,-18-18 15,-53 35-15,-17 0 16,-54 0-16,-87 0 16,-18 17-16,0 1 15,-18-18-15,-53 17 16,18 1-16,-35-18 15,-18 18-15,17-1 16,-17 1-16,89 0 16,34-1-16,106 1 15,54-18-15,70 0 16,-1 0-16,36 0 16,36 0-16,-1 0 15,1 0-15,-1 0 31,0 0 1,-17 0-17,-18 18-15,-17-1 16,-19 1-16,1-18 16,-18 35-16,36-35 15,-1 0-15,36 18 16,17-18-16,1 0 15,17 35 1,0 0 0,-18 36-16,0 17 15,18 36-15,-17-1 16,-1 1-16,-17-1 16,35 18-16,-18-35 15,-17 0-15,35-18 16,-18-17-16,18-36 15,-17 0-15,17 0 16,0-17-16,0 0 16,17-1-1,-17 1 1,18 0-16,17-18 16,-17 17-1,52-17-15,19 18 16,52-18-16,53 0 15,176 0-15,53 0 16,71 0-16,0 0 16,-35 17-16,-1 1 15,1 0-15,70-1 16,-35 1-16,0 17 16,-35-17-1,-89 0-15,-105-18 0,-89 0 16,-70 0-16,-53 0 15,-18 0-15,-35-18 79,-18-17-64,18-18-15,-17-18 16,-1-17-16,0 0 15,18 17-15,0-17 16,0-18-16,0 0 16,0-17-16,0-18 15,0 17-15,0 19 16,0-19-16,0 36 16,0 0-16,-17 17 15,17 1-15,0 17 16,0 0-16,0 17 15,-18 19-15,18-1 16,-17 18-16,-1 0 31,-17-18-15,17 18 0,-17 0-16,-36 0 15,-52 0-15,-54 18 16,-87 0-16,-142 35 15,-70-18-15,-71 0 16,-35-17-16,0 0 16,-18-18-1,53 0-15,-17 0 0,70 0 16,53-18-16,106 18 16,88-18-16,88 1 15,53-1-15,53 18 16,36 0-16,17 18 109,0 17-93,0 0-16,0 53 15,0 18-15,0 35 16,17 18-16,-17 35 16,36 18-16,17 52 15,-18-17-15,35-17 16,-34-36-16,17 0 16,-1-18-16,-34-53 15,17-52-15,-35-36 16,18 1-16,-18-19 15,18-17 32,17 0-47,18 0 16,53 0-16,105 0 16,89-17-1,141-1-15,53-17 16,35 35-16,18 0 15,35 0-15,-35 0 16,-53 17-16,-71-17 16,-52 0-16,-54 0 15,-52 0-15,-89 0 16,-52-17-16,-72 17 16,-34 0-16,-18-18 46,18 18 1,-1-18-31,1 18 0,0-17-1,17-1-15,18 0 0,-18 18 16,18-17-1,-18-1-15,-17 1 16,-18-1-16,0 0 16,0 1-16,0-1 15,0-35-15,0 0 16,0-17-16,0-54 16,0-17-16,0-18 15,0-17-15,-18-36 16,18-17-16,-17 17 15,17 18-15,-18 0 16,18 53-16,0 35 16,0 18-16,0 35 15,0 0-15,0 36 16,0-1-16,-18 18 78,-17 0-62,-35 0-16,-54 0 15,-52 0-15,-54 0 16,-87 0-16,-54 0 16,-52 0-16,-71 0 15,0-18-15,-52 1 16,-1-1-16,18 18 15,52-18-15,89 1 16,71 17-16,105-18 16,89 18-16,34 0 15,54 0-15,18 0 16,-1 0-16,0 0 16,1 0 77,17 18-93,-18-1 16,18 1-16,-18 17 16,1 1-16,-1-1 15,0 35-15,1 1 16,-18 35-16,17 0 15,0 35-15,-17 0 16,35 0-16,-18-18 16,18 1-16,0-18 15,0-18-15,18 0 16,-18-17-16,0-36 16,0 0-16,18-17 15,-1-18 32,54 18-31,-1-18-1,89 17-15,88 1 16,71-1-16,52 1 16,71-18-16,-18 0 15,36 0-15,17 18 16,0-18-16,18 0 15,18 17-15,-54-17 16,-17 18-16,-70-18 16,-18 0-16,-36 0 15,-105 18-15,-71-18 16,-53 0-16,-35 0 16,-18 0-16,-35-18 187,0-17-187,0-18 16,0-53-16,0-17 15,-17-36-15,-1-35 16,18 17-16,-18-17 16,1 71-16,-1 17 15,0 18-15,18 35 16,-17 0-16,-1 18 15,1 17-15,-1 0 16,0 1 15,1 17-31,-19 0 16,-34-18 0,-36 1-16,-53-1 15,-141 0-15,-70 1 16,-124-19-16,-123 19 15,-71-19-15,-88 1 16,-18 17-16,-18-17 16,107 35-16,70-17 15,176 17-15,89 0 16,194 0-16,52 0 16,89 0-16,17 0 15,36 0 32</inkml:trace>
  <inkml:trace contextRef="#ctx0" brushRef="#br0" timeOffset="54790.33">13212 14922 0,'17'0'16,"1"18"-1,-1 0 1,-17 17-16,36 0 15,-19 18-15,1-17 16,17 34-16,1 1 16,-1-18-16,0 17 15,0 18-15,1-35 16,-19 18-16,19 17 16,16 0-16,-16-17 15,17 17-15,-18 0 16,18 0-16,0 0 15,-36-35-15,1 0 16,0-35-16,-18 0 219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13:52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8255 0,'-17'0'31,"-1"18"-15,18-1-16,-18 1 16,1 0-16,-1 17 15,0 0 1,1 0-16,17-17 15,-18 0-15,1 17 16,17-17-16,0-1 16,-18 1-16,18-1 15,0 19 1,-18-1-16,18-17 16,0-1-16,-17 1 15,17 0-15,0-1 16,0 1-16,0 0 15,0-1-15,0 18 16,17 1-16,1-1 16,0 0-16,-18 1 15,17-36-15,-17 17 16,18-17-16,-18 18 16,17-1-1,1 19-15,-18-19 16,0 1-1,18 17-15,-1-17 79,1-18-48,-18 18-31,35-1 15,-17 1-15</inkml:trace>
  <inkml:trace contextRef="#ctx0" brushRef="#br0" timeOffset="1831.84">32226 8184 0,'36'0'31,"-1"18"-15,-18 0-16,1-1 16,0 1-16,-1-18 15,-17 18-15,18-1 16,-18 1 0,0 0-1,18-1-15,-18 1 16,17-18-1,-17 17-15,0 1 16,0 0 0,0-1-1,0 1-15,0 0 16,0-1 0,0 1-16,0 0 15,0-1 1,0 1-16,0-1 15,-17 1 1,17 0 0,0-1-16,-18 1 15,18 0-15,0-1 16,0 1 0,-18 0-16,1-1 15,17 1 1,0 0-16,-18-1 15,0 1-15,18-1 16,-17-17 0,-1 18-16,18 0 15,-17-18-15,17 17 16,-18-17-16,18 18 16,-18 0-16,1-18 15,-1 17-15,0 1 16,1 0-1,-1-18-15,0 0 16,1 0-16,-1 0 31,-17 0-15,17 0 0,-70-18-16,-35 0 15</inkml:trace>
  <inkml:trace contextRef="#ctx0" brushRef="#br0" timeOffset="9950.81">12294 8625 0,'0'0'0,"18"0"0,0 0 15,17 0 1,-18 0-16,19 0 15,-1 0-15,0-17 16,18 17 0,18 0-16,-1 0 15,1 0-15,-1 0 16,1 0-16,-18 0 16,-18 0-16,18 0 15,-35 0-15,-1 0 16,1 0 15,0 0-31,-1 0 16,36 0-16,0 0 15,0 0-15,18 0 16,-1 0-16,-17 0 16,-18 0-16,1 0 15,-19-18-15,1 18 16,0 0-16,17 0 15,0-18-15,18 18 16,-18 0-16,1 0 16,-1 0-16,-17 0 15,-1 0-15,1 0 47,-1 0-47,1 0 16,17 0-16,-17 0 15,17 0-15,-17 0 16,0 0 47,-1 0-48,1 0-15,-1 0 16,1 0 46,0 0-46</inkml:trace>
  <inkml:trace contextRef="#ctx0" brushRef="#br0" timeOffset="12179.25">12682 6844 0,'0'0'0,"-53"176"31,36-105-31,-18 17 16,17 0-16,18-35 16,-18 0-16,18-35 15,0-1-15</inkml:trace>
  <inkml:trace contextRef="#ctx0" brushRef="#br0" timeOffset="12421.51">12541 7302 0,'0'0'0,"71"-17"15,-18-1 1,17 1-16,36-19 16,-35 19-16,17-19 15,0 19-15,0 17 16,-70-18-16,0 18 15,-36 0 32,-17 0-47</inkml:trace>
  <inkml:trace contextRef="#ctx0" brushRef="#br0" timeOffset="12668.67">12647 7267 0,'0'18'15,"18"-18"1,-1 17-16,1 1 16,0 0-16,-1-1 15,19-17-15,-19 0 16,18 18-16,-17-18 15,0 18-15,-1-18 16,1 17 15</inkml:trace>
  <inkml:trace contextRef="#ctx0" brushRef="#br0" timeOffset="13410.02">13529 6862 0,'0'35'15,"18"18"-15,-18 0 16,0-18-16,17 35 15,-17 1-15,0-18 16,0 17 0,-17-34-16,-1 17 15,18-36-15,0-52 63,0 17-48,18-17-15,-1 0 16,1 17-16,0 1 16,-1-1-16,18 18 15,-17 0-15,0 0 16,-1 0 15,-17 18-15,0 17-16,0-18 15,0 19-15,0-19 16,0 1-16,-17 17 16,17-17-16,-18-18 15,-17 18-15,17-1 16,1-17 0,-19 0-16,19 0 15,-1 0-15,0 0 16,1 0-16,-1 0 31,0 0-15</inkml:trace>
  <inkml:trace contextRef="#ctx0" brushRef="#br0" timeOffset="14842.58">10724 9066 0,'18'0'62,"0"0"-62,-1 0 16,19 0-16,17 0 15,35 0-15,-18 0 16,1-17-16,17 17 16,-17 0-16,-1 0 15,54 0-15,-19 0 16,37 0-16,-37 0 15,-34 0-15,0 0 16,-1 0-16,-35 0 16,1 0-16,-1 0 15,0 0-15,0 0 16,18-18-16,0 18 16,-17 0-16,-19 0 15,18 0 1,-17 0-16,0 0 0,-1 0 15,19 0 1,-19-18 0,19 18-16,-1-17 15,0 17-15,-17 0 16,-1 0 0,1 0-1</inkml:trace>
  <inkml:trace contextRef="#ctx0" brushRef="#br0" timeOffset="16092.56">11571 9031 0,'-18'0'0,"1"0"0,-1 0 15,-35 0-15,18 0 16,-36-18-16,54 18 16,-36 0-16,18 0 15,17 0-15,-17 0 16,17 0-1,-17 0-15,-1 0 16,-52 18-16,35-18 16,-17 0-16,-1 18 15,1-18-15,17 0 16,0 0-16,35 17 16,-17-17-16,0 18 15,17 17-15,-17-17 16,0 17-16,17 1 15,0-1-15,1 18 16,17-18-16,0 0 16,0 18-16,0 0 15,17 18-15,1-1 16,17 1-16,-17-18 16,17-18-16,-35 0 15,18 0-15,-1 1 16,19-1-1,-1 0 1,-17-17-16,-1-18 16,1 18-1,-1-18-15,1 0 16,0 0 15,-1 0-31</inkml:trace>
  <inkml:trace contextRef="#ctx0" brushRef="#br0" timeOffset="16775.77">11307 9807 0,'-18'0'16,"0"0"0,-52 18-16,17 35 15,-18 0-15,18 0 16,0 0-16,36-1 15,-1-16-15,18-19 16,0 1-16,0 0 16,18-1-16,35-17 15,0 18-15,35-18 16,-18 0-16,19-18 16,-1 1-16,-35-1 15,-18-17-15,-17 17 16,-1 0-16,-17-17 15,0 18 1,0-19-16,0 1 16,0 0-16,0 17 15,-17 0-15,17 1 16,-18 17-16,18 35 47,0 0-32,0 18-15,0 0 16,18 0-16,-1-18 16,1-17-16,17-18 15,-17 18-15,-1-18 16,1 0 0,0 0 46,17 0-46</inkml:trace>
  <inkml:trace contextRef="#ctx0" brushRef="#br0" timeOffset="19437.39">9790 8590 0,'17'0'0,"1"0"16,-1 18-1,1-18-15,0 0 16,-1 0-16,1 17 16,17-17-16,1 0 15,-1 0-15,35 18 16,-17-18-1,-35 0-15,17 0 16,1 0-16,-1 0 16,-18 0-16,19 0 15,-19 0-15,19 0 16,-1 0-16,0 0 16,-17 0-16,17 0 15,-17 0 1,17 0-16,-17 0 15,-1 0-15,1 0 16,0 0-16,-1 0 0,1 0 16,17 0-1,-17 0-15,-1 0 16,1 0 0,0 0-16,-1 0 15,1 0 1,0 0-16,17 0 15,-17 0 1,-1 0-16,1 0 16,-1 0-16,1 0 15,17 0-15,-17 0 16,0 0-16,17 0 16,-17 0-16,-1 0 15,1 0-15,-1 0 16,1 0-1,0 0-15,17 0 16,-17 0 0,-1 0-16,19 0 0,-1 0 15,-17 0 1,17 0-16,-18 0 16,1 0-16,0 0 15,-1 0-15,19 0 16,-19 0-16,19 0 15,-1 0-15,-18 0 16,1 0-16,0 0 16,-1 0 15,1 0-15,17 0-16,1 0 15,-19 0-15,1 0 16,0 0-16,-1 0 15,1 0 32,17 0-31,-17 0 0,17 0-16,-17 0 15,-1 0 1,1 0 31,0 0-47,17 0 15,-18 0-15,1 0 16,0 0 31,-1 0-32,1 0 1,0 0 15,-1 0 16,1 0 31,0 0-62</inkml:trace>
  <inkml:trace contextRef="#ctx0" brushRef="#br0" timeOffset="24780.56">22454 8608 0,'0'0'0,"18"0"47,0 0-47,17 0 16,18 0-16,17 0 15,36 0-15,0 0 16,0 0-16,35 0 16,-18 0-16,19 0 15,-1 0-15,0-18 16,0 18-16,18 0 16,-18 0-16,0 0 15,0 0 1,0 0-16,-17 0 0,17 0 15,0 0-15,-18 0 16,18 0 0,0 0-16,1 0 15,-1 0-15,-18 0 16,18 0-16,0 0 16,0 0-16,18 0 15,0 0-15,-18 0 16,0 0-16,-17 0 15,-18 0-15,-18 0 16,0 0-16,-18 0 16,36 18-16,0-1 15,-35-17-15,-1 0 16,18 0-16,1 0 16,-19 18-16,18-18 15,-17 0-15,17 18 16,-35-18-16,18 17 15,-1-17-15,-35 18 16,18-18 0,0 18-16,-35-18 15,17 0-15,36 17 16,-54-17-16,54 0 16,-18 18-16,0-18 15,0 0-15,35 18 16,-35-18-16,-18 0 15,18 0-15,0 0 16,-18 0-16,36 0 16,-1 0-16,-17 0 15,18 0-15,-1 17 16,1-17-16,-18 0 16,-18 0-16,18 0 15,-18 0-15,1 0 16,-1 0-16,18 0 15,-18 0-15,0 0 16,18 0-16,-18 0 16,36 0-16,-53 0 15,35 0 1,-18-17-16,0 17 16,18 0-16,-18 0 15,18 0-15,-35-18 16,17 18-16,0 0 15,-17 0-15,17 0 16,-17 0 0,0 0-16,-1 0 15,1 0-15,0 0 16,17 0-16,-18 0 16,1-18-16,0 18 15,-1 0 1,1 0-16,0 0 15,17 0-15,18 0 16,17 0-16,19 0 16,-1 0-16,0 0 15,-17 0-15,-1 0 16,-17 0-16,-18 0 16,-17 0-1,0 0-15,-1 0 16,18 0-1,-17 0-15,17 0 16,-17 0-16,35 0 16,-35 0-16,17 0 15,-17 0 1,-1 0 156,1 0-125,-1 0-32,19 0-15,-1 0 16,18 0-16,-18 0 16,0 0-16,-17 0 15</inkml:trace>
  <inkml:trace contextRef="#ctx0" brushRef="#br0" timeOffset="27797.73">6932 6456 0,'35'0'0,"18"0"16,18 17-16,-1-17 15,54 0-15,17 0 16,71 0-16,88 0 15,123-35 1,53 35-16,-194 0 0,-141 0 16,-70 0-16,-36 18 15,-17-18 32</inkml:trace>
  <inkml:trace contextRef="#ctx0" brushRef="#br0" timeOffset="30750.58">22313 8661 0,'-53'-18'31,"36"0"-31,-1-17 16,-17-18-16,17-35 16,0 17-1,18 1-15,0 17 16,0 0-16,0 18 0,36 17 15,-1 1 1,0-1-16,-17 0 16,35 18-16,-36 0 15,1 0 1,0 36 0,-1-1-1,-17 0-15,18-17 16,-18 35-16,18-18 15,-18 0-15,0 0 16,0 18-16,0-35 16,-18 17-16,18 1 15,-18-36-15,1 35 16,-1-35-16,-17 17 16,17 1-1,-17-18-15,17 18 0,1-18 16,-1 0-16,0 0 15,1 17-15</inkml:trace>
  <inkml:trace contextRef="#ctx0" brushRef="#br0" timeOffset="36649.65">18309 9049 0,'18'0'0,"-1"0"31,1 0-31,17 0 15,-17 0-15,17 0 16,-17 0-16,17 0 16,0 0-16,1 0 15,17 0-15,-18-18 16,18 18-16,0 0 16,0 0-16,0 0 15,17-18-15,1 18 16,-1 0-16,-17 0 15,18 0-15,-1-17 16,1 17-16,-1 0 16,-17 0-16,18 0 15,-1 0-15,-17 0 16,-17 0-16,-1 0 16,0 0-16,-17 0 31,-1 0-16,1 0 17,0 0-17,-1 0-15,1 0 16,0 0-16,17 0 16,-17 0-16,17 0 15,0 0-15,-17 0 16,17 17-16,-17-17 15,35 0-15,-18 0 16,-17 0-16,17 0 16,0 0-16,-17 0 15,-1 0 1,1 0 0,0 0 30,-1 0-30,1 0 15,0 0-31,-1 0 16,1 0-16,-1 0 16,1 0-16,17 0 15,-17 0-15,17 0 16,-17 0-16,0 0 15,-1 0 1,1 0-16,0 0 31,-1 0-15,1 0 0,-1 0-16,1 0 31,0 0 0,-1 0-15,1 0-1,0 0 1,-1 0-16,1 0 31,0 0 0,-1 0-15,1 0-16,-1 0 16,1 0-16,0 0 15,-1 0 63,-17 18-62,18-18 31,0 0-16,-1 0-15,1 0 15,-36 0 110,-52 35-141</inkml:trace>
  <inkml:trace contextRef="#ctx0" brushRef="#br0" timeOffset="39513.39">8167 9084 0,'17'0'0,"1"0"0,17 0 16,1 0-16,17 0 15,52 0-15,36 0 16,1 0-16,-19 18 16,-17-1-1,-36-17-15,1 18 16,-18 0-16,-18-18 16,18 0-16,-18 0 15,54 0-15,-1 0 16,0 0-16,-17 0 15,-1 0-15,-17 0 16,-18 0-16,-17 0 16,17 0-16,0 0 15,1 0-15,17 0 16,53 0-16,17-18 16,0 18-16,19 0 15,-54 0-15,0 0 16,-17 0-16,-19 0 15,-16 0-15,-1 0 16,0 0 0,18-18-16,53 1 0,35 17 15,36-36 1,87 19-16,-35 17 16,-87 0-16,-37 0 15,1 0-15,-35 0 16,-36 0-16,0-18 15,-17 18-15,17-18 16,18 1 0,35-1-16,36 1 0,17-1 15,-18 18 1,107 0-16,-160 0 16,-17 0-16,-18 0 15,-17 0-15,0 0 16,-1 0-16,19 0 15,17 0-15,17 0 16,36 0 0,35 0-16,0 18 15,-17-18-15,17 17 16,-18-17-16,18 0 16,-35 0-16,-18 0 15,36 0-15,-18 0 16,-1 0-16,19-17 15,17 17-15,35 0 16,-17 0-16,-18-18 16,18 18-16,-18 0 15,0 0-15,-17 0 16,-1 0-16,1 0 16,-18-18-1,-1 18-15,19 0 0,-18 0 16,17 0-16,-17 0 15,17 0-15,1 18 16,17-18 0,-17 0-16,17 0 0,0 0 15,0 0-15,-18 0 16,-17 0 0,0 0-16,17 0 15,-17 0-15,18 0 16,-18 0-16,-1 0 15,1 0-15,0 0 16,-18 0-16,1 0 16,-1 0-16,0 0 15,-18-18-15,1 18 16,-18 0-16,35 0 16,-17-17-1,-18 17-15,35 0 0,-18 0 16,1 0-1,-1 0-15,1 0 0,0 0 16,-1 0-16,-35 0 16,1 0-16,-1 0 15,18 0-15,-35 17 16,17-17-16,-18 0 16,36 0-1,-17 0-15,17 0 16,-18 0-16,18 0 15,-18 0-15,-17 0 16,17 0 0,0 0-16,0 0 15,1 0-15,-1 0 16,18 0-16,0 0 16,-18 0-16,36 0 15,-36 0-15,-17 0 16,-1 0-16,1 0 78,0 0-78,-1 18 16,1-18-16,-1 0 15,1 0-15</inkml:trace>
  <inkml:trace contextRef="#ctx0" brushRef="#br0" timeOffset="56282.92">11748 8643 0,'-18'0'15,"-35"18"-15,0-18 16,-35 17-16,0-17 15,-36 0-15,18 0 16,0 0-16,18 0 16,18 0-16,-18 0 15,-1 0-15,1 0 16,0 0-16,17 0 16,-17-17-16,18-1 15,17 18-15,0-18 16,35 18-16,1-17 15,-1-1 17,0 0-17,1 1-15,17-1 16,0 1-16,-18-1 16,18 0-16,0 1 15,18-1 1,-1 0-16,1-17 15,-18 17-15,18 18 16,-18-17-16,0-1 16,17 18-16,-17-17 15,18 17-15,-18-18 16,17 18 0,-17-18-1,18 1 32,0 17-31,-1 0-16,1 0 15,0-18-15,17 18 16,-17 0-16,17 0 16,0 0-16,0 0 15,18 0-15,18 0 16,-1 0-16,1 0 15,17 0-15,-17 0 16,-1 0-16,1 0 16,-36 0-1,18 0-15,0 0 16,-18 0-16,18 0 16,0 0-16,18 0 15,-1 0-15,1 0 16,-18 0-16,-18 0 15,0 0-15,-17 0 16,0 0-16,-1 0 16,1 0-1,-1 0 1,1 0 31,0 18-16,-18-1 0,0 1-15,0 0-16,0-1 16,0 1-1,0-1 1,0 1-16,0 0 15,0-1 17,0 1-17,-18-18-15,0 0 16,-17 18-16,18-18 16,-19 17-16,19 1 15,-36-18-15,0 18 16,0-1-16,-18-17 15,-17 35-15,0-17 16,0 0 0,-1-1-16,-16 19 15</inkml:trace>
  <inkml:trace contextRef="#ctx0" brushRef="#br0" timeOffset="57151.59">9790 9049 0,'-36'0'0,"-105"0"16,53 0-16,-35 0 15,-1-18-15,1 0 16,34-17-16,1 18 15,0-1-15,35 0 16,18 1-16,17-1 16,1 18-16,17-18 15,0 1-15,-18 17 16,18-36 0,0 19-16,18 17 15,-1-35-15,36 17 16,0-17-16,18 35 15,-19-18-15,37 18 16,-1 0-16,0 0 16,18-18-16,0 18 15,0-17-15,17 17 16,18 0-16,0 0 16,0 0-16,-17 0 15,-18 0-15,0 17 16,-54 1-16,-16-18 15,-36 18-15,17-18 16,-17 17 0,0 1-16,-35 17 15,-18 0-15,0 1 16,-35 34-16,0-52 16,0 17-1,-1-17-15,37-1 16,-1-17-16,17 18 15,19-18-15</inkml:trace>
  <inkml:trace contextRef="#ctx0" brushRef="#br0" timeOffset="73219.72">1729 7955 0,'-53'71'16,"17"-36"-1,1 18-15,0 17 16,-18-17-16,18-17 15,-18 34 1,0 1-16,0-1 0,-18 18 16,18 1-1,18-19-15,-18 1 16,18 17-16,17-35 16,1 17-16,17-34 15,-18 17-15,18-18 16,-18 0-16,18-17 15,0 35-15,0-36 16,0 19-16,18 17 16,0-18-16,-18-17 15,17-1-15,-17 1 16,18-18-16,-18 17 16,18 1-16,-1 0 15,-17-1 1,18-17-16,0 18 15,-1 0-15,1-1 16,-1-17 15,1 0-31,0 0 32,-1 0-1</inkml:trace>
  <inkml:trace contextRef="#ctx0" brushRef="#br0" timeOffset="80751.53">1252 9049 0,'0'0'0,"-35"88"16,17-35 0,-17-18-16,0 18 15,17 18-15,-17-1 16,0 1-16,35 35 16,0-18-16,0 18 15,17-36-15,-17 18 16,18 1-16,-18-37 15,0-16-15,18-1 16,-18-17 0,17-1-16,-17 1 31</inkml:trace>
  <inkml:trace contextRef="#ctx0" brushRef="#br0" timeOffset="81539.89">935 10213 0,'17'0'47,"19"0"-47,70 0 15,-1 0-15,19 0 16,-71 0-1,-18 0-15,0 0 16,-17 0-16,-18 18 78,-18-1-78,18 1 16,-17-18-16,17 17 15,-18-17-15,18 18 47,-18 0-31,18-1-16,-17-17 16,17 18-1,-18-18 16,18 18-31,-17-18 0,-1 0 32,0 0-1,1-18-15,-1 0-16,0-17 15,-17 17-15,0-17 16,17 18-16,-17 17 15,17-18-15,1 18 16,17-18 47,17 18-48,1 0 63</inkml:trace>
  <inkml:trace contextRef="#ctx0" brushRef="#br0" timeOffset="84856.93">2046 10689 0,'18'0'16,"-1"0"-16,1 0 15,0 0-15,17 0 16,-17 0 0,17 0-16,-18 0 15,19 0-15,-1 0 16,0 0-16,-17 0 16,17 0-16,1 0 15,-1 0-15,0 0 16,0 0-1,1 0-15,17 0 16,17 0-16,1 0 16,-18 0-16,17 0 15,-17 0-15,-18 0 16,-17 0 0,0 0-16,-1 0 15,19 0 1,-19 0-1,18 0 1,-17 0-16,0 0 16,-1 0 15,1 0-15,0 0-16,-1 0 15,19 0-15,-19 0 16,1 0-16,-1 0 15,1 0 32,0 0-31,-1 0 0,1 0-16,0 0 31,-1 0 0,1 0-15,0 0-16,-1 0 15,1 0 1,-1 0 31,1 0-32,0 0 1,-1 0-16,1 0 16,0 0-1,-1 0 1,1 0-16,0 0 16,-1 0-1,1 0-15,0 0 16,-1 0 15,1 0-15,-1 0 15,-17-17 63,18-1-79,-18 0 1,0 1-16,0-19 16,0 1-16,0 17 15,0-17-15,0-18 16,0 36-16,0-19 15,-18 1-15,18 0 16,0 17-16,0 0 16,0 1-1,-17 17 48,17-18-48,-18 18 1,1 0 15,-1 0-15,-17 0-16,17 0 16,-35 0-16,18 0 15,-36 0-15,18 0 16,-17 0-16,-18 0 15,17 0-15,-35 0 16,0 0-16,18 0 16,-35-17-1,17 17-15,0-18 16,18 18-16,17 0 0,1 0 16,-1 0-16,18-18 15,0 18 1,18 0-16,17-17 15,-17 17-15,17 0 16,1 0 62,17 17-15,-18 1-63,18 17 15,0 0-15,0-17 16,0 35-16,-17-18 16,17 1-16,0-1 15,0 18-15,0 0 16,0 17-1,0-17-15,0-18 0,0-17 16,0 0 0</inkml:trace>
  <inkml:trace contextRef="#ctx0" brushRef="#br0" timeOffset="97665.55">1905 11307 0,'-18'0'0,"1"17"16,-1 1-16,0-1 16,-17 1-16,0 0 15,17-1-15,1 1 16,-19 0-16,36-1 15,-17 1-15,-19 17 16,19 18 0,-36-18-16,35 18 15,-17 18-15,17-18 16,-17 0-16,17 17 16,1-17-16,17 0 15,0 18-15,0-1 16,0 1-16,0-1 15,0 1-15,0-18 16,0-18-16,0 36 16,0-18-16,0 17 15,0 1-15,0-1 16,35-17-16,-35 0 16,0-18-16,18 1 15,-18-1-15,0 0 16,0-17-16,17 17 15,-17-17-15,0-1 16,0 1-16,0 0 16,18-1-1,-18 1-15,18-18 16,-18 18-16,0-1 16,17-17-1,-17 18-15,18-1 16,17 1-16,-17 0 15,-1-1-15,1 1 16,0 0-16,-1-1 16,1-17-16,0 18 15,-18 0-15,17-18 16,1 17 0,0-17-16,-1 18 15,1-1 1,-1 1-1,1-18 1,0 0 0,-18 18-16,17-18 15,1 17 1,0-17 0,-1 18-16,-17 0 31,0-1 0,0 1 32,-17-18-48,-1 0-15,0 0 16,1 0-1,-1 0 1,0 0-16,-17 0 16,0 0-16,-36 0 15,54 0-15,-36 0 16,18 0 0,-36-18-16,36 18 15,17-17-15,-17-1 16,-1 0-16,1-17 15,0 0-15,-18 0 16,18 17-16,-1-35 16,19 53-16,-18-35 15,17-1-15,18 19 16,-18-36-16,1 18 16,-1-36-16,0 1 15,18 17-15,-17-18 16,17 18-16,-18 0 15,18-17-15,0-1 16,0 18-16,0-17 16,0 17-16,0-36 15,0 1-15,-18 0 16,1 0 0,17 17-16,0-17 0,0 35 15,35-17 1,0 17-16,18 0 15,-17 18-15,-19-1 16,18 19-16,1-1 16,-1 0-16,18 1 15,0-1-15,35-17 16,18 0-16,0-1 16,-18 36-16,-53-17 15,0 17-15,-35-18 16,18 18-16,-18-18 31,-35 18 16,0 18-31,-36 17-16,0 1 15,19-1 1,-19 18-16,0 0 15,36 0-15,-18 35 16,18 0-16,0 0 16,-1 0-16,19-17 15,-1 17-15,18-17 16,0-1-16,35 18 16,1 18-16,-19 18 15,19-1-15,16 1 16,1-36-16,-35 0 15,0-35-15,-1-35 16,-17-1-16,18 1 16,0 0-16,-1 17 15,1-18-15,0 1 16,-1-18-16,-17 18 16,0-1 30,-35-52 17,-18 0-63,0-36 16,0 18-16,-35-35 15,35 18-15,0-19 16,18 1-16,17 18 15,18-1-15,0-17 16,0 17-16,35 1 16,-17-18-16,0 17 15,17 0-15,0 1 16,1 17 0,-19-18-16,36 19 0,-35-19 15,35 18-15,-18 18 16,-17 17-16,-1 1 15,1-1 1,0 0 0,-1 1-1,1-1-15,-1 0 16,1 18-16,-18-17 16,18 17-16,-18 17 78,-18 36-78,-17 35 15,0 18-15,-1 35 16,1 0-16,17 18 16,1-18-16,-1-17 15,18-1-15,0-17 16,0-18-1,18 1-15,17-19 0,0 1 16,-17-18 0,0-1-16,-18-16 15,17-19-15,-17 1 0,18 0 16,-36-54 78,-17-17-79,0 1-15,-18-37 16,-18-16-16,18 16 16,18-17-16,0 18 15,35 18 1,0-1-16,0-52 15,17 70-15,1-35 16,-18-1-16,35 19 16,-17 17-16,-18 18 15,17-1-15,19 19 16,-36-19 0,17 19-16,1-1 15,17 1-15,-17-1 16,-18 0-16,18 1 15,-1-1-15,1 0 16,0 1-16,-1-1 16,-34 36 62,-1 35-63,-17 35-15,17 35 16,-17 1-16,-1 34 16,19-16-16,-19-1 15,19 0-15,-1-35 16,18-18-16,18 0 16,-1 0-1,1-17-15,0-1 16,17-34-16,-35-1 15,18-17-15,-1-1 16,1 1 0,-18-53 62,0-1-78,0-34 15,-53-36-15,35 18 16,-17-36-16,0 18 16,0-17-16,35-1 15,0 19-15,-18-19 16,18 36-16,18 0 16,-1 0-1,36-1-15,0 1 16,-18 35-16,1 0 0,-19 36 15,1-1 1,0 0-16,-1 1 16,1 17-16,-53 53 125,-18 17-125,35 18 15,-35 36-15,0 17 16,0 18-16,36-36 16,-1 18-16,0-17 15,18-18-15,0 0 16,0-18-16,18-18 15,0-17 1,-1-18-16,1 1 16,-18-19-16,17 1 15,-17 0-15,0-1 63,0-52-1,0-36-46,0-52-16,0-18 16,-17 17-16,17 1 15,-18-1-15,1 1 16,17 17-16,0 0 15,0 18-15,17 0 16,1 17-16,17 1 16,-35 17-1,18 53-15,-18-18 16,0 36 109,0 35-125,-36 17 16,19 54-16,-1-1 15,-17 36 1,0 53-16,35-18 0,-18-18 15,18-52-15,35 17 16,-17-71-16,0-17 16,-1-35-1,-17-1 1,18-17-16,-18-17 62,0-36-62,0 0 16,0-35-16,0-36 16,0-34-16,0 16 15,0 1-15,0 0 16,0 18-16,0 35 16,17-1-16,-17-16 15,36 16-15,-36 1 16,17 18-16,19 17 15,-36 35-15,17 18 16,-17 18 93,-35 17-109,0 36 16,17 17-16,0 18 16,-17 52-16,35 1 15,35 88-15,36 18 16,53 34-16,-19-34 16,1-71-16,-71-70 15,1-36-15,-19-35 16,1-36-16,-18 1 15,0-53 126,0-36-125,-35 1-16,17-36 15,0 0-15,1-18 16,-1 19-16,1-19 16,-19-17-16,19-18 15,-1 0-15,0 18 16,18 18-16,0 17 15,0 0-15,0 18 16,0 17-16,0 19 16,18 16-16,0 19 15,-18-19-15,0 19 32,0-1 61,0 0-77,0 1-16,-18 17 47,0 0-47,1 0 15,-1 35-15,0 0 16,-17 18 0,35 35-16,-17 36 0,-1-18 15,18 35-15,0-35 16,18-18-16,-1-35 16,-17-36-16,18-17 46,-18-17-30,0-71 0,17-18-16,-17-18 15,18-17-15,0-18 16,-1 18-16,1 18 16,-18 17-16,35 18 15,-17 35-15,-18-18 16,35 36-16,-17 0 15,-1-18-15,-17 18 16,18 17-16,-18 0 16</inkml:trace>
  <inkml:trace contextRef="#ctx0" brushRef="#br0" timeOffset="101021.47">8096 11994 0,'18'0'32,"0"0"-32,34 0 15,1 0 1,0 0-16,18 0 16,-1 0-16,-17 0 15,0 0-15,18 0 0,-1 0 16,1 0-1,17 0-15,36 0 16,-1 0-16,1 0 16,-19 18-16,-16 0 15,-19-18-15,-52 0 16,-1 0-16,1 0 31,17 0-15,1 0-1,-1 0-15,0 0 16,0 0-16,-17 17 16,0-17-16,-1 0 31,1 0-15,0 0-1,-1 0 63</inkml:trace>
  <inkml:trace contextRef="#ctx0" brushRef="#br0" timeOffset="101818.22">8290 12400 0,'18'0'0,"0"0"16,-1 0-1,1 0-15,35-18 16,17 18-16,71 0 16,18 0-16,53 0 15,52 0-15,-17 0 16,-17 0-16,-19 0 16,-52 0-1,-35 18-15,-72-18 0,-16 0 16,-19 0-16,1 0 47,0 0-16</inkml:trace>
  <inkml:trace contextRef="#ctx0" brushRef="#br0" timeOffset="106285.48">1711 11377 0,'-35'0'0,"17"0"16,-35 0-16,18 0 15,0 0-15,17 18 16,-17-1-16,-1 1 16,19-18-16,-19 53 15,1-18-15,0 0 16,-18 1-16,18-1 16,17 18-16,-17 0 15,17-18 1,18 18-16,0 0 15,0 18-15,18 17 16,-18 0-16,17 0 16,19 0-16,-36-17 15,17-1-15,1 1 16,35 0-16,-35 17 16,52-18-16,-17 18 15,18 1-15,-36-1 16,18 0-16,0-17 15,-18-18-15,0-1 16,-17-34-16,0 0 16,-1 17-1,18 0 1,-17-17-16,0 0 0,-18-1 16,17 1-16,-17-1 62,0 1-31,0 0-15,-17-18 15,-1 0-15,0 0-1,-17 0 1,18 0-16,-1-18 16,0-17-16,1 0 15,-1-36-15,0 0 16,1-52-16,-19-18 16,1 17-16,0 19 15,0-1-15,-1 18 16,1-1-16,17-34 15,1-1 1,-1 19-16,18-19 16,0 36-16,18 17 15,-1 1-15,1 35 16,0-1-16,17 1 16,-17 17-16,35-17 15,-1 0-15,1-1 16,18 19-16,-36-1 15,0 18-15,-17 0 16,-36 0 93,-17 18-93,0-1-16,0 1 16,-18 17-16,0 1 15,0 17-15,-18 17 16,18 1 0,0 35-16,18 35 15,18 0-15,-1 35 16,18 1-16,18 17 15,17-18-15,18 0 16,-18-35-16,18-35 16,-18 0-16,-17-35 15,17-18-15,-35-36 16,0 1 0,0-36 77,0 1-77,0-36-16,-35 17 16,35-17-16,-35-35 0,-1-18 15,19-35 1,-36 0-16,35-18 15,0 18-15,1 0 16,17 18-16,0 17 16,0 18-16,17 17 15,1 1-15,35 17 16,0 17-16,-18 19 16,1-1-16,-36 1 15,17-1 1,-17 0-1,18 18 1,-18-17-16,17 17 16,-17-18-1,18 18 110</inkml:trace>
  <inkml:trace contextRef="#ctx0" brushRef="#br0" timeOffset="125193.13">3316 10866 0,'-18'0'0,"1"0"15,-36 17-15,-18-17 16,-17 0-16,-53 0 15,18 0 1,-36-17-16,35-19 16,19 1-16,-1 0 15,17-1-15,19 19 16,17-1-16,18 1 16,35-1-16,-18 0 15,0 1 1,18-1-16,0-17 15,0-1-15,0 19 16,0-1-16,0-17 16,0 0-16,36-1 15,-1 1-15,18 0 16,0-1-16,0 1 16,17 0-16,19-18 15,-1 18-15,0 17 16,-18 0-16,19 1 15,-19-1-15,18 18 16,18 0-16,-18 0 16,18 0-1,0 0-15,18 0 16,-1 18-16,-35 17 16,-17 0-16,-36-17 15,0 17-15,-17 1 16,0-19-16,-18 18 15,17-17-15,-17 0 16,0-1-16,0 19 16,0-19-16,0 1 15,0 35-15,0-18 16,-17 18-16,-1 0 16,-17-18-16,17 1 15,0-1-15,1 0 16,-18-17-16,17-1 15,0 1 1,-17 0-16,0-1 16,-18 19-16,-18-19 15,18-17-15,-17 0 16,-18 18-16,-1-18 16,19 0-16,-1 0 15,1 0-15,34 0 16,-16-18-16,16 18 15,1 0-15,17-17 16,18-1 15,0 0-15</inkml:trace>
  <inkml:trace contextRef="#ctx0" brushRef="#br0" timeOffset="127859.75">2699 16898 0,'0'18'0,"-18"52"16,0 1-1,-52 17-15,35 0 16,-18 18-16,17 0 15,1 17-15,35 1 16,0-1-16,0-17 16,0 0-16,0-35 15,0-19-15,0-16 16,18-19-16</inkml:trace>
  <inkml:trace contextRef="#ctx0" brushRef="#br0" timeOffset="128637.54">2381 18115 0,'18'53'16,"0"-18"-1,17 1-15,-18-1 16,-17-17-16,36-1 16,-36 1-16,17-18 15,-17 17 1,18 1-1,-18 0 1,-18-18 93,-17-18-109,-53-17 16,35-18-16,-18 18 16,18-18-16,1 17 15,16 19-15,19-18 16,17-1-16,0 19 16,0-1-16,53-17 15,17 17-15,54 0 16,17 18-16,-53 0 15,-35 36-15,0-19 16,-18 1-16,-17-18 16,-1 0-16,-17 18 78,0-1-63,0 1 1,0 17 0,-17 18-16,-1 0 15,-35 18-15,0-1 16,-17-17-16,17 0 16,17-18-16,-16 0 15,34-17-15,0-18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16:03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4674 0,'-18'124'16,"36"-248"-16,-54 371 0,19-88 15,-19 17 1,19 36-16,-19-18 0,36-35 16,-17-53-16,-1-1 15,18-52-15,-17-17 16,17-19-16,0 1 15,-18-18 48,0 0-47,-35-35-16,0-18 15,-17 0-15,-1 18 16,18-18-16,36 35 15,-1 0-15,18 1 16,18 17 0,17-18-16,36 0 15,-1 18-15,1 0 16,17 18-16,-18-18 16,-17 18-16,-17-18 15,-19 0-15,-17 17 16,0 1 31,0 0-47,-17-1 15,-1 19 1,18-19-16,-18 1 16,1-1-16,-1-17 15,18 18-15,-18-18 31,18 18-31</inkml:trace>
  <inkml:trace contextRef="#ctx0" brushRef="#br0" timeOffset="4208.46">3210 5750 0,'18'0'16,"0"0"-16,-1-17 15,1 17 1,-1 0 0,19 0-1,-19 0-15,19 0 16,-19 0-16,19-18 16,-1 18-16,-18 0 15,19 0-15,-19 0 16,19 0-16,-1 0 15,-17 0-15,17 0 16,-35-18-16,18 18 16,-1 0-16,1 0 15,-1 0-15,1 0 16,0 0-16,-1 0 16,1 0-16,0 0 15,-1 0-15,1 0 16,0 0-16,-1 0 15,1 0-15,-1 0 16,1 0 0,17 0-1,-17 0 1,0 0-16,-1 0 16,1 0 15,0 0-16,-1 0-15,1 0 16,0 0 0,-1 0-16,1 0 15,-1 0 1,1 0 15,0 0 0,-18 18-15,17-18 0,1 0-1,0 0 1,-1 0 15,1 0-15,0 0 15,-1 0-15,-17 18-16,18-18 15,-1 0-15,1 0 16,0 0-16,-1 0 16,1 0-16,0 0 15,-1 0 1,1 0-1,0 0 1,-1 0 281,1 0-250,-1 0-32,1 0 17,0 0-17,-18 17 1,17-17 0,1 0 77,0 0-93,-1 0 16,1 0 0,0 0 15,-1 0-16,1 0 17,-1 0-1,1 0 47,0 0-62,-1 0-1,19 0 1,-19 0 0,1 0-16,17 0 15,-17 0-15,17 0 16,0 0-1,-17 0-15,35 0 0,-18 0 16,18 0-16,-18 0 16,18 0-16,-17 0 15,-19 0-15,1 0 16,17 0 0,-17 0-16,17 0 15,-17 0-15,17 0 16,0 0-16,1 0 15,-1 0-15,-17 0 16,-1 0-16,18 0 16,-17 0-1,0 0 1,-1 0-16,19 0 16,-1 0-16,18 0 15,0 0-15,17 0 16,1 0-16,-18 0 15,-18 0-15,36 0 16,-36 0-16,-17 0 16,17 0-16,18 0 15,-36 0-15,19 18 16,-1-18 0,0 0-16,-17 0 0,-1 0 15,1 0 1,0 0-1,-1 0 17,1 0-17,0 0 1,-1 0 0,-17 18 15,18-18-31,0 0 15,-1 0 1,1 0-16,0 0 16,17 0-16,0 0 15,-17 0 1,17 0 0,0 0-16,18 0 15,-18 0-15,18 0 16,0 0-16,0 0 15,0-18-15,0 0 16,0 18-16,-18 0 16,0 0-16,1 0 15,-19-17-15,1 17 94,0 0-94,17 0 16,-17 0-1,35 0-15,-1 0 16,1 0-16,0 0 16,0 17-1</inkml:trace>
  <inkml:trace contextRef="#ctx0" brushRef="#br0" timeOffset="5405.56">7567 5715 0,'-35'0'15,"-18"0"-15,-35 0 16,-1 0-16,-16 0 15,-1 0-15,18 0 16,-1 0-16,1 0 16,18-18-16,-1 1 15,18-1 1,18-17-16,17 35 16,1-18-16,17-17 15,0 17-15,0-17 16,0 17-16,0-17 15,0 17-15,0 1 16,17-18-16,1 17 16,17-17-16,1 17 15,34-35-15,18 35 16,0 1-16,1 17 16,-1 0-16,-18 0 15,1 17-15,-36 1 16,-17 17-16,-1-35 15,19 36-15,-36-19 16,17 1-16,1 0 16,0 17-16,17-18 15,-17 1-15,-18 0 16,17 17-16,1-17 16,-18-1-1,0 1 16</inkml:trace>
  <inkml:trace contextRef="#ctx0" brushRef="#br0" timeOffset="6412.77">12488 5715 0,'0'0'0,"-17"0"15,-1 18 1,-17-18-16,-36 0 16,18 0-16,-35 0 15,0 0-15,0 0 16,-18 0-16,18 0 15,17 0-15,1-18 16,34 0-16,19 18 16,17-17-1,0-1-15,0-17 16,0 17-16,17-17 16,1 0-16,17-1 15,1 19-15,-19-19 16,18 19-16,-35-18 15,36 17 1,-19 18-16,1-18 16,17 18-16,1-17 15,34 17-15,1 0 16,-18 17-16,-18 1 16,0 17-16,0-17 15,-17 17-15,-18-17 16,18-1-16,-18 1 15,0 0 1,0-1 0,0 1-1,0 17 1,-18 0 0,0-17-16,18 0 15,-17-1-15,-1 1 16,0-18-16,18 18 15,-17-1 1,-1-17-16,1 18 16,-19 0-16,-34-1 15</inkml:trace>
  <inkml:trace contextRef="#ctx0" brushRef="#br0" timeOffset="8167.3">4392 7179 0,'0'0'0,"-176"0"31,105 0-31,-35 0 0,0-18 16,1-17-1,16 0-15,-16-18 16,-1 0-16,18-18 15,-1 1-15,1-18 16,0 17-16,0 18 16,0-17-16,-1 17 15,1 0-15,35-18 16,0 18-16,18-35 16,17 0-16,-17-18 15,18 0-15,-1 0 16,18-17-16,18 17 15,52 18-15,-17 0 16,35 0-16,71-18 16,123-35-16,89 0 15,70 35-15,0 35 16,0 36-16,-36 0 16,54 17-16,17 0 15,36 1-15,34-1 16,37-17-1,16 35-15,36 0 16,-17 0-16,17 0 16,-89 17-16,-87 1 15,-53 0-15,-36 17 16,-52-17-16,-19 17 16,-16 0-1,-107 0-15,-35 1 0,-17-1 16,-36 0-16,-53-17 15,0 17-15,18 18 16,-35 0-16,17 35 16,-17 0-16,-18 36 15,0-18-15,-35 17 16,-18-17-16,-18 17 16,1 1-16,-36-1 15,-53 19 1,0-1-16,-17-18 15,-1-17-15,-34 17 16,-1-34-16,-105-19 16,17-17-16,-53-18 15,0-17-15,-35 17 16,-35-35-16,-71 18 16,0-18-16,-17 0 15,-19-18-15,36-70 16,-17-18-16,88 0 15,123-17-15,88 17 16,89 53-16,-1 0 16,36 18-16,-18 0 15</inkml:trace>
  <inkml:trace contextRef="#ctx0" brushRef="#br0" timeOffset="9518.65">3510 7708 0,'0'0'0,"-35"0"16,-36 0-16,-17 0 16,-18 0-16,0 0 15,1-17-15,-1-1 16,18 0-16,-18-17 16,0 0-16,0-1 15,18 1 1,-18-53-16,53 35 15,35 18-15,18-18 16,0 0-16,0 18 16,36-1-16,-1 1 15,0 0-15,1 17 16,-1 1 0,0-1-16,18 0 15,18 1-15,52 17 16,1 0-16,17 0 15,0 0-15,0 35 16,-18 18-16,-34 0 16,-1 0-16,-53-18 15,-17 0-15,-1 0 16,-17-17-16,0 17 16,0 1-16,0-1 15,0 0-15,0 1 16,-17-1-16,-1 0 15,0 0-15,1-17 16,-19 35-16</inkml:trace>
  <inkml:trace contextRef="#ctx0" brushRef="#br0" timeOffset="11988.58">2346 7497 0,'-18'0'31,"1"35"-31,-36 35 16,0 36-16,-18 0 16,18 53-1,18-18-15,17 0 16,-17 18-16,18-18 15,-1 0-15,18 35 16,0 36-16,0 17 16,0-17-16,0-71 15,0 0-15,0-53 16,0 18-16,0-18 16,0 1-16,18 16 15,-18-16-15,17 17 16,-17-18-16,0-18 15,0 1-15,0-18 16,0-18-16,0-17 16,0-1-16,0 1 15,0 0-15,18-1 16,-18 1-16,0 17 16,0 0-1,0 1-15,0 34 16,0-17-16,0-18 15,0 1-15,0-19 16,0 19-16,0 17 16,0 35-16,0 35 15,0 18-15,0-17 16,17-36-16,-17-17 16,0-36-16,18 0 15,-18 0-15,0 1 16,18-19-16,-18 1 15,0 0-15,0 17 16,17 0-16,1 0 16,-18 1-16,18-19 15,-1 1 1,-17 0-16,0-1 16,18-17-1,-18 35-15,0-17 16,18 17-16,-18-17 15,0 0 1,17-18 47,-17-18-17,0 0-46,-17 1 16,-1-1-16,-17 0 16,-1-17-16,1 18 15,0-1-15,17 0 16,1 18-16,52-17 62,18 17-62,-18 0 16,18-18 0,-18 18-16,0 0 15,-17 0-15,0 0 16,-1 0-16,-17 35 62,-35 1-62,17-1 16,-17 0-16,18-17 16,-1-1-16,0 1 15,1-18 32,-1-35-31</inkml:trace>
  <inkml:trace contextRef="#ctx0" brushRef="#br0" timeOffset="15036.61">3387 5733 0,'0'-18'31,"53"18"-15,17 0-1,36-18-15,17 18 16,19 0-16,34 0 15,230 0 1,-159-17-16,35-1 16,-18 18-16,-17 0 15,-106-18-15,1 18 16,-72 0-16,1 0 16,-18 0-16,-18 0 15,-18 0-15,36-17 16,0-1-16,18 18 15,-1 0-15,1-17 16,-36 17-16,1 0 16,-19 0-16,1 0 15,-1 0 17,1 0-17,0 0-15,-1 0 16,19 0-16,-1 0 0,-17 0 15,17 0 1,-17 0-16,-1 0 16,1 0-16,-1 0 15,36 0-15,-17 0 16,17 0-16,-1 17 16,-16-17-16,-1 18 15,-17-18-15,-1 0 16,1 0 15,17 0-15,36 0-16,17 17 15,0 1-15,-17-18 16,-18 18-16,-36-18 16,1 0-1</inkml:trace>
  <inkml:trace contextRef="#ctx0" brushRef="#br0" timeOffset="16125.01">8026 5733 0,'0'0'0,"35"0"0,0 0 16,1 0-16,16 0 16,1 17-16,18-17 15,35 0-15,17 0 16,18 0-16,36 0 16,-1 0-16,89 0 15,17 0-15,-18 0 16,-69 0-16,-37 0 15,-34 0-15,-18-17 16,-18 17 0,-18 0-16,-17-18 15,0 0-15,0 1 16,0 17-16,35-18 16,-17 18-16,-1-18 15,-17 18-15,0 0 16,0 0-16,-18 0 15,18 0 1,-17 0-16,-19 0 16,18 0-1,1 0-15,-19 0 0,19 0 16,-19 0-16,1 0 16,0 0-1,-1 0 1,1 0-1,-1 0-15,1 0 16,35 0-16,-18 0 16,1 0-1,-1 0-15,-17 0 16,17 0-16,0 0 16,-17 0-16,17 0 15,18 0-15,-18 0 16,18 0-16,-35 0 15,-1 0 48,1 0-63,0 0 16,17 0-16,-17 0 15,17 0-15,-18 0 16,1 0-16,0 0 15,-1 0-15,1 0 16,0 0-16,17 18 16,18 0-16,0-1 15,17-17 1,-17 18-16,0-18 16,-35 0-16</inkml:trace>
  <inkml:trace contextRef="#ctx0" brushRef="#br0" timeOffset="36008.54">4022 6650 0,'17'0'0,"1"0"31,0 0-31,-1 0 16,19 0-16,16 0 15,-16-18 1,-1 18-16,18 0 15,17 0-15,-34 0 16,17 0-16,0 0 16,-18 0-16,35 0 15,-17 0-15,0 0 16,0 0-16,-18 0 16,1 0-16,-1 0 15,0 0-15,1 0 16,-1 0-1,18 0-15,-18 0 16,36 0-16,-19 0 0,-16 0 16,17 0-1,-36 0-15,1 0 16,17 0-16,-17 0 16,0 0-1,17 0 1,-18 0-16,36 0 15,0 0-15,0 0 16,-18 0-16,1 0 16,-19 0-16,1 0 15,0 0 32,-1 0-47,19 0 16,16 0-16,-34 0 15,17 0-15,1 0 16,-19 0 0,1 0 15,0 0-15,-1 0-16,18 0 15,-17 0-15,17 0 16,-17 0-16,0 0 15,-1 0 1,1 0 15,0 0-15,-1 0 15,1 0 16,0 0-31,-1 0-1,1 0 48,-1 0-32,1 0 63,0 0-16,-1 0-47,1 0-15,0 0 46,-18-17-46,17 17 0,1 0 77,0 0 17,-1 0 187,-17-18-141,0 0-141,-17 1-15,-1-1 16,18-17 0,0 17-16,0-17 15,-18 0-15,18 17 16,0-17-16,0-1 16,0 1-16,0 0 15,-17 17-15,17-17 16,0 0-16,-18-1 15,18 19 17,-18 17 46,1 0-47,-19 0-15,1 0-16,-18 0 15,-17 0-15,-1 0 16,1 0-16,-36 0 16,0 0-16,18 0 15,-36-18-15,1 18 16,-1-18-16,-17 18 15,18 0-15,-18 0 16,17 0-16,18 0 16,0 18-16,36-18 15,-1 0-15,1 18 16,-1-18-16,1 17 16,17-17-16,0 18 15,0-18-15,18 0 16,17 0-16,0 0 15,1 0 1,17 18 78,0-1-79,17 1-15,1 17 16,-18 18-16,18 0 16,-1-18-16,1 18 15,0-18 1,-18 1-16,17-19 0,-17 19 16,0-19-1,18-17 110,0 18-94,-1-18-15</inkml:trace>
  <inkml:trace contextRef="#ctx0" brushRef="#br0" timeOffset="36965.41">5115 6685 0,'0'35'16,"18"1"-16,0 34 16,17 1-16,0-1 15,18 19-15,0-1 16,18 18-1,-1-54-15,18 19 16,0-36-16,18-17 16,-18 0-16,-35-1 15,-17-17-15,-19 0 16,-34-17 140</inkml:trace>
  <inkml:trace contextRef="#ctx0" brushRef="#br0" timeOffset="37431.75">5944 7320 0,'36'0'16,"-72"0"-16,89-18 0,-35 18 15,-1-17-15,1 17 16,-18-18-16,18 18 16,-1 18 31,-17 35-47,0 0 15,-17 35-15,-1-18 16,-17-17-1,17-17-15,1-19 16,-1 1-16,0 0 16,1-71 31,17 0-47,0 0 15,0-18-15,0 54 16,0-19-16,0 19 15,0-1-15,0 0 16,17 1 0,-17-1-16</inkml:trace>
  <inkml:trace contextRef="#ctx0" brushRef="#br0" timeOffset="38678.71">9543 7355 0,'17'0'15,"19"0"-15,16 0 16,19 0-16,-18 0 15,0 18-15,-18 0 16,-17-18-16,-18 17 16,0 1 15,-18 17-31,0 1 16,-17-19-16,-18 18 15,36-17 1,-1 0-16,0-18 15,18-18 32,18-17-31</inkml:trace>
  <inkml:trace contextRef="#ctx0" brushRef="#br0" timeOffset="39066.71">10019 7285 0,'0'0'15,"18"70"1,-1-17-16,-17-17 0,0 17 16,0-18-16,0 0 15,-17-17 1,17-1-16,-18-17 31,18-17 0,0-1-15,0 0 0,18 1 15,-1 17-31,18 0 15,1 0-15,-1 0 16,0 0-16,1 0 16,-19 0-16,1 0 15</inkml:trace>
  <inkml:trace contextRef="#ctx0" brushRef="#br0" timeOffset="39476.51">9772 7726 0,'0'0'0,"-18"35"16,18 18-16,0-18 15,0 1 1,18-36 15,17 0-31,0-18 16,1 0-1,-1 1-15,-17-1 16,-1 18-16,1 0 16,-18-18 15,-18 1-15,-17-19-1,17 19-15,1 17 16</inkml:trace>
  <inkml:trace contextRef="#ctx0" brushRef="#br0" timeOffset="39732.97">9754 7814 0,'18'0'16,"17"0"-16,18-18 15,0 18 1,-18 0-16,-17 0 16,0 0-16,-1 0 15,-17-17 1</inkml:trace>
  <inkml:trace contextRef="#ctx0" brushRef="#br0" timeOffset="39966.82">10125 7691 0,'0'17'16,"0"1"-16,-18 17 15,0 0-15,1-17 16,-1-18 0,18-18 31,0 1-32,0-1-15</inkml:trace>
  <inkml:trace contextRef="#ctx0" brushRef="#br0" timeOffset="40079.91">10125 7761 0,'70'53'32,"-70"-35"-32,18-1 15,-18 1 1</inkml:trace>
  <inkml:trace contextRef="#ctx0" brushRef="#br0" timeOffset="45204.83">3140 8096 0,'-18'0'16,"0"18"0,1 0-16,-1 17 15,-17 0-15,0 0 16,17-17-16,-17 0 16,17 17-16,0 18 15,1 17-15,-18 1 16,-1 17-16,1-17 15,0 35-15,-1-1 16,19 1-16,-1 0 16,0 0-16,18 35 15,0-53-15,0 36 16,0-36-16,0 0 16,0 18-16,0-36 15,0 1-15,0 17 16,-17-35-16,17 35 15,0-17 1,0-1-16,0 1 16,0 0-16,0 17 15,0-18-15,0 1 16,0-1-16,0 1 16,0-1-16,0 1 15,0 0-15,0-19 16,0 37-16,17-19 15,1 18-15,-18-17 16,0-18-16,18-18 16,-18-17-16,0-1 15,0 1-15,0 0 16,0-1 0,0 1-1,0 0 1,17-18-1,-17 17 1,0 1 0,18 0-16,-18 17 15,18-17-15,-1 17 16,-17-18-16,18 1 16,-18 17-16,0-17 15,18 17 1,-18-17-16,0 17 15,17 0-15,1 1 16,-18-19-16,0 19 16,18-36-16,-18 17 15,0 1 17,0-36 93,-18 1-125,-17-19 15,-1 1-15,1 0 16,17 17-16,1-17 15,-19 17-15,36 1 16,0-1 31,36 18-31,17-18-1,17 1-15,36-1 0,0 0 16,-18 1-16,-17-1 15,-1 1-15,-52-1 16,-1 18-16,-17 35 78,-35 18-78,0 0 16,-18 35-16,0-35 15,0 18-15,18-18 16,0-18-16,35-18 16,-18 19-16,0-36 15,1 17 1,17-34 0</inkml:trace>
  <inkml:trace contextRef="#ctx0" brushRef="#br0" timeOffset="47087.42">17374 9155 0,'36'0'0,"34"0"16,54 0-1,17 0-15,53 0 16,88 0-16,71 0 15,17 0-15,106 35 16,-35 35-16,18-34 16,-36-1-16,-105-17 15,-89-18-15,-70 17 16,-53-17-16,-53 0 16,-36 0-16</inkml:trace>
  <inkml:trace contextRef="#ctx0" brushRef="#br0" timeOffset="50338.91">11412 9825 0,'18'0'16,"17"0"0,1-18-16,-1 18 0,18 0 15,35 0 1,0 0-16,36 0 16,17 0-16,35 0 15,0 0-15,19 0 16,-54 0-16,-53 0 15,-35 0-15,-36 0 16,1 0-16</inkml:trace>
  <inkml:trace contextRef="#ctx0" brushRef="#br0" timeOffset="51232.49">11324 10795 0,'18'0'16,"70"0"-16,-53 0 15,18 0-15,18 0 16,-1 0-16,19 0 16,-1 0-16,18 0 15,-1 0-15,1 0 16,-35 0 0,-18 0-16,-18 0 15,-17 0-15,-1 0 47,18 0-31,18 0-16,18 0 15,35 0-15,0 0 16,-18 0-16,-18 0 16,-52 0-16,17 0 15,-35 18 95,36-18-95,-1 0 1</inkml:trace>
  <inkml:trace contextRef="#ctx0" brushRef="#br0" timeOffset="52253.93">18203 9719 0,'141'-35'16,"-35"17"-16,0 18 16,18-18-1,17 18-15,17 0 16,1 0-16,53 0 16,-18 0-16,0 0 15,0 0-15,-18 0 16,-35 0-16,-17 0 15,-18 0-15,-36 0 16,1 0-16,-36 0 16</inkml:trace>
  <inkml:trace contextRef="#ctx0" brushRef="#br0" timeOffset="53211.44">17992 10654 0,'0'0'0,"106"-18"0,17 1 15,53 17-15,54 0 16,34 0 0,54 0-16,17 17 0,-35-17 15,35 0 1,-141 0-16,-18 0 15,-52 18-15,-54-18 16,-52 0-16,17 0 16,-17 0 46,0 0-62,-1 0 16,1 0-16,-1 0 15,1 0-15,0 0 94,-1 0-63</inkml:trace>
  <inkml:trace contextRef="#ctx0" brushRef="#br0" timeOffset="56381.45">1693 7638 0,'-35'53'0,"-18"35"15,-17 35-15,-1 18 16,0 53-16,-17 71 16,35 52-1,-17-17-15,-1 18 16,54 35-16,17-36 15,0 1-15,53 17 16,-1-35-16,-16-36 16,-1-105-16,-35-18 15,35-17-15,-35-1 16,18-17-16,0 0 16,-1 17-16,1-17 15,-1 35-15,-17-17 16,0-36-16,18 0 15,-18-35-15,0-18 16,0 18 0,0-18-16,0-17 15,0 17-15,0-17 16,0 17-16,-18-52 125,1-19-125,-18 1 16,-1 0-16,19 17 15,-19 0-15,36 1 16,-17 17-16,17-18 47,0 0-32,17 1 1,19-1-16,17 1 16,-1 17-1,37-36-15,-19 36 16,18 0-16,1-17 15,-1 17-15,-35 0 16,-18 0-16,-17 0 16,-18 53 31,-18-1-32,0 19-15,-35 17 16,36 0-16,-18 1 15,-1-36-15,1 17 16,17-17-16,1-53 16,17 18-16,0-1 15,-18-17-15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17:14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8378 0,'35'0'79,"0"0"-79,18 0 15,35 0-15,36 18 16,35-18-16,17 18 15,36-1-15,35 19 16,-36-19-16,1 1 16,-53 0-16,-36-18 15,18 17-15,-35-17 16,18 18 0,-36-18-16,35 0 15,-35 0-15,18 0 16,0 0-16,0 0 15,-18 0-15,0 0 16,-17 0-16,17 0 16,-17-18-16,-1 18 15,1 0-15,17 0 16,-18-17-16,19 17 16,-1 0-16,35 0 15,-17 0-15,0 0 16,35-18-16,-17 0 15,-19 1-15,19-1 16,-18 0-16,-18 1 16,0-1-16,-17 0 15,-1 18-15,-17-17 16,-18 17-16,1 0 16,-19 0-16,-34 17 156</inkml:trace>
  <inkml:trace contextRef="#ctx0" brushRef="#br0" timeOffset="2984.72">3069 11112 0,'0'0'0,"35"0"16,18-17-16,18 17 0,17 0 16,-17 0-1,-1 0-15,1 0 16,-18 0-16,0 0 15,0 0-15,-18 0 16,35 0-16,1 0 16,-1 0-16,19-18 15,17 18-15,-18-17 16,18 17-16,-36 0 16,1 0-16,-1 0 15,-35 0-15,1 0 16,-19 0-16,1 0 15,0 0-15,17 0 16,-17 0-16,17 0 16,18 0-1,17 0-15,19 0 16,-19 0-16,18 0 16,-17 17-16,-1-17 15,1 0-15,-18 0 16,0 0-16,0 0 15,0 0-15,-18 0 16,35 0-16,-17 0 16,-17 0-16,-1 0 15,-17 0-15,-1 0 63,1 0-48,17 0-15,0 0 16,1 0-16,17 0 16,-36 0-16,18 0 15,-17 0-15,17 0 16,-17 0 0,17 0-1,-17 0 1,0 0-16,35 0 15,-1 0-15,1-17 16,36-1-16,-19 18 16,1 0-16,-1-18 15,1 18-15,-1 0 16,-17 0-16,0 0 16,-18 0-16,18 0 15,-17 0-15,17 0 16,-36 0-16,36-17 15,-18 17-15,18 0 16,0-18-16,-35 18 16,-1 0-16,1 0 15,0 0-15,-1 0 16,1 0 0,0 0-1,-1 0 1,1 0-1,0 0 17,-1 0-17,1 0 1,0 0 0,-1 0-16,1 0 15,-1 0 1,1 0-1,0 0-15,-1 0 16,1 0 0,0 0-1,-1 0-15,1 0 16,0 0-16,-1 0 16,1 0-16,17 0 15,-17 0 16,-1 0-31,1 0 16,0 0-16,-1 0 16,1 0-16,0 18 15,-1-18-15,1 0 16,0 0-16,-1 0 16,1 0-1,-18 17-15,17-17 16,1 0-1,0 0 17,-1 0-1,1 0-15,0 0-1,-1 0-15,1 0 16,0 0-1,-1 0 17,1 0-1,-1 0 16,1 0-32,0 0 17,-1 0-32,1 0 31,0 0-15,-1 0-1,1 0-15,17 0 16,-17 18-16,-1-18 15,19 0-15,-19 0 16,1 0-16,0 0 16,17 0-1,-17 0-15,17 0 16,-18 0-16,1 0 16,17 0-16,-17 0 15,0 0-15,-1 0 16,1 0-16,0 0 15,-1 0 1,1 0-16,0 0 16,-1 0-16,1 0 15,-1 0-15,1 0 16,0 0 31,-1 0-16,1 0 110,0 0-110,-1 0-31,1 0 16,0 18-16,-1-18 15</inkml:trace>
  <inkml:trace contextRef="#ctx0" brushRef="#br0" timeOffset="4722.39">8802 11095 0,'-18'0'0,"-52"17"15,-54-17 1,-35 0-16,-52 0 0,-19 0 16,1 0-1,17 0-15,1 0 16,52-35-16,-17 0 16,35-18-16,17 18 15,18-1-15,36-16 16,34 34-16,1-17 15,17-1-15,18-17 16,0-17-16,0-18 16,53-18-16,0 0 15,18 0-15,52 36 16,-17-19-16,53 19 16,-18 17-16,18 18 15,-36-1-15,18 36 16,0 0-16,1 0 15,52 53-15,-53 18 16,35 17 0,-70 0-16,-18 0 15,-17 18-15,-18-17 16,-36-1-16,1 0 16,-18-18-16,0 1 15,0 0-15,-18-1 16,1-17-16,-1 0 15,0-18-15,-17 0 16,17-17-16,1-18 31</inkml:trace>
  <inkml:trace contextRef="#ctx0" brushRef="#br0" timeOffset="6251.75">9208 11201 0,'0'-18'15,"17"0"1,18 1-1,1-1-15,52 0 16,0 18-16,18 0 16,-18 0-16,53 0 15,-35 0-15,0 0 16,17 0-16,-34 0 16,16 0-16,1 0 15,-35 0-15,-18 0 16,17-17-16,1 17 15,-18 0-15,-18 0 16,18-18-16,-18 18 16,0 0-16,1 0 15,-1 0 1,0 0-16,1 0 0,16 0 16,-16 0-16,-1 0 15,-17 0-15,17-17 16,0 17-1,-17-18-15,17 18 16,0 0-16,1 0 16,-1-18-16,-17 18 15,-1 0-15,19 0 16,-19 0-16,18 0 16,1-17-16,-19-1 15,36 18-15,0-18 16,18 18-16,-1-17 15,19-1-15,-1 18 16,35-18-16,36 1 16,-18 17-16,0-18 15,-17 18-15,-19 0 16,19 0-16,-1 0 16,-34 0-16,52 18 15,-53-1-15,18-17 16,-36 0-16,-17 0 15,18 0 1,-36 0-16,18 18 16,-18-18-16,18 0 15,-35 0-15,17 18 16,0-18-16,-17 17 16,17-17-16,18 0 15,0 18-15,0-18 16,18 0-16,-18 0 15,-1 0-15,19 18 16,-18-18-16,-18 0 16,-17 0-16,17 17 15,-17-17-15,-1 0 78,1 0-62,0 0-16,-1 0 31,1 0-31,0 0 47,-18 18-31,17-18-16,1 0 15,17 0-15,-17 0 16,-1 0-16,1 0 16,0 0-16,-1 0 31,-17 18 16</inkml:trace>
  <inkml:trace contextRef="#ctx0" brushRef="#br0" timeOffset="7846.59">2699 12312 0,'17'0'0,"36"0"16,18 0-16,52 0 15,18 0-15,53 0 16,36-18-16,70 18 16,70 0-16,-35 0 15,53 0-15,-17 0 16,-1 0-16,0 0 16,1 0-16,-18 0 15,17 0-15,18 18 16,-17 0-16,-54-18 15,-17 17-15,-71 1 16,-17-1-16,-53-17 16,-36 18-16,18 0 15,-35-1-15,0 1 16,-18-18-16,-35 0 16,18 18-1,-36-18-15,0 0 16,0 0-16,-17 0 15,0 0-15,-1 0 16,1 0-16,0 0 16,-1 0-16,19 0 15,-19 0-15,18 0 16,18 0-16,0 0 16,18 0-16,-18 0 15,0 0-15,-36 0 16,19 0-16,-1 0 15,-17 0 17,-1 0-17,1 0 1,-1 0 0</inkml:trace>
  <inkml:trace contextRef="#ctx0" brushRef="#br0" timeOffset="9583.15">2769 9701 0,'-35'53'0,"0"35"16,-18 1 0,0 34-16,18 1 15,-18 17-15,17 0 16,-16-18-16,34 1 16,0 17-16,-17-18 15,17 1-15,18-1 16,-17 18-16,17-17 15,0 17-15,17-17 16,36 17-16,0 0 16,-18-35-16,18-18 15,-17-18-15,-19-17 16,1-18-16,0-17 16,-1 0-16,1-18 93</inkml:trace>
  <inkml:trace contextRef="#ctx0" brushRef="#br0" timeOffset="15118.25">4427 8890 0,'-53'0'0,"1"0"15,-37 0-15,-16 0 16,-1 0-16,-53-18 15,-35-17-15,-35-18 16,-1-53-16,-17 18 16,18-18-16,70 0 15,36 18-15,17 18 16,35-18-16,18 17 16,1 0-16,34 19 15,0-1-15,1 0 16,17 17-16,0-17 15,35-17-15,0-1 16,18 1-16,-18 17 16,36 0-16,-18 0 15,35 18-15,-17-36 16,34 36-16,1-18 16,53 18-1,0-18-15,88 35 16,-36 1-16,-52-1 15,-35 18-15,-1 0 16,-35-18-16,18 18 16,-18-17-16,1 17 15,-1-18-15,35-17 16,1 17-16,34 0 16,19 1-16,-18 17 15,-18 0-15,-35-18 16,-18 18-16,0 0 15,-18 0-15,1-17 16,17 17-16,0 0 16,18-18-16,18 0 15,17 18-15,-18 0 16,-17 18-16,0 17 16,-35 0-16,-1-35 15,-35 18-15,1 0 16,-1-1-16,0-17 15,36 18 1,-1 0-16,18 17 16,-17-17-16,0 17 15,-19 18-15,-16-36 16,-19 1-16,1 17 16,0-17-16,-1 0 15,-17 17 1,18-35-16,0 35 15,-1-17-15,1-1 16,0 19-16,-18-19 16,17 1-16,1 0 15,-18-1-15,0 1 16,17 0-16,1 17 16,0 0-16,17-17 15,-17 17-15,-1 18 16,-17-18-16,18 18 15,0 0-15,-18-18 16,0 1 0,0-1-16,0 0 15,0 0-15,17 1 16,-17 34-16,18 1 16,-18 17-16,0 0 15,0-17-15,-18-18 16,1 0-16,-1-18 15,-17-18-15,-1 19 16,1-19-16,-18 19 16,-17-1-16,17-17 15,0-1-15,17-17 16,19 18-16,-1-18 16,1 0-1</inkml:trace>
  <inkml:trace contextRef="#ctx0" brushRef="#br0" timeOffset="17499.04">8978 8520 0,'18'0'31,"17"0"-31,18 0 16,18 0-16,34 0 15,1 0-15,0 17 16,18-17-16,-1 18 16,-52-18-16,34 0 15,-52 0-15,18 0 16,-53 0-16,34 17 15,-16-17-15,34 0 16,1 0-16,-1 0 16,19 0-16,16 0 15,1 0-15,0 0 16,-18 18-16,0-18 16,-17 0-1,0 0-15,-19 0 16,-16 0-16,34 0 15,-17 0-15,35 0 16,1 0-16,52 0 16,-18 0-16,18 0 15,-17 0-15,-1 0 16,-17-18-16,0 18 16,-18-17-16,0 17 15,-17 0-15,-1 0 16,-17 0-16,18 0 15,-1-18-15,-17 18 16,0 0-16,0 0 16,18 0-16,-18-17 15,0 17-15,17-18 16,-17 18-16,18-18 16,-1 18-16,1-17 15,17 17-15,0 0 16,0 0-16,1 0 15,-1 0 1,-18 0-16,18 0 16,-17 0-16,0 0 15,-1 0-15,1 0 16,-18 0-16,-18 0 16,18 0-16,-18 0 15,36 0-15,-36 0 16,35 0-16,-34 0 15,-1 17-15,0-17 16,1 0-16,-1 0 16,0 18-16,-17-18 15,17 0-15,0 18 16,-17-18-16,17 0 16,-17 0-16,17 0 15,18 0-15,0 0 16,0 0-16,17 0 15,1 0-15,17 0 16,-17 17 0,17-17-16,18 0 15,-36 0-15,36 18 16,0-18-16,-18 0 16,18 0-16,-18 0 15,18 0-15,0 0 16,17 0-16,-34 0 15,34 0-15,-17 0 16,17 0-16,-17 0 16,-18 0-16,36 0 15,-36 0-15,0 0 16,0 0-16,1 0 16,16 0-16,-34 0 15,35 0-15,0 0 16,17 0-16,1 0 15,-19 0-15,19 0 16,-1 17-16,1-17 16,-1 18-1,1 0-15,-1-18 16,-17 0-16,0 0 16,-18 0-16,-17 0 15,17 0-15,-35 0 16,17 0-16,-34 0 15,34 0-15,-35 0 16,18 0-16,0 0 16,0 0-16,0 0 15,18 0-15,-36 0 16,18 0-16,-18 0 16,0-18-16,-17 18 15,0 0-15,-1 0 16,1 0-1,0 0 1,-1 0 15,19 0-31,-1 0 16,0 0-16,18 0 16,-18 0-16,18 0 15,-17 0-15,-19 0 16,1 0 46,-1 0-30</inkml:trace>
  <inkml:trace contextRef="#ctx0" brushRef="#br0" timeOffset="21699.86">2311 10795 0,'0'18'16,"-36"17"-16,-17 53 15,1 0-15,-1 18 16,-18 0-16,36 0 16,0 17-16,-1 36 15,36 17-15,0 89 16,36 52-16,34 54 15,1-1-15,-1-17 16,-52-71-16,17-70 16,0-18-16,1-53 15,34-35-15,-34-18 16,-1-17 0,-18-36-16,1-17 15,0-1-15,-18-34 94</inkml:trace>
  <inkml:trace contextRef="#ctx0" brushRef="#br0" timeOffset="22079.68">2840 14482 0,'0'0'15,"70"0"1,-52 17 15,-18 1-31,0-1 16,-18 36-1,-17 36-15,-35-1 16,-19 18-16,-16-18 16,-1-35-16,18-18 15,52-17-15,1-18 16,35-53 15,53-18-31,-18-35 16,-17 0-1,17 18-15,-17 0 0,-1 18 16,1-1-16,0 18 16,35 0-16,-18 18 15,0 17-15,0 18 16</inkml:trace>
  <inkml:trace contextRef="#ctx0" brushRef="#br0" timeOffset="23004.29">4216 15346 0,'0'0'0,"-36"0"0,1 0 16,18 17-16,-19 19 15,19-1-15,17 0 16,0-17-16,0 0 16,17-1-16,19 36 15,16-18-15,1 36 16,0 0-16,-17-19 16,16 37-16,-34-19 15,0-17-15,-18-18 16,0 1-16,-18-1 15,-35-17-15,18-1 16,-36 1 0,18-18-16,1 0 0,-1 0 15,0 0-15,17 0 16,19-18 0,-1 18 15</inkml:trace>
  <inkml:trace contextRef="#ctx0" brushRef="#br0" timeOffset="23431.15">4339 15981 0,'53'0'16,"18"17"-16,70-17 31,-124-17-31,1-1 0,0 1 16,-1-1-16,-17-17 15,0-1-15,0 19 16,0-1-16,0-17 16,0 17-1,-17 1-15,-1-1 16,0 18-1,1 0 1,-19 35-16,1 36 16,-18-1-16,0 18 15,36 1-15,-19-1 16,36-53-16,0 0 16,0-17-16,36 0 15,-1-1-15,36 1 16,17 0-16,-18-18 15,1 0-15,-36 0 16,0 0-16,18-18 16,-35 0-16</inkml:trace>
  <inkml:trace contextRef="#ctx0" brushRef="#br0" timeOffset="23873.44">4939 15875 0,'-18'88'15,"18"0"1,0 18-16,-35-18 16,35-17-16,-18-53 15,18-1-15,0-34 47,0-72-47,18 1 16,0-35-16,17 17 15,18 18-15,-18 35 16,-17 18 0,52 17-16,-34 18 0,-19 0 15,18 0-15,1 18 16,-1 34-16,0 1 15,-17 18 1,0-18-16,-18 0 16,17-18-16,-17 0 15,0-17-15,18-18 47,17-18-31</inkml:trace>
  <inkml:trace contextRef="#ctx0" brushRef="#br0" timeOffset="24308.56">5609 15804 0,'-17'36'31,"17"-19"-16,-18 54-15,18-18 16,-35 17-16,35 1 16,0-36-16,0 18 15,0-35-15,0-1 16,0 1 0,0 0-16,17-1 15,-17 1-15,18 0 16,0 17-16,-1-35 15,1 18-15,-18-1 16,0 1 0,0-1-16,0 1 15,0 17-15,-35 1 16,17-36-16,-17 17 16,-1 1-16,19-18 15,-19 0-15,1-18 16,18 1-1,-1-19-15,0 1 0,1 17 16,17 1-16,0-1 16,0 1-1</inkml:trace>
  <inkml:trace contextRef="#ctx0" brushRef="#br0" timeOffset="24686.14">5856 15963 0,'-18'35'31,"18"54"-31,-17-19 16,-1 18-16,18-17 15,0 0-15,0-36 16,0-18-16,35 1 15,1-18-15,17 0 16,0-18-16,35-70 31,-71 53-15,-17 0-16,0-18 16,0 17-16,-17-16 15,-19-1-15,19 17 16,17 19-16,-18-1 15,1 18-15,-1 0 47</inkml:trace>
  <inkml:trace contextRef="#ctx0" brushRef="#br0" timeOffset="25056.35">6297 15840 0,'0'211'16,"0"-105"-1,-18 0-15,18-18 16,-17-35-16,17-35 15,0-1-15,0-34 32,0-36-17,0-35-15,17-18 16,19 35-16,-1 1 16,-17 34-16,17 19 15,0-1-15,36 1 16,17 17-16,0 0 15,18 0-15,-18 17 16,-17 1-16,-1 17 16,-34-17-16</inkml:trace>
  <inkml:trace contextRef="#ctx0" brushRef="#br0" timeOffset="26513.77">8061 15787 0,'-18'17'16,"18"1"203,-17 0-204,-1 17-15,0 0 16,1-17-16,17 17 15,-18-17-15,18-1 16,0 1 0,35 0-1,36 35-15,17 0 16,18-1-16,-18 1 16,-35 0-16,0 0 15,-53-35 1,0 0-16,-18-1 15,-52 1 1,-18-1-16,-18 1 16,-18 0-1,-17-18-15,53 0 16,17 0-16,54 0 16,-1 0-16,1 0 15,34-18 1,36 0-1</inkml:trace>
  <inkml:trace contextRef="#ctx0" brushRef="#br0" timeOffset="26954.74">8661 16192 0,'0'0'16,"141"0"0,-71 0-16,1-17 0,-18-1 15,17-17-15,-34 17 16,-1-52 0,-35 34-1,0 19-15,0-18 16,0-1-16,0 19 15,0-1-15,-18 18 16,-17 0-16,0 0 16,-18 18-16,-18 52 15,18-17-15,-17 53 16,17-18-16,0-17 16,35-18-16,18-18 15,0 0 1,18-17-16,53-18 15,-1 0-15,1 0 16,17 0-16,0-18 16,-35 1-16,0-1 15,-18 0-15,-17 1 16</inkml:trace>
  <inkml:trace contextRef="#ctx0" brushRef="#br0" timeOffset="27205.32">9313 16034 0,'0'0'0,"36"0"16,-19 0-16,36 0 15,35 0-15,1 0 16,16 0-16,-52 0 16,0 0-16,-35 0 15,-18-18 1</inkml:trace>
  <inkml:trace contextRef="#ctx0" brushRef="#br0" timeOffset="27462.05">9737 15769 0,'-89'159'31,"54"-36"-31,-35 1 16,34 17-16,1-35 15,17-18-15,18-17 16,0-54-1,36-17 1,-1 0 0,53-35-16,-17 0 15,17-18-15,-18 17 16,-17 1-16</inkml:trace>
  <inkml:trace contextRef="#ctx0" brushRef="#br0" timeOffset="27654.83">9966 16316 0,'35'0'32,"-17"0"-32,17 0 15,0 0-15,-17-18 16,17 18-16,1-17 15,-36-19-15,0 19 16</inkml:trace>
  <inkml:trace contextRef="#ctx0" brushRef="#br0" timeOffset="27927.7">10142 15716 0,'-17'18'31,"-1"70"-15,-17 36-16,0 17 16,-1 0-16,1-18 15,17 1-15,1-36 16,17-53-16,0 0 16,0-17-1,17-18-15,36 0 16,0 0-16,35-18 15,-17-34-15,-1 34 16,-34-17-16,17-1 16,-36-17-16</inkml:trace>
  <inkml:trace contextRef="#ctx0" brushRef="#br0" timeOffset="28121.46">10389 16016 0,'0'-18'32,"0"1"-1,18 17-31,0 0 16,-1 0-1</inkml:trace>
  <inkml:trace contextRef="#ctx0" brushRef="#br0" timeOffset="28330.88">10372 16316 0,'0'106'16,"0"-212"-16,0 318 0,0-107 15,17-16-15,-17-36 16,18-36-16</inkml:trace>
  <inkml:trace contextRef="#ctx0" brushRef="#br0" timeOffset="28862.42">10707 16210 0,'17'53'15,"-17"35"-15,0 0 16,0 1-16,0-1 16,0-18-16,0-34 15,0-19-15,0-70 63,0-35-63,0 18 15,0-54-15,36 36 16,-36 0-16,17 35 16,1 0-16,0 35 15,-1 1-15,1 17 16,0 0 0,-18 17-1,17 36-15,18 35 16,-17-17-16,0 17 15,-1-17-15,-17-18 16,18-18-16,-18-17 16,0-1-16,18-17 62</inkml:trace>
  <inkml:trace contextRef="#ctx0" brushRef="#br0" timeOffset="29482.25">11395 16051 0,'0'18'31,"-18"35"-16,0 17-15,1 1 16,-1 0-16,1-18 16,17-18-1,17-88 17,18 0-17,18-18-15,-17 18 16,17 1-16,-1 16 15,19 36 1,-36-17-16,-17 17 16,0 17-1,-1 36-15,-17 35 16,18 36-16,-18 17 16,0 0-16,0 0 15,0-17-15,-35-18 16,-1-54-16,19 1 15,-19-35-15,-17-18 16,18 0-16,-18 0 16,0-35-16,0-1 15,1-16-15,16-54 16,19 35-16,17-17 16,0 17-16,35 1 15,0 35-15,0 35 16,36-18-1,-18 18-15,17 0 16,1 35-16,17 0 16,-17-17-16,-18 0 15,-18-1-15,-17 1 16,-1-18-16,-17 18 16</inkml:trace>
  <inkml:trace contextRef="#ctx0" brushRef="#br0" timeOffset="30422.95">11342 16069 0,'0'0'0,"0"-18"16,0 1-1,17-1 1,1 18-1,-18-18-15,35 1 16,1 17-16,-19-18 16,19 18-1,-1 0-15,-18 0 16,1 0-16,17 18 16,-17-1-1,0 1-15,-18 0 16,17 17-16,-17 0 15,18-17-15,-18 17 16,18 0-16,-18-17 16,17 0-16,-17-1 15,-17-34 95</inkml:trace>
  <inkml:trace contextRef="#ctx0" brushRef="#br0" timeOffset="36039.33">8784 11024 0,'18'0'31,"-1"0"-16,1 0 1,17 18-16,1-18 16,17 18-16,-1-18 15,37 17-15,-36 1 16,0-18-16,-1 0 16,1 0-1,-17 0-15,-19 0 16,1 0-16</inkml:trace>
  <inkml:trace contextRef="#ctx0" brushRef="#br0" timeOffset="39104.8">13829 10989 0,'123'18'16,"-246"-36"-16,387 89 0,-34 34 0,34 37 16,54 34-16,-1 36 15,-87-18-15,-54-18 16,-35-17-1,-53-18-15,-17-18 16,-18-34-16,-18-1 16,-35 0-16,18-53 15,-18 0-15,17-17 16,-17 17-16,0-17 16,0 0-1,18 17-15,0 0 16,-1 18-16,-17-18 15,18 18-15,-18-17 16,18-1-16,-18 0 16,0-17-16,0-1 15,0 1 1,0 0 0,-36-18 30,1 0-46,0-18 16,-1 0 0,1 1-16,0-18 0,17 35 15,1-18 1,17 0 0,-18 18-1,18-17-15,0-1 16,18 0-16,17-17 15,0 17-15,36 1 16,-1-1-16,18 1 16,18 17-16,-35 0 15,-1 0-15,-34 17 16,-1 1-16,-17-1 16,-18 1-16,0 0 15,0 17-15,0-17 16,-18 17-16,-17-17 15,-1 34-15,-16-34 16,16 0 0,19-1-16,-19 1 15,-17-18-15,0 18 16,-35-18-16,-18 0 16,18 0-16,-35 0 0</inkml:trace>
  <inkml:trace contextRef="#ctx0" brushRef="#br0" timeOffset="40021.42">10760 12488 0,'17'-17'15,"19"17"-15,17 0 16,52 17-16,72 1 15,105 35-15,71 0 16,0 35-16,-71 0 16,-53-35-16,-70 0 15,-36 0-15,-34-18 16,-37 1-16,1-1 16,0-18-16,-17 1 15,52 17-15,0 1 16,-35-19-16,17 36 15,-17-18-15,18 1 16,-36-1 0,-17-17-16,17-1 0,-17 1 15,17 17-15,18 0 16,17 1-16,1-1 16,0 0-16,-36 1 15,-18-19 1,19 1-16</inkml:trace>
  <inkml:trace contextRef="#ctx0" brushRef="#br0" timeOffset="40755.37">14146 13494 0,'0'35'16,"-53"0"-1,18 18-15,-35-18 16,17 1-16,0-19 16,18 1-16,17 0 15,0-18 1,36 0 31,17 0-47,0 0 15,1 0-15,-1 17 16,0-17-16,-17 18 16,17-18-1,-17 0 32,-18-18-31,0 1-1,17-1-15,-17 0 16,0 1 0,0-19-16,0 19 0,0-18 15,0-1 1,0 19-16,0-1 16,0 0-16,0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18:3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4639 0,'53'0'15,"-17"0"1,52 0-16,35-18 15,18 18-15,36-17 16,70-1-16,-18 18 16,-53-18-16,-17 18 15,-35 0-15,-19 0 16,-16-17-16,-36 17 16,-1 0-16,-34 0 15,35-18-15,-18 18 16,1-17-16,-19 17 15,18 0-15,-17-18 16,0 18-16,-1 0 16</inkml:trace>
  <inkml:trace contextRef="#ctx0" brushRef="#br0" timeOffset="4056.61">8431 9737 0,'36'0'31,"-1"0"-15,18 0-16,17 0 15,36 0-15,0 0 16,18 17-16,-1 1 16,-17-18-16,-18 18 15,-35-1-15,-18-17 16,-17 18-16,0-18 15,-1 17 32,-17 1-47,18 0 16,-1-18 0,-17 17-1,18 1 1,-18 0-1,0-1-15,18 1 16</inkml:trace>
  <inkml:trace contextRef="#ctx0" brushRef="#br0" timeOffset="4490.2">9648 9825 0,'53'0'0,"-35"0"0,-89 0 0,160 0 15,-107 17 48,-35 19-63,18-1 15,-18 0-15,-35 1 16,52-19-16,-34-17 16,52 18-16,1-18 15,-1 0-15,18-35 47,35-1-31,1-17-16,-1 18 15,0-18-15,0 36 16,-17-1-16,17 0 16,1 1-16,-1 17 15,0-18-15,0 18 16,-17 0-16,17 0 15</inkml:trace>
  <inkml:trace contextRef="#ctx0" brushRef="#br0" timeOffset="10364.52">10072 8837 0,'35'-18'16,"-35"1"-1,18 17 1,-1 0 15,1 0-15,17 17-16,18 19 15,0-1-15,18 18 16,-36 0-16,0-18 16,-17 18-16,0-35 15,-1 17-15,-17 0 16,0 1-1,0-19-15,0 1 16,-17 17 0,17-17-16,-36-1 15,19 19-15,-19-19 16,1 1-16,-18 0 16,0-1-16,0-17 15,18 0-15,-53 18 16,35-18-16,18 0 15,-18 0-15,17 0 16,19 0-16,-1 0 16,0-18-16,1 1 15,17-1-15,-18-17 16,18-1-16,0 1 16,-17 0-16,17 17 15,0 1-15,0-19 16,0 1-1,0 17-15,0 1 16,17-1-16,1-17 16,-1-1-16,1 19 15,17-1-15,1 1 16,-19-1 0,19 0-16,-1 18 15,0-17-15,0-1 16,1 18-16,-19 0 15,1 0 17</inkml:trace>
  <inkml:trace contextRef="#ctx0" brushRef="#br0" timeOffset="11572.83">11553 8855 0,'0'-18'47,"18"18"-47,0 0 15,-1 0 1,1 0-1,-18-18 1,18 18 0,-1 0-1,1 0 32,0 0 31,-1 0-31,-17 18-31,18-18-1,-18 18-15,18-18 16,-1 17 62</inkml:trace>
  <inkml:trace contextRef="#ctx0" brushRef="#br0" timeOffset="38439.74">14746 8149 0,'35'0'16,"18"0"-1,53-17-15,0-1 16,17 0-16,1 18 15,-1-17-15,1 17 16,-18 0-16,0 0 16,-18 0-16,-53 0 15,0 0-15,-17 0 235,0 0-235,-1 0 15,18 0-15,1 0 16,-19 0 0,1 0-1,0 0 1,-1 0 31,-52 0 281,-18 0-313,0 17-15,-53-17 16,18 0-16,-35 18 16,35-18-16,-36 0 15,36 0-15,0 0 16,-1 0-16,54 0 16,0-18-16,70 18 140,36-35-140,17 35 16,18 0-16,0-18 15,17 18-15,-35 0 16,-17 0-16,-1 0 16,1 0-16,-36 0 15,-17 0-15,-53 0 110,-18 0-110,-36 18 15,-16-18 1,-1 0-16,-18 0 16,36 0-16,-35-18 15,34 18-15,19 0 16,35 0-16,17 0 15,18-17 48,18 17-63,17 0 16,18 0-16,17 0 15,36 0 1,0 0-16,18-18 0,-1 18 15,-17 0-15,-36 0 16,1 18 0,-36-18-16,-17 0 0,-53 17 93,-36 1-93,-35 0 16,-17-1-16,-36-17 16,0 18-16,18-18 15,0 0-15,53 0 16,0 0-16,35-18 16,35 18-16,71 0 46,-18-17-46,53 17 16,1-18-16,16 18 16,37 0-16,-19 0 15,18 0-15,18 0 16,-36 0-16,-17 18 16,-35-18-1,-18 0-15,-53 17 110,-18-17-95,0 0 1,-17 0-16,17 0 15,-34 0-15,-1 18 16,-71-18-16,-17 0 16,18 0-16,-36 0 15,18 0-15,17 0 16,18-18 0,18 1-16,53 17 15,17-18-15,36 18 78,35 0-62,17 0-16,19 0 16,52 0-16,17 18 15,1-18-15,-18 35 16,-35-17-16,-18-18 15,-17 17-15,-36-17 16,0 0-16,-17 0 16</inkml:trace>
  <inkml:trace contextRef="#ctx0" brushRef="#br0" timeOffset="48626.5">15804 8308 0,'0'0'0,"142"229"16,-72-105-16,1-1 15,-54-17-15,19-18 16,-19-17-16,1-18 16,-1 0-16,-17 0 15,18-18-15,-18 0 16,18 0-16,-18-17 16,0 0-1,-18-18 48,0 17-48,1-17 1,-18 0-16,-1 0 16,19 0-16,-19-17 15,1-1-15,17 18 16,18-18-16,0 1 15,0-1 1,0 0-16,36-17 16,34 0-16,18 35 15,-17-18-15,17 1 16,-35 17-16,-18 0 16,1 0-16,-19 0 15,-17 17 48,0 1-48,0 17-15,-17-17 0,-1 17 16,0 0 0,-17 1-16,35-1 15,-17-17-15,-1-18 16,18 17-16</inkml:trace>
  <inkml:trace contextRef="#ctx0" brushRef="#br0" timeOffset="55063.64">19756 8114 0,'35'0'93,"0"0"-93,0 0 16,36 0-16,17 0 16,18 0-16,53-18 15,70 18-15,71 0 16,70 0-16,36 18 16,17 17-16,-52 0 15,-36-17-15,-18-18 16,-70 0-16,18 0 15,-36 0-15,-35 0 16,-35 0-16,-18 0 16,-17 0-16,-36 0 15,0-18-15,-53 18 16,1 0-16,-19 0 16,1-17 15,17 17 0,0 0-15,-17 0-16,0 0 15,17 0-15,0 0 16,36 0-16,17 0 16,-18-18-16,19 18 15,-1-17-15,-18 17 16,-17 0-16,-17-18 15,-19 18-15,1 0 16,0 0 0,-1 0-1,18 0-15,-17 0 16,17 0 0,-17 0-16,0 0 0,-1 0 15</inkml:trace>
  <inkml:trace contextRef="#ctx0" brushRef="#br0" timeOffset="56156.75">16192 8184 0,'0'0'0,"-52"18"15,-54 0-15,-53-18 16,-35 0-16,-106-53 15,0 0-15,36-35 16,34 17 0,89 18-16,35-17 0,18-1 15,0 1 1,70 17-16,1-18 16,17 18-16,0-35 15,70 17-15,1 1 16,17 17-16,36 0 15,-1 18-15,18 17 16,0 0-16,18 18 16,17-17-16,18 17 15,-35-18-15,0 18 16,-36 0-16,1 0 16,-36 35-16,-53-17 15,-35 0-15,36 17 16,-36 18-16,17 17 15,1 1-15,-18 17 16,0 0-16,0 1 16,0-36-16,-18-1 15,18 1-15,-17-17 16,17-19-16,0 19 16,0-19-1,-18 1-15,18 0 16,0-1-1,0 1-15</inkml:trace>
  <inkml:trace contextRef="#ctx0" brushRef="#br0" timeOffset="69861.47">4692 9102 0,'0'53'16,"0"0"-1,35-1-15,-17 19 16,-1-36-16,36 36 15,-35-36-15,0 0 16,-1-17-16,1 0 16,-18-1-16,0 1 15,0 0 17,0-1 14,-35 1-30,17-18-16,0 0 16,1 0-1,-19 0-15,19 0 16,-18 0-16,17 0 16,0 0-16,1-18 15,17 1 16,17-1 1,1 18-32,17-18 15,0 18-15,-17 0 16,17 0-16,-17 0 16,17 0-16,-17 0 15,0 0-15,-1 0 16,19 0-16,-1 0 15,-18 0-15,-17 18 63,0 0-16</inkml:trace>
  <inkml:trace contextRef="#ctx0" brushRef="#br0" timeOffset="71158.35">15452 8378 0,'17'89'0,"-17"34"16,18 18-1,0 0-15,-1 0 16,1 1-16,17-19 15,0 36-15,36 52 16,-18 1-16,17-18 16,-34 0-16,-1-53 15,0-35-15,-17-18 16,0-17-16,-1-36 16,-17 0-16,0-17 15,0 0-15,-17-18 110,-19-18-110,-17 0 15,-17-17-15,17 18 16,0-19-1,18 19-15,35-1 32,0 0-17,35-17-15,36 0 16,-1 17-16,1-17 16,-1 17-16,-17 1 15,0-1-15,-18 0 16,18 18-16,-35 0 15,-1-17-15,-17 34 32,0 19-17,-35 17-15,18-1 16,-1 19-16,-17-36 16,17 18-16,0 0 15,18-18-15,-17-17 16,17 0-16,-18-18 15,0 0 17,1 0-17</inkml:trace>
  <inkml:trace contextRef="#ctx0" brushRef="#br0" timeOffset="75944.85">5627 9719 0,'17'-18'47,"-17"1"-47,36-19 16,17-16-16,0-37 16,-1 36-1,37-52-15,34 34 0,36-17 16,53 0-16,17 17 15,106 18-15,-35 0 16,70 0-16,-17 18 16,0 17-16,17 1 15,18-1-15,-17 1 16,-54 17-16,-70-18 16,-70 0-16,-19 1 15,-34 17 1,-1 0-16,-35-18 0,18 18 15,0-18-15,18 18 16,34-17-16,19 17 16,17 0-16,53 0 15,-106 0-15,0 17 16,-18-17 0,-34 18-16,-1-18 15,-53 0-15,-17 0 16,-1 0-16,1 0 15,0 0 189,17 0-204,0 0 15,0 0-15,18 0 16,0 0-16,0 0 15,18 18-15,-18-18 16,0 17-16,17-17 16,-52 18-16,17-18 15,-17 0-15,-1 0 16,1 0-16,-18 18 47,18-18-47,-1 0 15,1 0-15,0 0 16,-1 0 0</inkml:trace>
  <inkml:trace contextRef="#ctx0" brushRef="#br0" timeOffset="76364">13212 8714 0,'0'-18'0,"35"0"16,18 18-16,17-17 15,18 17-15,-35 0 16,-17 0-16,-1 0 15,-35 17-15,0 19 16,-18 17 0,-35 17-1,-17-17-15,-1 18 16,-35-19-16,18-16 16,35-1-16,0-17 15,1-18 1,16 0-16,36-18 31,0-35-15,0 0-16,18-17 15,0 17-15,-1 0 16,1 18-16,-1-1 16,1 19-1,17-1-15,-17 18 16,0 0-16,-1 0 15</inkml:trace>
  <inkml:trace contextRef="#ctx0" brushRef="#br0" timeOffset="78076.69">16087 10848 0,'0'35'47,"17"-17"-47,19 17 16,-19-17-16,18 17 15,1-17-15,17-1 16,0 1-16,17 17 16,1-17-16,-18 17 15,0-17 1,-18-1-16,0-17 15,-35 18-15,18-18 16,17 0 31,-17 0-31,35 18-16,-18-18 15,0 0-15,0 17 16,18-17-16,-35 0 15,0 0-15</inkml:trace>
  <inkml:trace contextRef="#ctx0" brushRef="#br0" timeOffset="78518.78">17004 11130 0,'176'-18'31,"-105"18"-31,-1 0 16,-17 0-16,0 0 15,-53 18-15,18-18 16,-18 18-16,0-1 16,-18 1-1,-17 17-15,0 1 16,-18-19-16,17 36 16,-16-35-16,-1-1 15,17 1 1,19-18-16,-1 0 15,18-18 32,0-17-47,0 18 16,0-36-16,18 0 16,-18 17-16,17 1 15,1-18-15,0 36 16,-18-1-16,17 0 15,1 1-15,0 17 16</inkml:trace>
  <inkml:trace contextRef="#ctx0" brushRef="#br0" timeOffset="81297.35">1041 14958 0,'-18'0'15,"-17"0"1,-1 17-16,-34-17 15,35 18-15,-1 0 16,1-18-16,-18 17 16,18 1-16,0 0 15,-18-1-15,-18 19 16,36-19-16,-36 1 16,36 17-16,-18-17 15,18-1-15,0 19 16,17-19-16,0 19 15,1-1-15,17 0 16,-18 36 0,18-18-16,0 0 15,0-1-15,-18-16 16,18 17-16,0 0 16,0 17-16,0 1 15,0 34-15,18 19 16,0-18-16,17 229 31,-17-212-31,-1-17 16,1 18-16,0-18 15,-18-1-15,0 1 16,17 0-16,1 0 16,-18-18-16,0-17 15,0-18-15,17-18 16,-17-18-16,0 1 15,0 0-15,18-18 47,17 0-47</inkml:trace>
  <inkml:trace contextRef="#ctx0" brushRef="#br0" timeOffset="82832.92">33020 14958 0,'18'17'15,"-1"19"-15,36 17 16,0 0-16,18 35 16,-1 35-16,1-17 15,17 0-15,-35-18 16,17 0-16,-52 0 16,17-35-16,-17 18 15,-18-18-15,0 35 16,0-17-16,0 17 15,-18 0-15,1 0 16,-1 0 0,-17 1-16,0-1 15,-1-35-15,19 17 0,-19-17 16,-17 18 0,-17-1-16,-18 36 15,-1-35-15,1-1 16,-18-17-16,-17 18 15,17-1-15,-53-35 16,-17 36-16,0-18 16,-18-18-16,35-17 15,18 17-15,17-17 16,1-1-16,35-17 16,-18 18-16,-18-18 15</inkml:trace>
  <inkml:trace contextRef="#ctx0" brushRef="#br0" timeOffset="85286.21">2028 15857 0,'18'0'62,"0"0"-46,-1 0-1,1 0-15,0 0 16,17 0 0,-17 0-16,-1 0 15,18-17-15,1 17 0,34 0 16,-17 0 0,0 0-16,18 0 15,-18 0-15,-18-18 16,0 18-16,0 0 15,-17 0-15,17 0 16,-17 0-16,17 0 16,-17 0-16,53 0 15,-19 0-15,-16 0 16,17 0-16,-18 0 16,-17 0-1</inkml:trace>
  <inkml:trace contextRef="#ctx0" brushRef="#br0" timeOffset="85874.01">3052 15822 0,'0'18'0,"-18"-18"16,0 17-1,1-17 1,-19 18 0,1 0-16,0-18 15,-18 17-15,-35-17 16,17 0-16,-17 0 16,0 0-16,-18 0 15,0 0-15,35-17 16,1-1-16,-1-17 15,18 17-15,1-17 16,-1 17-16,17 1 16,-17-19-16,36 19 15,-1-1-15,18-17 16,0-1 0,0 1-16,18-18 15,35 18-15,0 0 16,52-36-16,1 36 15,18 0 1,35-18-16,-18 0 16,-18 17-16,-17 1 15,-35 18-15,-1 17 16,-52-18-16,-1 18 16,1 0-16,0 0 15,-1 18-15,-17-1 16,18 36-16,0-18 15,-1 18-15,1 0 16,-18-18-16,0 18 16,0-17-16,0 17 15,0-18-15,-18 0 16,1 0-16,17-17 16,-18 17-16,0-17 15,18 0 16</inkml:trace>
  <inkml:trace contextRef="#ctx0" brushRef="#br0" timeOffset="86477.81">3193 15840 0,'17'0'16,"36"0"-1,18 0 1,17 0-16,18 0 16,35 0-16,0 0 15,18 0-15,0 0 16,17 0-16,0 0 16,-52 0-16,-18 0 15,-71 0-15,0 0 16,-17 0-16</inkml:trace>
  <inkml:trace contextRef="#ctx0" brushRef="#br0" timeOffset="87474.49">2928 16880 0,'0'0'0,"-176"18"31,70-18-31,18 0 16,-18 0-16,0-18 15,18 1-15,17-1 16,18-17-16,0 0 15,36 35-15,-19-36 16,36 19-16,0-1 16,0-17-16,0 17 15,0-17-15,18 0 16,0-18 0,-1 17-16,19-17 15,-19 18-15,1-18 16,17 18-16,18 17 15,18-17-15,-1 17 16,18 18-16,18 0 16,18 0-16,-18 53 15,-18 0-15,0-17 16,-35 16-16,0-16 16,-36-1-16,1 18 15,0-35-15,-18 17 16,0-18-16,0 19 15,0-19-15,0 19 16,-18-19-16,0 19 16,1-36-16,17 35 15,-18-17-15,1-1 16,17 1 15</inkml:trace>
  <inkml:trace contextRef="#ctx0" brushRef="#br0" timeOffset="88271.9">3104 16863 0,'53'0'31,"0"0"-31,-17-18 15,34 18-15,1 0 16,17-17-16,0 17 16,18 0-16,0 0 15,17 0-15,1 0 16,-36 0-16,0 0 16,-35 0-16,0 0 15,-18 0-15,-17 0 16,-1 0 15,1 0 0,0 0-15,-1 0 15,1-18-15,0 18-16,17 0 15,-17 0 1,17 0-16,0 0 16,-17 0-16,17-18 15,0 18-15,-17 0 16</inkml:trace>
  <inkml:trace contextRef="#ctx0" brushRef="#br0" timeOffset="88787.83">4639 16880 0,'0'0'0,"-88"36"31,35-36-31,-18 0 0,1 0 16,-18 0-16,-36 0 15,-17 0-15,35-36 16,-35 1-16,35-18 15,0 0-15,18 0 16,18 36-16,34-36 16,1 35-16,35 1 15,0-19 17,35 19-17,18-1-15,18-17 16,17-1-16,53 19 15,-17-1-15,52 18 16,0 0-16,18 0 16,-17 0-16,-36 0 15,-18 0-15,-70 18 16,-17-1-16,-36 1 16,17 0-16,-17 17 15,0 0-15,-17 18 16,-1-18-16,0 1 15,18-19-15,-17 1 16,17 0-16,-18-18 16,18 17-1</inkml:trace>
  <inkml:trace contextRef="#ctx0" brushRef="#br0" timeOffset="90806.74">4304 15822 0,'0'0'0,"-71"0"0,-17 0 16,-18 0-16,-17 0 15,-1 0-15,1-18 16,-1 1-16,-17-18 16,53 17-16,0-17 15,53 17-15,-1 0 16,19 18-16,17-17 15,0-1 1,17 0-16,19 1 16,34-36-16,18 18 15,36-18-15,52 0 16,1 0 0,-36 18-16,-18-18 15,-52 17-15,-18 19 16,-18-1-16,-17 18 47,-1 0-32,19 0-15,-19 18 16,71-1-16,-35 19 16,35 17-16,-35-36 15,36 36-15,-54-18 16,0 1-16,-17-19 15,-1 1-15,1 17 16,-18 1-16,18-1 16,-1-18-16,-17 19 15,18-1-15,-18-17 16,0-1 0,0 1-1,-18 17-15,-17 0 16,17-17-16,-17 17 15,17-17 1,1 0-16,-1-1 16</inkml:trace>
  <inkml:trace contextRef="#ctx0" brushRef="#br0" timeOffset="100181.76">1182 16263 0,'17'0'0,"19"0"15,17 0 1,35 0-16,0 0 16,0 0-16,-17 0 15,17 0-15,0 0 16,18 0-16,-18 0 15,0 0-15,36 0 16,-36-18-16,18 18 16,0 0-16,-53 0 15,-18 0-15,-17 0 16,17 0-16,-18 0 16,1 0-16,0 0 15,-1-17-15,19 17 16,-19 0-16,19 0 31,-19 0-31,1 0 16,0 0-16,-1 0 15,1 0 1,17 0 0,0 0-16,1 0 15,-19 0-15,1 0 16,0 0-16,-1 0 15,1 0-15,-1 0 16,1 0 0,17 0-16,1 0 15,17 0-15,17 0 16,-17 0-16,-18 0 16,1 0-16,-19 0 15,1 0-15,-1 0 16,1 0-16,17 0 15,1 0 1,17 0 0,-36 0-16,19 0 15,-19 0-15,1 0 16,-1 0-16,1 0 47,0 0-32,-1 0-15,1 0 47,0 0-31,-1 0 0,36 0-1,-35 0 1,-1 0-16,1 0 15,0 0-15,-1 0 16,1 17 234,17-17-234,-17 0-16,0 0 15,17 0-15,-17 0 16,34 18-16,-16-18 16,-1 0-16,0 0 15,-17 0-15,0 0 16,-1 0 62</inkml:trace>
  <inkml:trace contextRef="#ctx0" brushRef="#br0" timeOffset="101003.55">4657 16334 0,'17'0'47,"1"0"-47,17 0 16,-17 0-16,52 0 16,195 0-1,-194 0 1,34 0-16,-16 0 15,-19 0-15,1 0 16,-1 0-16,-17 0 16,0 0-16,0 0 15,-18 0-15,36 0 16,-18 0-16,0 0 16,0 17-16,-36-17 15,1 0-15,-1 0 172</inkml:trace>
  <inkml:trace contextRef="#ctx0" brushRef="#br0" timeOffset="102435.21">6950 16334 0,'17'0'31,"19"0"-15,-1 0-16,35 0 15,19 0-15,16 0 16,1 0-16,35 0 16,-17 0-16,17 0 15,0 0-15,-17 0 16,17 0-16,0 0 16,0 0-16,-18 0 15,1 0-15,-1 0 16,1 0-16,-18-18 15,0 18-15,-1 0 16,-34 0-16,17 0 16,0 0-16,0 18 15,1-18-15,-1 17 16,0-17-16,-17 0 16,17 0-16,-18 0 15,1 0-15,-1 0 16,1 0-1,-18 0-15,0 0 16,0 0-16,35 0 16,0-17-16,18 17 15,-18 0-15,18 0 16,0 0-16,-18 0 16,18-18-16,-18 18 15,18 0-15,0 0 16,-36 0-16,1 0 15,-18 0-15,17 0 16,19 0-16,-19 0 16,18-18-16,0 18 15,1-17-15,-19 17 16,18 0-16,1 0 16,34 17-16,-35-17 15,36 0 1,-18 0-16,-1 0 15,-16 0-15,-1 0 16,18 0-16,-36 0 16,18 0-16,18 18 15,-18-18-15,1 18 16,-1-1-16,-18-17 16,-17 18-16,0-18 15,0 0-15,-18 0 16,18 0-16,-17 18 15,-19-18-15,36 0 16,-18 17-16,18-17 16,0 18-16,0-18 15,0 0-15,35 17 16,-35-17-16,18 0 16,-18 0-16,0 0 15,-36 0 1,18 0-16,-17 0 0,0 0 15,-1 0-15,1 18 16,17-18 0,1 18-16,17-18 15,-18 17-15,35-17 16,-34 0-16,-1 0 16,-17 0-16,-18 18 109</inkml:trace>
  <inkml:trace contextRef="#ctx0" brushRef="#br0" timeOffset="118215.13">1094 17903 0,'17'0'16,"1"0"-1,0 0-15,52 0 16,1 0 0,34 0-16,1 0 15,0 0-15,0 0 16,17 0-16,1 0 0,-1 0 15,18 0 1,1-17-16,34 17 16,36-18-16,-18 18 15,-36 0-15,-34 0 16,-18 18-16,17-1 16,-52-17-16,-18 0 15,-18 0-15,-17 0 16,17 0-16,-17 0 15,17 0-15,0 0 16,18 0-16,0 0 16,0 18-16,-18-18 15,0 0-15,-17 0 16,0 0-16,-1 0 16,1 0-16,0 0 31,17 18-31,-17-18 0,17 0 15,18 0 1,-36 0-16,19 17 0,-19-17 16,1 0 31,0 0-32,-1 0 1,18 0-16,-17 18 15,17-18 1,-17 0 0,0 0-1,-1 0-15,19 0 16,16 0-16,1 0 16,0 0-1,-17 0-15,-1 0 0,-18 0 16,1 0-1,0 0 110,-1 0-109,1 0 0,0 0-16,-1 0 15,1 0 48,0-18-63,-1 18 0,36 0 15,-18 0-15,18 0 16,-17 0-16,-1-17 16,18 17-16,-18 0 15,-17-18 1,-1 18-16,1 0 16,-18-18 109,0 1-110,0-1 1,0-17-16,0 0 15,0-18-15,0 0 16,-18-18-16,18 1 16,0 17-16,0 17 15,0 1 1,0 0-16,-17 0 16,-1 35 109,0 0-110,1 0-15,-18 0 16,-18 0-16,-36 0 15,1 0-15,-18 0 16,-88 0 0,89 0-16,-1 0 15,-18 0-15,1 0 16,-18 0 0,0 0-16,-18 0 15,0 0-15,36 0 16,-1 0-16,18-18 15,18 18-15,-18-18 16,18 18-16,0 0 16,0 0-16,17-17 15,1-1-15,-1 18 16,36 0-16,-18-18 16,0 18-16,18 0 15,-18 0-15,35 0 16,-35 0-16,18 0 15,-18-17-15,18 17 16,-18 0-16,17 0 16,1 0-16,0 0 15,0 0-15,-1 0 16,19 0-16,-19 0 16,1 0-16,0 0 15,-18 0 1,0 0-16,0 17 0,18-17 15,0 0 1,-1 0-16,1 0 16,17 18-16,-17-18 15,35 18 1,-18-18-16,1 0 16,-1 0-16,1 0 15,-1 0 1,18 17 15,0 1-15,-18 0-16,1-1 15,-1 19 1,0-1-16,18 0 0,-17-17 16,17 17-16,0 0 15,0 1-15,0 34 16,-18 1-1,18-1-15,-35-17 16,35 0-16,0-35 16,0 17-16,17-35 62</inkml:trace>
  <inkml:trace contextRef="#ctx0" brushRef="#br0" timeOffset="118905.08">5098 18344 0,'0'0'0,"17"-17"0,19-36 16,-1 18-16,18-18 16,35 0-1,0 18-15,-35-1 16,18 19-16,-36-1 16,0 18-16,-17 0 15,-18 35 1,0 36-1,0-1-15,-53 19 16,0 16-16,-18-16 16,1-1-16,-1-35 15,18-36-15,36 1 16,-1-18-16,36 0 47,17-18-47,18 1 15,0-1-15,0 0 16,-18 18-16,0 0 16,18-17-16</inkml:trace>
  <inkml:trace contextRef="#ctx0" brushRef="#br0" timeOffset="119235.88">6174 18080 0,'-18'0'0,"-53"35"15,1 0-15,-18 1 16,17-1-16,18 0 15,18 1-15,17-36 16,18 17 0,18 1-1,52-1-15,36 1 16,18-18 0,-36 0-16,18 18 15,-53-18-15,-18 0 16,-17 0-16,-1 0 15</inkml:trace>
  <inkml:trace contextRef="#ctx0" brushRef="#br0" timeOffset="119491.7">6156 18133 0,'0'35'0,"18"0"16,-18 1-16,0-1 15,0 35-15,0-17 16,0 0-16,0 0 16,0 18-16,0-54 15,0 19 1</inkml:trace>
  <inkml:trace contextRef="#ctx0" brushRef="#br0" timeOffset="119718.37">6350 18591 0,'18'18'16,"-18"0"0,0-1-16,17 1 15,-17 0-15,0-1 16,18-17 15</inkml:trace>
  <inkml:trace contextRef="#ctx0" brushRef="#br0" timeOffset="120426.55">6473 17992 0,'0'17'31,"0"19"-31,0 17 16,18-36-16,-18 18 16,0-52 46,0-1-46,0 1-16,0-1 15,0 0-15,0 1 16,0-1-16,0 0 47,18 18-32,17 0-15,-17 0 16,-1 0 0,1 0-1,0 18 32,-18 0-31,0 17-1,17 18-15,-17 0 16,0 17-16,0-34 0,18 34 16,-18-17-1,0-18-15,0 1 16,0-1-16,0-18 16,0 1-16</inkml:trace>
  <inkml:trace contextRef="#ctx0" brushRef="#br0" timeOffset="120764.75">6791 18062 0,'18'0'47,"-1"0"-47,1-17 16,0 17-16,-1 0 15,1 0-15,-1 0 16</inkml:trace>
  <inkml:trace contextRef="#ctx0" brushRef="#br0" timeOffset="121359.88">6879 18045 0,'-17'0'16,"-1"17"-16,0 1 16,1-18-16,17 18 31,-18-18-15,18 17-1,0 1 1,0-1 62,18-17-78,17 18 16,-35 0-1,18-18-15,-1 17 16,-17 19-16,18-19 15,-18 1-15,0 17 16,17 18-16,-17-18 16,0 1-16,18-1 15,-18-17-15,0-1 16,0 1-16,0-1 16,-18 1-1,1-18 1,-1 0-1,-17 0-15,17 0 16,1 0-16,-1 0 16,0-18-1,1 18 1,-1-17-16,18-1 31,0 1 0</inkml:trace>
  <inkml:trace contextRef="#ctx0" brushRef="#br0" timeOffset="121914.6">6879 18115 0,'18'0'62,"17"0"-46,0-17-16,1 17 15,17 0-15,-36 0 16,18 0-16,1 0 16,-19 0-16,1 0 15</inkml:trace>
  <inkml:trace contextRef="#ctx0" brushRef="#br0" timeOffset="123749.1">9596 14411 0,'0'0'16,"-89"18"-1,36-1-15,1-17 16,-19 0-16,18 0 16,0 0-16,-35 0 15,35-17-15,-18-1 16,-17-17 0,0 17-16,0-17 15,0-18-15,35 18 16,-18-1-16,18-17 15,0 0-15,0 1 16,36 16-16,-1 1 16,1 0-16,-1-1 15,18 1-15,0 18 16,0-19-16,0 1 16,0-18-16,0-18 15,35 36-15,-17-18 16,-1 0-16,36 0 15,-17 18-15,-19-18 16,36 18-16,18 0 16,-1-1-16,19 19 15,-19-1-15,18 1 16,-17 17-16,-18 0 16,-18 0-16,0 0 15,-17 0 1,0 0-16,-1 0 15,19 17 1,-19-17 0,18 18-16,18-1 15,-17 1-15,-1 0 16,0-1-16,-17 1 16,17 0-16,-17 17 15,-1-17-15,19-18 16,-36 17-16,17 18 15,1-35-15,0 36 16,-18-19-16,17 1 16,-17 35-16,18-18 15,-18 0-15,17 1 16,-17-1-16,18 0 16,-18 18-16,0-35 15,18 17-15,-18 0 16,0 1-1,0 34-15,0-34 16,0 16-16,0-16 16,-18-1-16,18 18 15,-18-35-15,1 17 16,-1-17-16,18-1 16,-17 1-16,17-1 15,-18-17 1,0 0 31,1 18-47,-1-18 15,0 18-15,-17-1 16,17 1-16,1-18 16,-1 18-1,1-18-15,-1 0 16,0 0-1,1 0-15</inkml:trace>
  <inkml:trace contextRef="#ctx0" brushRef="#br0" timeOffset="126034.61">9084 13917 0,'0'-18'78,"0"1"-63,-18-1 1,18 1 0,0-1-1,-17 0-15,17-17 16,-18 17-16,18-17 16,0 17-16,0 1 15,-18-1-15,18 0 16,0 1-16,0-1 15,0 1 1,0-1-16,-17 0 16,17 1-16,0-1 15,0 0-15,0-17 16,-18 35 0,18-18-16,0 1 15,0-1-15,0 1 16,0-1-1,-17 0-15,17 1 16,0-1 0,-18 0 15,18 1 0,0-1-15,-18 18-16,18-18 15,0 1 17,-17-1-17,17 1 1,0 34 109,0 1-109,0-1-16,0 19 15,0-19 1,0 1-16,0 17 15,17 1 1,-17-19-16,0 1 16,0-1-1,0 1 1,0 0 0,0-1-16,0 1 15,0 0 1,0-1-16,0 1 15,18-18-15,-18 18 16,0-1-16,0 1 16,0-1-1,0 1-15,0 0 16,0-1-16,0 1 16,18 0-1,-18-1 1,0 1-1,0 0 1,0-1 15,17-17-31,-17 18 16,0 0 0,0-1-16,0 1 31,18-18-16,-18 17-15,0 1 32,17-18-32,-17 18 15,0-1 1,18 1 0,-18 0-16,0-1 15,18-17-15,-18 18 16,0 0-16,0-1 15,0 1 1,17 17 0,-17-17-16,0-1 15,18 19-15,-18-19 16,0 19-16,18-19 16,-18 1-16,0 17 15,17 0-15,-17-17 16,0 0-16,0-1 15,18-17 48,-18-17-16,0-1-16,0 0-15,-18 1-16,18-18 15,-17-1 1,17 1 0,-18 0-16,18-18 15,-18 35-15,18-35 16,0 18-16,-17 0 15,17-1-15,0 1 16,-18 0-16,18 17 16,-18 1-16,18-19 15,-17 1-15,17 17 16,0-17-16,0 17 16,-18 1-16,18-19 15,-17 19-15,17-1 16,-18 1-1,18-1-15,0 0 16,0 1-16,0-1 31</inkml:trace>
  <inkml:trace contextRef="#ctx0" brushRef="#br0" timeOffset="129116.45">9102 13106 0,'17'0'15,"1"0"17,0 0-32,-1 0 15,19 0-15,16 0 16,1 0 0,0 0-16,0 17 0,-18-17 15,1 18-15,-1 0 16,-17-1-16,-1 1 15,19 17-15,-19-17 16,18 17-16,-17 0 16,17 1-1,-17-1-15,0 18 0,-1 0 16,1-18 0,0 0-16,-1 18 15,1-18-15,-1 18 16,-17-35-16,18 35 15,-18-18-15,0 1 16,0-1-16,0 0 16,0 0-16,0 1 15,0 17-15,0-18 16,-18 18-16,18-18 16,-17 0-16,17 18 15,-18-17-15,1-1 16,-1 0-16,0-17 15,1 17 1,-1 0-16,0 1 16,-17-1-16,17-18 0,-17 19 15,18-19 1,-1 1-16,-17 0 16,17 17-16,0-17 15,-17-18-15,0 17 16,-18 18-16,18-35 15,-18 18-15,17-18 16,-16 0-16,16 0 16,-17 0-16,18 0 15,-18 0-15,-17 0 16,17 0-16,-18 0 16,-17 0-16,17-18 15,-17 18-15,0-17 16,0-1-16,35 1 15,-35-1 1,17 0-16,1 1 16,17-19-16,0 19 0,35-1 15,-17 0-15,17-17 16,18 18-16,-17-1 16,17-17-16,-18-18 15,18 17 1,-18 1-16,18-18 15,-17 0-15,-1 0 16,18 0-16,0-17 16,0 17-16,0 0 15,0 0-15,0 0 16,0 0-16,0-17 16,0 34-16,18-16 15,-18-1-15,17 17 16,1 1-16,-18 0 15,18 17-15,-1 1 16,-17-19-16,18 19 16,-1-1-16,-17 0 15,18 1-15,0-19 16,-1 19-16,1-18 16,0 17-1,-1 0-15,19 1 16,-1-1-16,0 0 0,0 1 15,1 17 1,-1-18-16,0 18 16,0 0-16,36-18 15,-18 18-15,0 0 16,-18 0-16,0-17 16,-17 17-16,0 0 15,-1 0 16,1 0-15,0 0-16,-1 0 16,1 0-16,0 0 15</inkml:trace>
  <inkml:trace contextRef="#ctx0" brushRef="#br0" timeOffset="129511.04">8784 13018 0,'0'0'0,"18"-18"0,-1 18 31,1 0-31,0 0 47,-18 18-47,0 17 15,0-18-15,0 19 16,0-19-16,0 1 16,0 17-16,-18-17 15,0-18-15,1 18 16,-1-18 46,18-36-62,-17 19 16,17-19-16,0 1 16,0 17-16,0 1 15,0-1-15,0 1 16</inkml:trace>
  <inkml:trace contextRef="#ctx0" brushRef="#br0" timeOffset="130766.06">7549 18221 0,'18'0'16,"-18"18"0,18 17-16,17 18 15,-17-18-15,17 0 16,18 18 0,-18 0-16,0-18 15,-17-35-15,0 18 0</inkml:trace>
  <inkml:trace contextRef="#ctx0" brushRef="#br0" timeOffset="131039.58">7867 18186 0,'0'0'15,"-18"0"-15,1 35 0,-54 53 32,18-17-32,18-1 0,-36-34 15,18-1-15,18-18 16,0 1-16,35 0 15,-18-18-15</inkml:trace>
  <inkml:trace contextRef="#ctx0" brushRef="#br0" timeOffset="132448.28">8167 18186 0,'17'0'32,"19"0"-32,17 0 15,0 0-15,35 0 16,0 0-16,-18 0 16,1 0-16,-36 0 15,1 0-15,-19-18 16,1 18-1,0 0-15</inkml:trace>
  <inkml:trace contextRef="#ctx0" brushRef="#br0" timeOffset="132874.01">8484 18168 0,'0'53'16,"-35"0"-1,17 0-15,1-36 16,-1 19-16,18-19 15,-18 19-15,1-19 16,-1-17-16,18 18 16,-17-18-1</inkml:trace>
  <inkml:trace contextRef="#ctx0" brushRef="#br0" timeOffset="133438.75">8696 18115 0,'0'18'15,"0"-1"1,0 36-16,0 0 16,0 0-16,0 18 15,-18-36-15,18 0 16,0 1-16,0-19 15,0 1-15,18-1 16,0 1 0,-1-18-16,19 0 15,-1 0-15,18-18 16,-18 18-16,-17-17 16,-1 17-16,-17-18 109,-17 18-93</inkml:trace>
  <inkml:trace contextRef="#ctx0" brushRef="#br0" timeOffset="135907.37">5203 18821 0,'18'0'16,"0"0"-16,-1 0 15,19 0 1,34 0-16,36 0 16,-18 0-16,18 0 0,-18 17 15,0-17 1,-17 18-16,0-18 16,-1 0-16,1 0 15,-1 0-15,18 0 16,1 0-16,-1 0 15,-18 0-15,-17 0 16,-17 18-16,-1-18 16,0 0-16,-17 0 15,-1 0-15,19 0 16,-19 0-16,36 0 16,35 0-16,-17 0 15,0 0-15,34 17 16,-16-17-16,-19 0 15,1 18-15,-18-18 16,-18 0-16,0 0 16,0 0-16,18 0 15,-17 0 1,-1 0-16,0 0 0,0 0 16,18 0-1,-17 0-15,-1 0 16,18 0-16,0 0 15,17 0-15,19 0 16,16 0-16,-16 0 16,16 0-16,-34-18 15,-1 18-15,-17 0 16,-17-17-16,-1 17 16,-17 0-16,-1 0 15,1 0-15,0-18 16,-1 18-16,18 0 15,1 0-15,-1 0 16,-17 0-16,-1 0 16,1 0-1</inkml:trace>
  <inkml:trace contextRef="#ctx0" brushRef="#br0" timeOffset="137630.68">9895 17921 0,'-17'53'0,"-19"-18"15,-16 71-15,-19-18 16,0 36-16,-17 35 16,0-18-16,-18 0 15,18-18-15,18-17 16,-1-71-16,18-35 15,35 0-15,1 0 16,-1 0 0</inkml:trace>
  <inkml:trace contextRef="#ctx0" brushRef="#br0" timeOffset="138506.41">10142 18292 0,'-53'17'0,"-17"36"16,17 0-16,0 0 15,0 0-15,35-18 16,1 0-16,52-35 31,36 0-31,17 0 16,-35 0-16,0 0 15,-18 0-15,18-35 16,-35 17-16,17 1 16,-18-1-16,-17 1 15,0-19-15,18 36 16,-18-17-16,0-1 16,0 0-1,-18 18-15,1-17 16</inkml:trace>
  <inkml:trace contextRef="#ctx0" brushRef="#br0" timeOffset="138699.44">10301 18344 0,'0'0'0,"53"0"0,0 0 16,-18 18-16,18 0 16,-18-18-16,-17 0 15,17 17-15,1-17 16</inkml:trace>
  <inkml:trace contextRef="#ctx0" brushRef="#br0" timeOffset="138909.54">10619 18309 0,'0'71'16,"0"-18"0,0 17-16,0-17 15,-18-18-15,18 1 16,0-19-1,0-34 17,35-19-32,-17-17 15</inkml:trace>
  <inkml:trace contextRef="#ctx0" brushRef="#br0" timeOffset="139110.26">10760 18274 0,'0'35'16,"0"18"-16,0 18 16,0-18-16,0-1 15,0 1 1,0-17-16,0-19 16,0 1-1,-18-18-15,0 0 16,1 0-1</inkml:trace>
  <inkml:trace contextRef="#ctx0" brushRef="#br0" timeOffset="139345.34">10442 18609 0,'0'0'0,"0"35"0,0 18 16,0-18-16,0 1 15,0-19-15,0 1 16,18-18-16,0 18 16,17-18-16,0 0 15,18 0 1,0 0-16,0-18 16,-18 0-16,18 18 15,-35-17-15,17-1 16</inkml:trace>
  <inkml:trace contextRef="#ctx0" brushRef="#br0" timeOffset="139787.26">11112 18309 0,'0'0'0,"0"-17"0,18 17 16,0-18-16,-1 18 15,36-18-15,-35 18 16,0 0 0,-1 0-1,1 0 16,-18 36-15,18-1-16,-1-18 16,-17 36-16,18-17 15,-18-19-15,0 1 16,0 0-16,0-1 16,0 1-1,-18-18 48,-17 0-48</inkml:trace>
  <inkml:trace contextRef="#ctx0" brushRef="#br0" timeOffset="140005.29">11060 18521 0,'0'-18'0,"17"18"15,36-17-15,-18-1 16,18 0-16,0 18 16,0-17-16,-35 17 15,-1 0-15,-34 0 31,-1 0-15</inkml:trace>
  <inkml:trace contextRef="#ctx0" brushRef="#br0" timeOffset="140228.6">11201 18609 0,'0'0'0,"0"18"0,0-1 15,0 1 1,0 0 0,0-1-1,0 1 1,0-1 0,-18 1-1,0-18-15,1 0 16,-19 0-16</inkml:trace>
  <inkml:trace contextRef="#ctx0" brushRef="#br0" timeOffset="140421.84">11060 18750 0,'17'0'32,"18"0"-32,1 0 15,-1 0-15,-17 0 16,-1 0-1,19 0-15,17 0 16,-18 0-16,18 0 16,0 0-16,-36 0 15,1 0-15,0 0 16</inkml:trace>
  <inkml:trace contextRef="#ctx0" brushRef="#br0" timeOffset="140639.46">11553 18292 0,'0'0'16,"18"0"15</inkml:trace>
  <inkml:trace contextRef="#ctx0" brushRef="#br0" timeOffset="140896.74">11536 18292 0,'-18'35'0,"1"0"15,17 0-15,-18 18 16,18-17-16,-18-1 16,18-18-16,0 1 15,0 0-15,18-18 32,0 0-32,-1 0 15,18 0-15,-17 0 16,0 0-1</inkml:trace>
  <inkml:trace contextRef="#ctx0" brushRef="#br0" timeOffset="141059.7">11589 18521 0,'53'-18'16,"-36"18"0,1-17-16,0-1 31</inkml:trace>
  <inkml:trace contextRef="#ctx0" brushRef="#br0" timeOffset="141323.9">11783 18309 0,'0'35'15,"0"36"1,0 17-16,0-17 16,0-1-1,0 1-15,-18-18 16,18-18-16,0-17 15,0-36 48</inkml:trace>
  <inkml:trace contextRef="#ctx0" brushRef="#br0" timeOffset="141966.38">12030 18239 0,'0'17'16,"0"36"-1,0 18-15,0 17 16,0-35-16,0 0 16,35 0-16,-35-36 15,18 1-15,-1 0 16,1-18-16,17 0 16,-17-18-16,-1-17 15,1-1-15,0 1 16,-1 0-16,1 0 15,-18-1-15,0 1 16,0 17-16,0 1 16,0-1-16,0 0 31,-18 18-31,1 0 31</inkml:trace>
  <inkml:trace contextRef="#ctx0" brushRef="#br0" timeOffset="142199.84">11836 18609 0,'35'0'16,"0"0"-16,18 0 15,18-18-15,-1 18 16,-34 0-16,-1 0 16,-53 0 31</inkml:trace>
  <inkml:trace contextRef="#ctx0" brushRef="#br0" timeOffset="142548.57">11906 18680 0,'53'0'16,"0"0"-16,-18 0 15,-17 0-15,0 0 16,-1 0-16,1 0 15,-18 17 79,0 1-78,0-1-16,0 1 15,0 0-15,-18-18 47,1 0-31</inkml:trace>
  <inkml:trace contextRef="#ctx0" brushRef="#br0" timeOffset="142733.07">11959 18838 0,'0'0'0,"0"18"32,35-18-17,18 0 1,18 0-16,-53 0 16,34 0-16,-34-18 15,17 1-15,1-1 16,-19 0-16</inkml:trace>
  <inkml:trace contextRef="#ctx0" brushRef="#br0" timeOffset="142973.04">12471 18292 0,'0'17'16,"0"18"-16,0-17 16,0 35-16,0-35 15,0 17-15,0-17 16,0-1-16</inkml:trace>
  <inkml:trace contextRef="#ctx0" brushRef="#br0" timeOffset="143390.44">12453 18521 0,'18'0'47,"-18"17"-31,0 19 15,-18-36-31,0 35 16,1 0-16,17 1 15,-18-1-15,18-18 16,0 1-16,0 0 16,18-18-1,-1 0-15,1 0 16,17-18-16,-17 18 15,-18-18-15,18 18 16,-18-17-16,0-1 16,0-17-1,0 17-15,0 1 16,-18-1-16,18 0 16,-18 18-1,18-17 32,0-1-31</inkml:trace>
  <inkml:trace contextRef="#ctx0" brushRef="#br0" timeOffset="143656.34">12541 18486 0,'0'70'15,"0"-17"-15,0 18 16,0-1-16,0-35 16,0 1-16,0-54 47,18-17-32,0 17-15,-18 0 16,0 1-1,0-1 1,17 18 0,-17-17-16</inkml:trace>
  <inkml:trace contextRef="#ctx0" brushRef="#br0" timeOffset="143897.53">12594 18503 0,'0'53'31,"0"18"-31,0-18 0,0-1 16,0 19-16,0-36 16,0-17-16,18 0 15,-18-36 32,17 0-47,1-35 16,17-35-16</inkml:trace>
  <inkml:trace contextRef="#ctx0" brushRef="#br0" timeOffset="144164.87">12841 18309 0,'0'53'16,"0"-35"-1,0 17-15,0 0 16,0-17-16,0 0 16,18-18 15,-1 0-16,-17-18 1,18 18 0</inkml:trace>
  <inkml:trace contextRef="#ctx0" brushRef="#br0" timeOffset="144364.79">12788 18538 0,'0'0'0,"18"0"16,17 0 0,0 0-16,18 0 15,18 0-15,-1 0 16,-34 0-16,-19 0 16,1 0-16,-36 0 31,1 18-16</inkml:trace>
  <inkml:trace contextRef="#ctx0" brushRef="#br0" timeOffset="144663.23">12965 18697 0,'0'0'0,"-18"53"16,0-53-16,18 18 16,18-18 15,0 0-16,17 0-15,0-36 16,0 1-16,-17 18 16,0-19-16,-18 19 15,0-1-15,0 0 16,0 1 0,-18 17-1,-17 0-15,17 0 16,1 0-16,-1 0 15,0 0-15,1 0 32</inkml:trace>
  <inkml:trace contextRef="#ctx0" brushRef="#br0" timeOffset="149861.23">10760 17410 0,'0'0'0,"53"-18"15,-36 18 1,19 0-16,-1 0 16,-18 0-16,19 0 15,-1 18-15,-17-1 16,-1 18-16,-17 1 15,0-1-15,0 36 16,-17-18-16,-19 17 16,-17-17-16,-17-18 15,35-17-15,-18 0 16,17-18-16,36-18 47,18 18-32,35 0-15,18-18 16,17 18-16,0 0 16,-18 0-16,1 18 15,-36 0-15,-17-18 16</inkml:trace>
  <inkml:trace contextRef="#ctx0" brushRef="#br0" timeOffset="150346.13">11395 17586 0,'-18'0'16,"18"35"0,-18 1-1,18-1-15,0-18 16,0 19-16,0-19 15,0 1 1,18-18-16,35 18 0,-18-18 16,-17 0-16,17 0 15,-17 0-15,17-18 16,-17 0-16,-1-17 16,1 0-16,-18 0 15,0-1-15,0 1 16,0 0-16,0 17 15,0 0-15,-18-17 16,1 35-16,-1-18 16,0 18-16,1 0 15,-1 0 1,1 18-16,-19 17 0,19-17 16,-19 17-16,36-17 15,-17 17 1</inkml:trace>
  <inkml:trace contextRef="#ctx0" brushRef="#br0" timeOffset="150972.59">11942 17480 0,'-18'18'16,"0"17"-1,-17-17-15,17-1 16,1 1-16,-1 0 16,0-18-16,36 0 62,17 0-62,36 0 16,35 0-1,-18 0-15,35 17 16,-34 1-16,-54-18 16,0 18-16</inkml:trace>
  <inkml:trace contextRef="#ctx0" brushRef="#br0" timeOffset="151390.26">12259 17462 0,'-18'18'16,"18"17"-16,-17 18 15,-1 0-15,18 0 16,-18 0-16,1 18 16,17-36-16,-18 35 15,1-34-15,17-1 16,0-17-16</inkml:trace>
  <inkml:trace contextRef="#ctx0" brushRef="#br0" timeOffset="151929.51">12735 17374 0,'-17'18'16,"-19"35"-1,19 17-15,-19 1 16,19-18-16,17-35 15,0 17 1,17-18 0,19-17-16,-19 0 15,36 0-15,-17 0 16,-19-17-16,18-1 16,-35 1-16,18-19 15,0 1-15,-18 17 16,0-17-16,0 17 15,0 1-15,0-1 16,0 0-16,-18 18 16,0 0-1</inkml:trace>
  <inkml:trace contextRef="#ctx0" brushRef="#br0" timeOffset="152378.54">12647 17709 0,'-18'18'0,"18"17"15,-17 1-15,-1-19 16,1 19-16,-1-1 15,18-18-15,0 1 16,0 0-16,0-1 16,18-17-1,17 0-15,0 0 16,0 0-16,1-17 16,-1-19-16,-17 19 15,-1-18 1,1 17-16,-18-17 15,17-1-15,-17 19 16,0-1-16,0 0 16,-17 1-16,-1-1 15,1 1-15,-1 17 16,0-18-16,1 18 16,-1 0-16,0 0 15,1 0-15,-1 0 16,0 0-1,1 18 1</inkml:trace>
  <inkml:trace contextRef="#ctx0" brushRef="#br0" timeOffset="153788.88">10636 17921 0,'18'0'31,"35"0"-31,0 0 16,35 0-16,0 0 15,36 0-15,-19 0 16,54 0-16,-18 0 15,0 0-15,-35-35 16,-18 35-16,-17-18 16,-53 1-16,17-1 15,0 18-15,-17-18 16,17 18 0,0-17-16,1 17 0,34-18 15,1 18-15,-18-18 16,0 18-16,-18 0 15,-18 0-15,19 0 16,-19 0-16,-17-17 31,18 17-15,0 0 62,-1 0-62,36 17-16,18 1 15,-1 0-15,1-18 16,-36 17-16,-17-17 16,-1 0-1</inkml:trace>
  <inkml:trace contextRef="#ctx0" brushRef="#br0" timeOffset="156178.67">5821 17515 0,'0'0'0,"-88"53"15,-36 36-15,1 16 16,-1 1-16,-35 35 16,36 18-16,35-53 15,35 17-15,18 18 16,-1-35-16,36 18 15,0-54-15,0-34 16,18-1-16,35 0 16,17-17-16,1-18 15,0 0-15,52-35 16</inkml:trace>
  <inkml:trace contextRef="#ctx0" brushRef="#br0" timeOffset="156949.79">13388 17462 0,'0'0'0,"35"89"0,0 34 16,18 54-16,-17 34 15,-36 36-15,0-18 16,0-70-16,-18-35 15,-17-18-15,17-18 16,-17-71-16,-18-17 16,35 0-16,1 0 15,-19 0-15,19 0 16,-1-53 0,18-17-16</inkml:trace>
  <inkml:trace contextRef="#ctx0" brushRef="#br0" timeOffset="158004.49">13494 17657 0,'0'0'0,"17"-36"0,36-34 0,0-36 16,0-18-16,35-52 16,18-89-1,53-34-15,35-37 16,53-16-16,88-54 15,0 36-15,-106 140 16,-105 89-16,-36 35 16,-17 18-16,-18 35 15,-18 18-15,-17 17 16,-1 1-16,-34-1 234,-19 18-234,1-18 16,0 18-16,-18-17 16,0-1-16,35 18 15,1 0-15,17-18 16,-18 18-1,18 18 1,18 0-16,-1 17 16,19 0-16,-1 36 15,18-18-15,17 17 16,1 1-16,-1-18 16,-17 17-16,-17-34 15,-19-1-15,1-18 16,-18-69 31,0-1-32,0-36-15,-18-16 16,-17-36-16,0 17 16,-1 18-16,1 36 15,17 34-15,18 19 16,-17 17-1,17 17 1</inkml:trace>
  <inkml:trace contextRef="#ctx0" brushRef="#br0" timeOffset="159782.88">16669 12365 0,'17'0'31,"1"35"-15,0 0-16,-18 1 15,17-1-15,-17 0 16,0 1-16,0-19 15,18 18-15,-18-17 16,0 0-16,0-1 16,18 1-16</inkml:trace>
  <inkml:trace contextRef="#ctx0" brushRef="#br0" timeOffset="160578.44">16651 12947 0,'53'0'15,"0"0"-15,18-18 16,-19 18 0,-16 0-16</inkml:trace>
  <inkml:trace contextRef="#ctx0" brushRef="#br0" timeOffset="160917.19">16704 12929 0,'0'18'16,"0"0"-16,0 35 15,0-18 1,0 18-16,0-18 0,0 18 16,0-18-16,0-17 15,0-1 1,18 1 0,-1-18-1,36 0-15,0 0 16,0 0-16,-18 0 15,-17 0 1,-53-18 15</inkml:trace>
  <inkml:trace contextRef="#ctx0" brushRef="#br0" timeOffset="161094.41">16669 13123 0,'0'0'0,"70"-17"0,19 17 15,-1-18 1,0 0-16,-35 18 16,-36-17-16,1 17 15,-18-18-15,18 18 16</inkml:trace>
  <inkml:trace contextRef="#ctx0" brushRef="#br0" timeOffset="161457.79">17145 12876 0,'18'0'15,"-18"18"-15,0 17 16,0 1-16,0 17 15,0-18-15,-18 18 16,-17 17-16,-1 1 16,1-1-1,-18-17-15,18 0 0,0-18 16,-18-17-16,35-18 16,1 0-16,-1 0 15,36 0 63,17 0-78,0-18 16,18 1-16,0-1 16,-18 1-16,-17-1 15</inkml:trace>
  <inkml:trace contextRef="#ctx0" brushRef="#br0" timeOffset="161731.04">17110 13388 0,'53'18'15,"17"-1"1,-17 1-16,-35-1 0,17-17 16,-17 18-16,-1-18 15,-17 18-15,0-1 47,0 1-47,0 17 16,0-17-16,-17 35 15,-1-18-15,-17 0 16,17 18 0,0-53-16,18 18 15,-17-18 1</inkml:trace>
  <inkml:trace contextRef="#ctx0" brushRef="#br0" timeOffset="162388.57">17339 14005 0,'0'0'0,"88"0"15,-70 0-15,-18 18 32,17-18-17,-17 18 16,0-1-31,0 1 16,0-1-16,0 19 16,-17-1-16,-1 18 15,1-18-15,-19 18 16,19-18-16,-19 18 16,1-17-1,0-1-15,17-17 0,1-18 16,-1 0-1,18-18 1</inkml:trace>
  <inkml:trace contextRef="#ctx0" brushRef="#br0" timeOffset="162591.87">17480 14270 0,'35'-18'16,"-70"36"-16,123-36 0,-70 18 16,0 0-16,-1-17 15,1 17 1,-18-18 0,18 0-1,-18 1-15</inkml:trace>
  <inkml:trace contextRef="#ctx0" brushRef="#br0" timeOffset="162865.14">17745 14005 0,'17'53'31,"-17"0"-31,0 0 16,0 35-16,0-17 16,0-1-16,0 1 15,0-18-15,0 0 16,0-36-16,0 1 16,0 0-16,0-54 46</inkml:trace>
  <inkml:trace contextRef="#ctx0" brushRef="#br0" timeOffset="163266.99">17903 14146 0,'0'0'0,"159"-35"31,-123 17-31,-1 18 16,-18 0 46,-17 18-62,0 0 16,0-1-16,0 1 15,0 0 1,0-1 15,-17 1-15,-1-18 15,1 0-15</inkml:trace>
  <inkml:trace contextRef="#ctx0" brushRef="#br0" timeOffset="163492.21">18009 14217 0,'36'0'31,"-19"0"-15,1 0-16,0 0 15,-1 0 1</inkml:trace>
  <inkml:trace contextRef="#ctx0" brushRef="#br0" timeOffset="163797.31">18009 14235 0,'-53'53'31,"36"-18"-31,17-18 15,-18 1-15,18 0 16,0-1 15,18-17-15,17 0-16,18 0 16,-18-17-16,18 17 15,-35-18-15,-1 18 16,1 0-1,-18-18-15</inkml:trace>
  <inkml:trace contextRef="#ctx0" brushRef="#br0" timeOffset="164177.31">18397 13864 0,'0'18'31,"0"52"-31,0 19 16,0 16-16,0 1 16,-17 18-16,17-54 15,0 1-15,0-18 16,0-18-16,-18 0 16,18-17-16,-18-18 109</inkml:trace>
  <inkml:trace contextRef="#ctx0" brushRef="#br0" timeOffset="169905.46">20461 13600 0,'0'0'0,"-18"17"16,1 18-1,-1 36-15,-35-18 16,36 18-16,-19-19 16,36-16-1,0-1-15,0 0 16,0 1-16,0-1 16,36 0-16,17 18 15,17 0-15,1 0 16,-18-35-16,-18-18 15,0 0-15,0 0 16,-17 0-16,0 0 16,-1-18-16,19 0 15,-36 1-15,17-1 16,1-17-16,0-1 16,-1 1-16,1 17 15,-18-17-15,17 0 16,-17 0-16,18-1 15,-18 1 1,0 17-16,0-17 0,0 18 16,0-1-16,0 0 15,0-17 1,0 17-16,-18 1 16,1-19-16,-1 1 15,1 17 1,-1 1-16,0 17 15,18-18-15,-17 18 16,-19 0 0,19 0-16,-19 0 15,1 35-15,0 1 16,17 17-16,-17-18 16,17 0-16,1-17 15,17 0-15,-18-18 16,18 17 31</inkml:trace>
  <inkml:trace contextRef="#ctx0" brushRef="#br0" timeOffset="170556.99">20638 13511 0,'0'0'15,"-18"0"-15,-17 18 0,-1 53 16,-17-1-16,18 36 16,0-18-1,17 0-15,-35-17 16,36 17-16,-1-17 15,18-1-15,0-34 16,0 16-16,18-34 16,35 17-16,17-35 15,18 0-15,-17 0 16,17-17-16,-17-19 16,-1 19-16,-17-36 15,0 18-15,-35-18 16,-1 0-16,-17-18 15,18 1-15,-18-1 16,0 18 0,0 0-16,-18 0 0,18 0 15,-17 36-15,-1-1 16,18-17-16,-18 35 16,-17-18-16,17 1 15,-17 17-15,0 0 16,0 0-1,-1 0-15,1 0 16,17 0-16,1 0 16,-1 17-1,18 1-15,0 17 16</inkml:trace>
  <inkml:trace contextRef="#ctx0" brushRef="#br0" timeOffset="172037.11">21202 13758 0,'-18'0'16,"1"0"0,-1 18-16,18 0 31,-18-18-31,18 17 16,0 1-16,0 0 15,0-1-15,0 1 16,0-1-16,18 1 15,-18 0-15,18-1 16,-1 1-16,1 17 16,0-17-16,-1 0 15,1-18-15,17 17 16,-17-17-16,-1 0 16,1 0-1,0 0 1,-1-17-16,1-19 15,-18 1 1,18 35-16,-18-18 16,0 1-16,0-1 15,0 0 1,0 1 0,0-1-1,0 1 1,-18 17-16,18-18 15,-18 18-15,1 0 16,-1 0-16,0 0 16,1-18-16,-1 18 15,0 0-15,1 0 16,-1 0-16,1-17 16,17 34 62</inkml:trace>
  <inkml:trace contextRef="#ctx0" brushRef="#br0" timeOffset="172944.16">21537 13212 0,'-18'-18'32,"1"18"-17,-1 0-15,1-18 16,-19 18-16,1 0 16,0 0-16,17 0 15,-17 0-15,-1 0 16,1 0-16,0 0 15,0 18-15,-1 0 16,-17-1-16,36 1 16,-18-1-16,35 1 15,-36-18-15,36 18 16,-17-1 15,17 1-15</inkml:trace>
  <inkml:trace contextRef="#ctx0" brushRef="#br0" timeOffset="173548.89">20973 13229 0,'-18'0'16,"18"18"0,-35-1-16,35 1 15,-18 0-15,0-1 16,1 1 0,17 0-1,17-18 32,1 0-47,17 17 16,18 1-16,0-18 15,-35 18-15,-1-1 16,19-17-16,-19 0 16,-17-35 93,0 17-93,-17 1-16,-1-19 15,18 1-15,-18 17 16,18-17-16,-17 35 15,17-17-15,-18-1 16</inkml:trace>
  <inkml:trace contextRef="#ctx0" brushRef="#br0" timeOffset="177139.57">21237 13829 0,'0'-18'31,"0"1"-31,0-1 32,0 0-32,18 1 15,-1 17-15,-17-18 16,18 0-16,0 1 16,-1-19-1,1 19-15,0-1 16,-1 1-16,1 17 15,0 0 17,-1 35-1,1-18-31,-18 1 16,0 0-16,18-1 15,-18 1 1,0 0-16,0-1 15,0 1 1,17-18 93,1 0-109,-1 0 16,1 0 0,0 18 15,-18-1-15,0 1-1,0 0 16,0-1-31,-18 1 16,18-1 0,-18-17-16,18 18 15,18-18 79,0 0-94,-18 18 16,17-1-1,-17 1-15,0 0 16,0-1 0,0 1-1,0 0 1,-17-18-1,-1 0-15,0 17 16,1-17-16,-1 0 16,1 0 15,17 18 47,17-18-78,-17 17 16,0 1 31,0 0-32,-17-18 1,-1 0-1,-17 0 1,35 17-16,-36-17 16,19 0-16,-1 0 15,0 0-15,1 0 63,17-17-48,0 34 64,0 1-64,-18-18 1,0 0-1,1 0 1,-1 0 0,1 0-1,-1 0-15,0-18 16,18 1-16,-17-1 16,-1 0-16,18 1 15,0-1 1,-18 18 140,1 0-140,-19-17-16,19-1 15,-1 18 1,1-18 0,17 1-1,0-1 1,0 0-1,0 1-15,0-19 16,0 19-16,0-18 16,17-1-16,-17 19 15,0-1 1,0 0 0,18 1 30,-18-1-30,0 0 0,17 18-16,-17-17 15,18 17-15,0 0 47,17 17-31,0 1-16,1 0 15,-19-1-15,1 1 16,-1-18 31,-17-18-31,0 1-1</inkml:trace>
  <inkml:trace contextRef="#ctx0" brushRef="#br0" timeOffset="180495.8">20814 13529 0,'0'-18'47,"0"1"-31,0-1-16,0 0 15,0 1-15,0-1 16,-18 1 0,1-1-16,-1 18 15,0-18-15,1 1 16,-1-1-16,0 18 15,1 0-15,-1 0 16,1 0 0,17 18 77,0-1-61,-18-17 46,0 0-63,1 0-15,-19 0 16,19 0-16,-1 0 16,0 0-16,18 18 15,0 0-15,-17-1 16,17 1 0,0-1-1,17-17 16,-17 18-31,-17-18 79,-1 0-64,0 0-15,-17 0 16,0 0-16,0 18 15,-1-1-15,19 1 16,17 0-16,0-1 16,0 1-1,17-18 1,1 0 15,-36 0 47,-17 18-62,0 17-16,0 0 16,-1 0-16,19 1 15,-1-1-15,18 0 16,0-17-16,18-18 15,-1 0 1,1 0 0,0 0-1,-18-18-15,-18 18 63,0 36-48,1-1-15,-1 0 16,0 18-16,1 18 16,17-36-16,-18 18 15,18-36-15,0 1 16,18 0 0,-36-1 77,-17 19-77,17 34-16,-17-17 16,35 0-16,0-18 15,0-17-15,0 0 16,17-1-16,1 1 15,53-18-15,-18 0 16,-18 0-16,0 0 16,-17-18-16,-1 1 15,1-1-15,-18 0 32,-18 54 14,18-19-46,-17 18 16,-1-17-16,18 17 16,0-17-16,0 0 15,18-18 1,17 0-16,0 0 16,1 0-16,-1 0 15,18-18-15,-18 0 16,0 1-16,1-1 15,-19 0-15,19 1 16,-19 17 15,-17 17-15,18 1-16,0 0 16,-1-18-1,1 0-15,35 0 16,-36 0-16,36 0 15,-53-18-15,18 0 16,0 18-16,-1 0 78,1-17-78,17-1 16,0 1-16,1-1 15,-19 0-15,1 1 16,0-1-16,-18 0 16,17 1-16,-17-1 15,0 0 48,18 18-63,-18-17 31,17-1-31,1 1 16,-18-1-16,0 0 15,0 1-15,0-1 16,0 0-16,0 1 16,0-1-1,18 0 32,-1 1-31,-17-1-16,0 0 15,0 1-15,18-1 16,-18 1-16,0-1 16,0 0-1,0 1 63,18-1-62,-18 0-16,17 1 16,-17-19-16,0 1 15,0 0-15,0 0 16,0-1-16,0 1 15,0 17-15,0 1 16,0-1 31,0 0-16,-17 1-15,17-1-16,0 1 15,0-1 1,-18 0-16,-17 18 16,17-17-1,0-1-15,1 18 16,-1 0-16,18-18 16,-17 18 77,-1 0-77,0-17-16,-17 17 16,17 0-1,1 0 1,-1 0 46,0 17-46,1 1 0,-1-18-1,18 18 1,18-18-1</inkml:trace>
  <inkml:trace contextRef="#ctx0" brushRef="#br0" timeOffset="181210.53">22384 13317 0,'0'18'15,"0"17"-15,0-17 16,17 17-16,1 0 15,0-17-15,17 0 16,0-18-16,-17 0 16,-36 0 46</inkml:trace>
  <inkml:trace contextRef="#ctx0" brushRef="#br0" timeOffset="181451.86">22437 13511 0,'70'0'31</inkml:trace>
  <inkml:trace contextRef="#ctx0" brushRef="#br0" timeOffset="182482.04">22401 13300 0,'0'17'0,"0"1"16,0 17-16,0 1 15,0-19-15,18 18 16,0-35 0,-1 18-16,1-18 15,0 0-15,17 0 16,-18 0 0,19-18-16,-19-17 15,1 35-15,0-35 16,-18 17-16,0 1 31,-18 17 0,0 0-31,1 0 16,-19 0-16,19 0 16,-1 0-16,1 0 15</inkml:trace>
  <inkml:trace contextRef="#ctx0" brushRef="#br0" timeOffset="183569.03">22560 13423 0,'-35'53'16,"70"-106"-16,-88 159 0,53-88 0,0-1 15,35 1 16,1-18-31,34-18 0,-17-17 16,-17 17-16,-19-17 16,1 17-16,-18 1 15,17-18-15,-17 17 16,0 0 0,-17 18-16,-1-17 15,-17 17-15,0 0 16,-1 17-16,19 1 15,-1 0 1,18 17-16,-18-35 16,18 17-16,0-34 62,0-1-62,-17 18 16,-1-17-16,-17 17 15,17 0 1,1 0-16,17 17 47,35-17-47,0 18 16</inkml:trace>
  <inkml:trace contextRef="#ctx0" brushRef="#br0" timeOffset="184091.31">23072 13423 0,'0'35'16,"0"1"0,0 34-16,-18 18 0,18-17 15,0 0-15,0-54 16,35 1 0,1-18-1,-1 0-15,0-18 16,18-35-16,-18 0 15,18-17-15,-35 17 16,0 18-16,-1-18 16,-17 17-16,0 19 15,0-1-15,-17 18 47,-19 18-47</inkml:trace>
  <inkml:trace contextRef="#ctx0" brushRef="#br0" timeOffset="184290.87">23036 13635 0,'18'0'0,"0"0"15,52 0-15,1 0 16,-36 0-16,18 0 15,-35 0-15,-1 0 16,1-18-16,-18 1 16,18 17-16,-18-18 15,0-17-15</inkml:trace>
  <inkml:trace contextRef="#ctx0" brushRef="#br0" timeOffset="184558.7">23477 13353 0,'0'35'16,"0"18"-16,0 17 16,0 19-16,18 16 15,-18 1-15,18-18 16,-18-35-16,17 0 15,1-35-15,-18-36 63</inkml:trace>
  <inkml:trace contextRef="#ctx0" brushRef="#br0" timeOffset="184984.05">23724 13406 0,'0'0'0,"36"0"0,-1 0 15,-18 0 1,-17 17-16,18-17 16,-18 35-16,0-17 15,0 0-15,0 17 16,0 0-16,-18-17 16,-17 0-16,35-1 15,-17 1-15,-1-1 16,18 1-16,0 0 15,0-1 1,35-17 15,-17 0-15,-1-17 15,-17-1 0</inkml:trace>
  <inkml:trace contextRef="#ctx0" brushRef="#br0" timeOffset="185168.37">23883 13582 0,'0'0'0,"53"-18"15,-35 1-15,-1 17 16,-34 0 46,-1 17-62</inkml:trace>
  <inkml:trace contextRef="#ctx0" brushRef="#br0" timeOffset="185331.31">23901 13617 0,'17'0'47,"1"0"-47,17 0 16,-17-17-1,0 17 1,-1-18 0,1 0-16,-1-17 15</inkml:trace>
  <inkml:trace contextRef="#ctx0" brushRef="#br0" timeOffset="185531.87">24095 13388 0,'0'35'15,"0"18"1,0 18-16,-18-1 16,18 18-1,-35-52-15,35 17 0,0-36 16,0-34 31,0-19-32</inkml:trace>
  <inkml:trace contextRef="#ctx0" brushRef="#br0" timeOffset="185782.64">24130 13406 0,'0'17'16,"0"36"-1,0 18-15,0 17 16,0-18-16,0 1 16,0 17-16,18-53 15,-1 1-15,1-19 16,-18 1-16,18-18 15,-1 0 32</inkml:trace>
  <inkml:trace contextRef="#ctx0" brushRef="#br0" timeOffset="188791.37">20832 14534 0,'0'36'0,"0"-1"15,0 0-15,0 18 16,17-18-16,1 1 16,17-1-16,-17-17 15,-1-1-15,1 1 16,0-18-16,-1 0 47,-17-18 0,18 18-32</inkml:trace>
  <inkml:trace contextRef="#ctx0" brushRef="#br0" timeOffset="189167.65">21026 14764 0,'35'0'0,"0"0"16,0 0-16,-35 17 16,18 1-16,0 0 15,-18 17-15,0-17 16,0 17-16,-18-18 15,18 1 1,-35 0-16,17 17 16,-17-35-16,17 0 15,18-35 32,18-1-47,-1 19 16,-17-18-16,18-1 15,-18 19-15,0-19 16</inkml:trace>
  <inkml:trace contextRef="#ctx0" brushRef="#br0" timeOffset="189964.78">21449 14764 0,'18'53'16,"-18"0"-16,0 17 15,0-17 1,-18-18-16,18-17 0,0 0 16,0-1-1,0-52 32</inkml:trace>
  <inkml:trace contextRef="#ctx0" brushRef="#br0" timeOffset="190626.41">21467 14146 0,'0'18'15,"17"17"-15,1 1 16,-1-19-16,1 19 16,0-19-16,17 18 15,0 1-15,18 17 16,18 0-16,-1-18 15,1 18-15,17-18 16,0-17-16,-35 17 16,0-17-16,-35-18 15,-18-18 79</inkml:trace>
  <inkml:trace contextRef="#ctx0" brushRef="#br0" timeOffset="190962.84">22190 14482 0,'17'0'0,"1"17"16,17 18-16,-17-17 16,17 17-16,-35 1 15,0-19-15,0 19 16,0-19-16,-17 1 16,-1 17-16,0-35 15,1 18-15,17-36 47,0-17-31,0 0-16,0-18 15,0 17-15,0 1 16,0 0-16,0 17 16,0 1-16,0-1 15</inkml:trace>
  <inkml:trace contextRef="#ctx0" brushRef="#br0" timeOffset="192789.41">22772 14552 0,'0'18'16,"-18"-1"-16,-17 36 16,-18 0-16,0-18 15,18-17-15,17 0 16,0-1-16,36-17 62,53 18-62,-18-18 16,0 0-16,17 0 16,1 0-16,-36 0 15,0 0-15,-17 0 16</inkml:trace>
  <inkml:trace contextRef="#ctx0" brushRef="#br0" timeOffset="193104.37">22825 14552 0,'0'18'0,"-18"-1"16,18 19-1,0-1-15,0 18 0,-18 0 16,18 17-16,0 18 16,0-35-16,0-17 15,-17-1 1</inkml:trace>
  <inkml:trace contextRef="#ctx0" brushRef="#br0" timeOffset="193361.09">23089 14958 0,'0'35'31,"0"-17"-31,0 17 16,0 0-16,0-17 16,-17-18-16,17 18 15,17-18 16</inkml:trace>
  <inkml:trace contextRef="#ctx0" brushRef="#br0" timeOffset="193829.48">23460 14411 0,'-18'18'16,"0"35"-1,1-18-15,-1 18 16,18-18-16,0 0 15,0-17-15,0 0 16,0-1 0,18-17-16,-1 0 15,1 0-15,0 0 16,17-53-16,-17 36 16,17-36-16,-17 17 15,-18-16-15,17 34 16,-17-17-16,0 17 15,-17 18 1,-1 0 0,-17 0-1,17 18 1,-17 17-16,-1 0 16,1 18-16,-18-18 15</inkml:trace>
  <inkml:trace contextRef="#ctx0" brushRef="#br0" timeOffset="194198.93">23266 14728 0,'0'36'16,"17"17"-16,1 0 16,0-18-16,-1 18 15,1-36-15,0 19 16,-1-36-16,18 17 15,-17-17-15,17 0 16,-17 0 0,0 0-16,-1 0 15,1-17 1,0-1-16,-18 0 0,0-17 16,0 17-1,-18-17 1,0 35-1,1-17-15,-1 17 16,0 0-16,1 0 16,-19-18-16,19 18 15,-1 0-15,1 0 16</inkml:trace>
  <inkml:trace contextRef="#ctx0" brushRef="#br0" timeOffset="194777.03">23883 14570 0,'0'0'0,"53"-36"0,0 19 16,-35 17-16,-1 0 15,1 0 1,-1 0 0,-17 17-16,18 19 15,-18-1-15,0-17 16,0 17-16,-53 18 15,18-36-15,17 1 16,1-18-16,-1 0 16,0 0 15,36 0 0,0 0-31,-1 0 16,1 0-16,0 0 15,-18 18 1,17-1-16,-17 1 16,0 0-1,0-1-15,0 1 32,-17-18-32,17 18 15,-36-18-15,19 0 16,-1 0-16,0 17 15,1-17-15,-19 0 16,19 0 0</inkml:trace>
  <inkml:trace contextRef="#ctx0" brushRef="#br0" timeOffset="195275.51">24465 14429 0,'0'0'0,"53"0"0,-35 0 16,-1 0-16,-17 35 31,0-17-16,-17 17-15,-1 18 16,-35 0-16,18-18 16,0 0-16,17-35 15,18 18-15,-18-18 16,36 0 15,17 0-15,1 0-1,-19 0-15,1 17 16,-1 19-16,-17-19 16,0 1-16,0 0 15,0-1 17,-17-17-32,-1 0 15,1 0 1,-1 0-16,0 0 15,1 0 1</inkml:trace>
  <inkml:trace contextRef="#ctx0" brushRef="#br0" timeOffset="195798.31">24747 14393 0,'0'0'0,"36"0"0,17-17 16,-18 17-16,0-18 16,-17 18-1,-1 0-15,1 0 16,-18 18-1,0-1-15,0 1 16,-53 17-16,0 18 16,0-18-16,18-17 15,17 0-15,54-1 63,17 19-63,-1-19 15,19 36-15,-18-18 16,-35 1-16,-18-19 16,0 1-1,0 0-15,-18-18 32,0 0-32,1 0 15,-1 0-15,-17 0 16,17 0-1,-17 17-15,0-17 16,17 0-16,-17 0 16,-1 0-16,19 0 15</inkml:trace>
  <inkml:trace contextRef="#ctx0" brushRef="#br0" timeOffset="198366.81">14499 18009 0,'0'0'0,"-211"230"31,87-89-31,-35 53 16,18-36-16,18-34 15,52-36-15,1-35 16,34-35-16,19-1 16,34-17 15,19-35-16</inkml:trace>
  <inkml:trace contextRef="#ctx0" brushRef="#br0" timeOffset="198826.03">15293 18186 0,'-35'17'15,"-54"1"-15,19 53 16,-36-1-16,-35 18 16,35-17-1,0-18-15,71-18 16,17-17-16,1-18 16,52 0 15,36 0-31,52-18 15,0 18-15,-34 0 16,-36 0-16,0 18 16,-18-18-16,-18 0 15,1 0-15,0 0 16,-1 0 0,-17-18-16</inkml:trace>
  <inkml:trace contextRef="#ctx0" brushRef="#br0" timeOffset="199114.16">15081 18309 0,'0'35'15,"-17"1"-15,-1 17 16,0 17-16,1 1 16,-19 17-16,19-18 15,-1-17-15,0-17 16,18-1-16</inkml:trace>
  <inkml:trace contextRef="#ctx0" brushRef="#br0" timeOffset="199340.71">15152 18838 0,'0'53'31,"17"-35"-31,-17 0 16,18-18 0,17 0-1</inkml:trace>
  <inkml:trace contextRef="#ctx0" brushRef="#br0" timeOffset="199766.56">15769 18256 0,'-17'36'0,"-19"16"16,1-16-16,17-1 16,18 0-16,0-17 15,0 0-15,18-1 31,0-17-31,17 0 16,-17 0-16,-1-17 16,1-1-16,-1-17 15,-17-1-15,0 1 16,0 0-16,0 0 16,0 17-1,0 0-15,-17 18 16,-1 0-1,1 18 1,-19 17 0</inkml:trace>
  <inkml:trace contextRef="#ctx0" brushRef="#br0" timeOffset="200129.03">15610 18662 0,'-17'53'0,"34"-106"0,-34 123 15,17-34-15,0-19 16,0 1-16,0 0 16,53-18-1,0 0-15,0 0 16,-36 0-1,1-18-15,-1 0 16,1-17-16,-18 17 16,0-17-16,0 18 15,0-1-15,0 0 16,-35-17-16,0 17 16,17 18-16,0 0 15,-17 0-15,0 0 16,17 0-1,0 0 1</inkml:trace>
  <inkml:trace contextRef="#ctx0" brushRef="#br0" timeOffset="200933.2">16122 18292 0,'18'0'15,"-1"0"1,1 0-16,17 0 16,0 17-16,-17 1 15,17-1-15,-17 1 16,-18 17-16,0-17 15,0 17-15,0-17 16,0 0-16,-18 17 16,1-18-16,-19 1 15,19-18 1,-1 0 0,18-18 15,18 18-31,17 0 15,-17 0-15,17 0 16,-17 0-16,-1 18 16,-17 0-16,18 17 15,-18-17 1,0-1 0,0 1 15,-35-18-31,17 18 15,0-1-15,-17-17 16,17 18-16,1-18 16,-1 0 15</inkml:trace>
  <inkml:trace contextRef="#ctx0" brushRef="#br0" timeOffset="201495.81">16492 18309 0,'71'-35'15,"-36"35"1,-17 0-16,-1 0 16,1 0-16,0 18 15,-18 17 1,17-18-16,-17 19 0,0-19 16,0 1-16,-17 17 15,-1-17-15,0-18 16,1 18-16,-1-18 15,36 0 32,17 0-31,-17 0-16,17 17 16,-17 1-1,-18 17-15,17 18 16,-17-35-16,0-1 15,0 1 1,-17-18 15,-1 0-31,-17 18 16,17-18-16,0 0 16,1 0-16,-1 0 31</inkml:trace>
  <inkml:trace contextRef="#ctx0" brushRef="#br0" timeOffset="204650.28">22525 15205 0,'0'-18'31,"17"0"-15,36 1-16,36-1 15,34 1-15,53 17 16,71-18-16,0 18 16,53 0-16,-70-18 15,-19 1-15,-87-1 16,-18 0-16,-54 1 15,-16 17-15,-1-18 16,-17 0 0,-1 18-16,1 0 15,0 0 32,-1 0-16,18 0-31,-17 0 16,17 0-16,-17 0 16,0 0-16,-1 0 78,1 0-78,0 0 15,-1 0 1,1 0 0,-1 0-16,1 0 15,0 0 1,-1 0 0,1 0-16,0 0 15,-1 0-15,1 0 16</inkml:trace>
  <inkml:trace contextRef="#ctx0" brushRef="#br0" timeOffset="206436.97">6456 16757 0,'0'0'0,"-776"476"16,476-194 0,-18 54-16,54 16 15,52-17-15,0 36 16,71-248-16,53-123 15,53 0-15,53 0 16,34 0 0,37 0-16,16 0 15,54 0-15,53 0 16,105 0 0</inkml:trace>
  <inkml:trace contextRef="#ctx0" brushRef="#br0" timeOffset="207040.18">16757 17286 0,'0'0'0,"53"0"0,70 35 15,54 106-15,52 71 16,-35 53-16,-70 17 16,-19 0-16,-34-17 15,-53-89-15,-18-88 16,-36-88-16,-17 0 16,-35 0-16,0 0 15,-18 0 1,0 0-16,18 0 15,18 0-15,34 0 16,19 0-16,-1 0 16,18-17-1</inkml:trace>
  <inkml:trace contextRef="#ctx0" brushRef="#br0" timeOffset="208399.72">17410 17815 0,'35'-17'16,"-70"34"-16,123-52 0,0 0 0,18-1 16,0 1-16,17 0 15,-35-18-15,1-18 16,-37 18-1,1-17-15,0-1 0,18-17 16,-1 0 0,-17 17-16,18-34 0,-1-1 15,-52 18 1,17-1-16,1 1 16,-19-18-16,1 1 15,-1-19-15,19 1 16,-19-19-16,19 1 15,-19 0-15,19 35 16,-19-17-16,1 35 16,-18 17-16,0 18 15,0 18-15,18 0 16,-18 17-16,0 0 187,0 1-187,0-36 16,0 35-16,0-35 16,0 0-16,0 18 15,0 17 1,0-17-16,-18 18 16,0 17 62,18 17-78,-17 1 15,-19-1 1,-17 1-16,-35 17 16,18-17-16,-1 17 15,36-17 1,17-18-16,36 0 47,17 18-47,18-1 15,18 1-15,17 17 16,0-17-16,18 17 16,-18-35-16,18 18 15,-18-1-15,-17-17 16,-54 0-16,1 0 15,-18-17 32,-18-19-31,1-16 0,-19-19-16,-34 0 15,34 1-15,-52-18 16,18 17-16,34 36 15,19 17-15</inkml:trace>
  <inkml:trace contextRef="#ctx0" brushRef="#br0" timeOffset="209190.14">18732 13035 0,'0'88'32,"18"-35"-32,0 18 0,-18-36 15,17 18-15,1 0 16,0 0-16,-1 17 15,19 19-15,-36-37 16,17-16 0,-17-19-16,0-34 47</inkml:trace>
  <inkml:trace contextRef="#ctx0" brushRef="#br0" timeOffset="209477.37">18979 13247 0,'0'-18'15,"18"18"-15,53-17 32,-36-1-32,0 18 15,-17 0-15,-1 0 16</inkml:trace>
  <inkml:trace contextRef="#ctx0" brushRef="#br0" timeOffset="209799.55">19032 13194 0,'-17'0'0,"17"18"15,0 17 1,0 0-16,0 0 15,35 18-15,-35 0 16,0-35-16,18-1 16,-1-17-1,1 18-15,0-18 0,17 18 16,0-18 0,-17 0-1,-1 0 1,1 0-1,-36 0 48</inkml:trace>
  <inkml:trace contextRef="#ctx0" brushRef="#br0" timeOffset="209970.04">18997 13423 0,'88'-35'31,"-52"17"-31,-1 18 0,0 0 0,-35-17 16,18 17-1,-1-18-15,1 0 16</inkml:trace>
  <inkml:trace contextRef="#ctx0" brushRef="#br0" timeOffset="210188.13">19315 13141 0,'17'18'15,"-17"-1"1,18 19-16,-18-1 15,0 0-15,0 0 16,0 1-16,0-19 16,0 19-16,0-1 15,0 0 1,-53 18 0</inkml:trace>
  <inkml:trace contextRef="#ctx0" brushRef="#br0" timeOffset="210460.28">19173 13582 0,'36'-35'31,"34"17"-31,1 0 16,-18 1-16,-36 17 62,-17 17-46,0 1-16,0 0 16,0-1 15,0 1-31,18 0 16,0-18-16,17 17 15</inkml:trace>
  <inkml:trace contextRef="#ctx0" brushRef="#br0" timeOffset="210974.37">19579 13159 0,'18'0'32,"-1"0"-17,1 0-15,0 0 16,17 0-16,-17 0 16,-1 17-1,-17 1 1,0 0-16,0-1 15,0 1-15,0-1 16,0 1 0,-17-18-16,-1 18 15,18-1-15,-18-17 16,1 18-16</inkml:trace>
  <inkml:trace contextRef="#ctx0" brushRef="#br0" timeOffset="211118.81">19738 13300 0,'0'0'0,"35"0"16,-17 0-16,-1-18 16,1 18-16,0 0 31,-18-18-31,0 1 15,0-1-15</inkml:trace>
  <inkml:trace contextRef="#ctx0" brushRef="#br0" timeOffset="211337.63">19861 13053 0,'18'106'31,"-18"-53"-31,0-1 16,0 19-16,0-36 16,0 1-16,18-19 0,-18 1 15,0-1 1</inkml:trace>
  <inkml:trace contextRef="#ctx0" brushRef="#br0" timeOffset="211691.67">20020 13176 0,'0'0'0,"18"0"15,-18 18 1,0 0-1,0-1 1,0 1 0,0-1-16,-18 1 15,18 17-15,-18-17 0,1 17 16,17-17 0,0 0-16,0-1 15,17-17 32,1 0-31,0 0-16,-18-17 15,17 17-15,1-18 16,0-17-16,-1-1 16</inkml:trace>
  <inkml:trace contextRef="#ctx0" brushRef="#br0" timeOffset="212189.92">20179 12965 0,'0'17'15,"0"1"-15,0 17 16,0-17-16,0-1 15,0 1-15,0 0 16,0-1 0,0 1-16,0 0 15,0-1 1,-18 1 203,1-18-204,17 18 1,-18-18-16,0 17 16</inkml:trace>
  <inkml:trace contextRef="#ctx0" brushRef="#br0" timeOffset="214097.58">847 15134 0,'0'0'0,"-71"0"15,18 35-15,0 18 16,-35 18-16,18-18 16,17 17-16,0-34 15,17-1-15,36-17 16,0 17-16,0 0 16,36 0-1,52 1-15,53-19 16</inkml:trace>
  <inkml:trace contextRef="#ctx0" brushRef="#br0" timeOffset="214653.78">3828 14975 0,'53'0'31,"17"53"-31,54 18 16,-36-1-16,18 1 15,-36 0-15,-17-19 16,-18 1-16,1-17 16,-36-19-16,0 19 15,0-1-15,0 0 16,0 0-16,-18 1 15,-17 34-15,-18 18 16,0-35-16,-35 36 16,17-19-16</inkml:trace>
  <inkml:trace contextRef="#ctx0" brushRef="#br0" timeOffset="-214240.38">1005 16298 0,'0'0'0,"-105"89"0,-19 16 15,36 1-15,35-18 16,18 1-16,35-54 16,0 0-16,0-17 15,17-1-15,54 19 16,-18-19-16,70 1 15,18 0-15,53-18 16</inkml:trace>
  <inkml:trace contextRef="#ctx0" brushRef="#br0" timeOffset="-213806.02">4480 16298 0,'0'0'0,"194"124"15,-123-71 1,17 35-16,-17-18 15,-54 1-15,1-18 16,0-18-16,-18 18 16,-18-18-16,0 1 15,-35-1-15,0 18 16,0-35-16,1 17 16</inkml:trace>
  <inkml:trace contextRef="#ctx0" brushRef="#br0" timeOffset="-209871.75">16686 17427 0,'-17'0'16,"-1"0"-1,-17 0-15,17 18 16,-17-18-16,17 0 16,-17 0-16,-18 0 15,0 0-15,-17 0 16,-1 0-1,18 0-15,0 0 16,18 0-16,0 0 16,17 0-1,0 0 1,1 0 0,-1 0-16,-17 17 15,-18-17-15,35 0 16,-17 0-16,17 0 47,18-17-32,0-1-15,0 1 16,0-1-16,0 0 16,0 1-16,0-19 15,0 19-15,0-1 16,0-17-16,18 17 15,-18-17-15,0 0 16,18-1 0,-18 1-16,0 0 15,0 17-15,17 1 16,-17-19-16,0 19 16,18 17-1,-18-18-15,0 0 16,0 1-1,0-1 1,18 0-16,-1 18 31,-17-17-15,18 17-16,-1 0 31,1 0 16,0 0-31,17 0-1,-17 0-15,17 0 16,0 0-16,0 0 16,-17 0-16,17 0 15,-17 0-15,0 0 16,17 0-16,-17 0 15,35-18-15,-1 18 16,19 0-16,17 0 16,-17 0-16,-1 0 15,-17 0-15,0 0 16,-18 0-16,1 0 16,17 0-16,-36 0 15,19 0-15,16 0 16,-16 0-16,-1 0 15,0 0-15,1 0 16,-19 0 0,1 0-16,-1 0 31,1 0-15,0 0-16,-1 0 15,1 0-15,0 0 16,-18 18-1,17-18 1,1 0 0,17 0-16,-17 0 15,-1 0 1,1 17 78,-18 1-94,0 0 15,18-18 1,-18 17-16,0 1 16,0 0-16,0-1 15,0 19 1,0-19-16,0 1 15,0-1-15,0 1 16,0 0-16,0-1 16,0 1-1,0 0 1,0-1 0,0 1-1,0 0-15,-18-1 78,0-17-46,-17 18-32,35-1 15,-17-17-15,-1 0 16,-17 0-16,17 0 15,-17 0-15,-1 0 16,1 0-16,-35 0 16,-19 0-16,1 0 15,-18 0-15,1 0 16,-1 0-16,0 0 16,35 0-16,1 0 15,35 0-15,17 0 16,0 0-1,36 0 110,-18 18-109</inkml:trace>
  <inkml:trace contextRef="#ctx0" brushRef="#br0" timeOffset="-209189.05">17374 17127 0,'18'36'0,"52"34"16,1 1-16,0-1 16,17 1-16,0-18 15,18 0 1,17 0-16,18 0 16,36-1-16,-1-34 15,-35 17-15,-53-35 16,-35 0-16,-35 0 15,-36 0 17,1-17-32,-1-1 15,0 18-15,1-18 16</inkml:trace>
  <inkml:trace contextRef="#ctx0" brushRef="#br0" timeOffset="-208889.97">18891 17568 0,'0'0'0,"53"0"15,-35 0-15,-1 0 16,-17 18 0,-17 17-1,-18 18-15,-18 18 16,-18 17-16,0-18 15,19 1-15,16-18 16,1-35-16,17-18 16,18-18 15,18-53-31,0-17 16,35 0-16,-18 0 15,0 0-15,-35 17 16,18 36-16</inkml:trace>
  <inkml:trace contextRef="#ctx0" brushRef="#br0" timeOffset="-207876.65">18768 17410 0,'-18'0'16,"18"17"0,0 1-16,0-1 15,0 1-15,18 17 16,17 1-16,0-1 15,18 0 1,18 1-16,-18-19 16,0 1-16,-18-18 15,-17 17-15,-1-17 16,1 0-16</inkml:trace>
  <inkml:trace contextRef="#ctx0" brushRef="#br0" timeOffset="-195644.18">5433 16828 0,'17'0'16,"1"0"-1,0 0-15,17 0 16,18 0-16,-18 0 16,18 0-16,-18 0 15,36 0-15,-1 0 16,19-18-16,-1 18 15,0-18-15,18 1 16,0-1-16,0 18 16,-18-18-16,18 18 15,-1 0-15,-16-17 16,16 17-16,1-18 16,0 18-16,0 0 15,0-18 1,0 18-16,-18-17 0,-18 17 15,19-18-15,-1 18 16,-18-35 0,1 35-16,-1 0 15,195-18 1,-142 1 0,19 17-16,-19 0 15,1 0-15,-1 0 16,18 0-16,-35 0 15,0 0-15,0 0 16,-36 0-16,1 0 16,-18 0-16,0 0 15,-1 0-15,1 0 16,0-18-16,18 18 16,-18 0-16,17 0 15,-17 0-15,0 0 16,18 0-16,-18 0 15,-18 0-15,18 0 16,0 0-16,0 0 16,17 0-1,1 0-15,-1 0 16,36 0-16,0 0 16,-18 0-16,18 0 15,-18 0-15,0 0 16,18 0-16,0 0 15,-35 0-15,34 18 16,19-18-16,-18 17 16,0 1-16,35-18 15,-18 0-15,-17 0 16,17 17-16,19-17 16,-19 18-16,1-18 15,-19 0-15,37 18 16,-19-1-16,-17-17 15,17 0-15,1 0 16,-1 0-16,-17 0 16,18 0-16,-36 0 15,18 0 1,-18 0-16,-18 0 16,19 0-16,-19 0 0,1 0 15,-1 0 1,1 0-16,-18 0 15,35 0-15,-35 0 16,17 18-16,1-18 16,-36 0-16,0 0 15,18 0-15,-17 0 16,-1 0-16,-17 0 16,-1 0-16,18 0 15,-17 0-15,0 0 16,-1 0 31,1 0-32,0 0 1,-1 0-16,19 18 16,-19-18-16,1 0 15,-1 0-15,1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22:41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6826 0,'18'0'31,"17"0"-16,0 0 1,54 0-16,-1 0 16,35 0-16,18-17 15,53 17-15,18-18 16,-36 18-16,36 0 16,-71 0-16,0 0 15,-17 0-15,-36 0 16,0 0-16,-17 0 15,-18 0-15,-18 0 16,0 0-16,-17 0 16</inkml:trace>
  <inkml:trace contextRef="#ctx0" brushRef="#br0" timeOffset="1038.16">5345 6738 0,'17'0'31,"19"0"-31,34-18 16,18 18-16,0-17 16,36-1-16,17 18 15,0-17-15,0 17 16,18 0-16,-18 0 16,0 0-16,-35 0 15,0 0-15,-36 0 16,-17 0-16,-35 0 15,0 0 95,17 0-79,-17 0-31,17 0 16,0 0-16,0 0 15,1 0 1,17 0-16,-18 0 16,18 0-16,-36 0 15,1 0-15,0 0 16,-1 0 93,1 0-93,0 0-16,-1 0 15,36 0-15,-18 0 16,18 0-16,-35 0 16,17 0-16,1 17 15</inkml:trace>
  <inkml:trace contextRef="#ctx0" brushRef="#br0" timeOffset="2069.17">8361 6826 0,'17'0'0,"19"0"16,17 0-1,17 0-15,18 0 0,54 0 16,-1 0-16,17 0 15,89 0-15,0 0 16,18 0-16,35 0 16,-106 0-16,17 0 15,-69 18-15,-37-18 16,-16 0-16,-37 0 16,-34 0-16,0 0 15,-1 0 110,1 0-109,0 0-16,17 0 15,-17 0 1,-1 0-16,18 0 16,-17 0-16,0 0 15,-1 0 79,1 0-78,17 0-16,-17 0 15,17 0-15,18 0 16,0 0-16,0 0 16,18 0-16,-36 18 15,0-18-15,-17 0 16,-1 0-16</inkml:trace>
  <inkml:trace contextRef="#ctx0" brushRef="#br0" timeOffset="2373.41">11642 6862 0,'158'0'31,"-16"0"-31,16 0 0,89 17 16,-17-17-16,69 18 15,-52-18-15,0 0 16,-53 0-16,-35 0 15,-35 0-15,-36 0 16,-35 0-16,-36 0 94</inkml:trace>
  <inkml:trace contextRef="#ctx0" brushRef="#br0" timeOffset="4715.16">15734 7532 0,'0'35'15,"0"0"1,-18 36-16,1-1 16,-1 1-16,0 17 15,1 0-15,17 1 16,-18-1-16,0 18 15,18-18-15,0 18 16,18-18-16,0 0 16,17 0-16,0-17 15,18-1-15,-18 1 16,1-1 0,-1-17-16,0-17 15,-17 17-15,35-18 16,-18 0-16,-17 18 15,35-18-15,-36 1 16,1-19-16,17 1 16,-17 0-1</inkml:trace>
  <inkml:trace contextRef="#ctx0" brushRef="#br0" timeOffset="6139.21">15840 9878 0,'-18'0'16,"-17"0"0,0 17-16,-18 54 15,0-18-15,-18 53 16,18-36-16,18 36 15,-18-18-15,53 1 16,-18-1-16,18 35 16,18-17-16,17 53 15,18-18-15,-35-18 16,35 107 0,-36-160-16,-17-17 15,18-35-15,-18-1 16,0 1-1</inkml:trace>
  <inkml:trace contextRef="#ctx0" brushRef="#br0" timeOffset="6750.69">15769 12012 0,'-35'35'31,"0"18"-31,-18 35 16,-35 1-16,17 16 16,0 19-16,-17-18 15,18 17-15,17 36 16,0-35-16,18-1 15,17 0-15,0-17 16,18-18-16,0-17 16,0-18-16,18-18 15,0 0-15,17 18 32,18-35-17,-36-18-15,1 0 16,0 18-16,-1-18 15,1 0 1</inkml:trace>
  <inkml:trace contextRef="#ctx0" brushRef="#br0" timeOffset="11852.6">2840 16810 0,'18'0'0,"17"0"15,18 0-15,35 0 16,-35 0-16,0 0 15,17 0-15,-34 18 16,-1-18-16,18 0 16,17 0-16,18 0 15,54-18-15,34-17 16,-35 35-16,0 0 16,-53 0-16,1 0 15,-19 0-15,1 17 16,-18-17-1,0 0-15,17 0 16,1 0-16,34 0 16,1 0-16,-17-17 15,16 17-15,1 0 16,-35 0-16,-1 0 16,1 17-16,-18-17 15,0 0-15,17 0 16,18 0-16,1 0 15,34 0-15,18 0 16,18 0-16,0 0 16,-18 0-16,-18 0 15,-17 18-15,-18 0 16,-17-18-16,17 17 16,-35-17-16,18 0 15,17 0-15,-18 0 16,36 18-16,18-18 15,-19 0 1,19 17-16,-1-17 16,1 18-16,-18 0 15,-18-18-15,0 0 16,-35 0-16,0 0 16,17 17-16,-17-17 15,0 0-15,18 0 16,17 0-16,0 0 15,18 0-15,-35 0 16,34 0-16,1 0 16,-17 18-16,16-18 15,1 0-15,-18 0 16,18 18-16,0-18 16,17 0-16,-17 0 15,-17 0-15,16 0 16,1 0-16,-18 0 15,36 0 1,-36 0-16,53 0 16,18 0-16,0-18 15,35 18-15,-18 0 16,18 0-16,-17 0 16,-19 0-16,1 0 15,-18-18-15,0 18 16,-17-17-16,-36 17 15,124-18 1,-142 18-16,-17 0 16,0 0-16,-35 0 15,-1 0-15,-17-18 16,18 18-16,0 0 62,-1 0-62,1 0 16,17 0 0,-17 0-16,17 0 15,0 0-15,-17 0 16,0 0-16,-1 0 16,1 0 77,-1 0-77,1 0 78,0 0-79,-18-17 1,17 17 0,1 0-1</inkml:trace>
  <inkml:trace contextRef="#ctx0" brushRef="#br0" timeOffset="13493.5">11271 9472 0,'36'0'0,"16"0"16,-16 0-16,-1 0 15,-17 0-15,35-18 16,-1 1-16,19-1 16,0 18-1,-1 0-15,36 0 0,-18 0 16,0 0 0,-17 0-16,17 0 15,-17 0-15,-18 0 16,-18 0-16,0 0 15,-17 0-15,-1 0 16,1 0-16,0 0 16,-1 18-16,19-18 15,-1 0-15,35 0 16,-17 0-16,18 0 16,-18 17-16,0-17 15,-18 0-15,-17 0 16,-1 0-16</inkml:trace>
  <inkml:trace contextRef="#ctx0" brushRef="#br0" timeOffset="22023.27">11518 10142 0,'212'0'31,"-142"0"-31,36 0 16,0 0-16,18 0 16,-19 0-16,19 0 15,-36 18-15,-17-18 16,-18 18-16,-18-18 15,-18 0-15,1 0 16,17 0-16,1 0 16,34 0-1,-17 0-15,0 0 0,18 0 16,-54 0-16,19 0 16</inkml:trace>
  <inkml:trace contextRef="#ctx0" brushRef="#br0" timeOffset="25065.62">11430 10742 0,'0'0'0,"71"0"16,-1 0-16,1 0 16,17 0-16,0 0 15,18-18-15,-18 18 16,18-17-16,0 17 15,-18 0-15,35-18 16,-17 18-16,18 0 16,-18 0-16,-18 0 15,-35 0-15,-18 0 16,-17 18-16,-1-18 16,1 0 30</inkml:trace>
  <inkml:trace contextRef="#ctx0" brushRef="#br0" timeOffset="51066.85">15663 7638 0,'18'0'16,"0"0"-1,17 0-15,18 0 16,17 0-16,36 0 16,0 0-16,0 0 15,0 0-15,17 0 16,-17 0-16,17 0 15,1 0-15,-1 0 16,-17 0-16,35 0 16,-17 0-16,-1 0 15,1 0-15,-18 0 16,-18 0-16,0 0 16,0 0-16,-17 0 15,17 0-15,0 0 16,-17 0-16,35 0 15,-18 0-15,0 0 16,18 0 0,-36 0-16,1-18 15,17 18-15,-17 0 16,-1 0-16,36 0 16,-18 0-16,18 0 15,0 0-15,-18 0 16,0 0-16,0 0 15,-35 18-15,36-18 16,-37 17-16,19-17 16,17 0-16,0 0 15,18 0-15,35 0 16,0 0-16,1 0 16,-1 18-16,-18-18 15,-17 0-15,-18 18 16,-17-18-16,-1 0 15,1 0-15,17 0 16,18 0 0,0 0-16,17 0 15,18 0-15,18 0 16,353 0 0,-301 0-1,-34 0-15,17 0 16,0 0-16,0 0 15,17 0-15,-17 0 16,18 0-16,-53 0 16,35 17-16,-53 1 15,18-18-15,-18 17 16,0 1-16,-18-18 16,19 0-16,-19 0 15,18 0-15,-17 0 16,-1 0-16,1 0 15,-19 0-15,1 0 16,0 0-16,0 0 16,0 0-1,-18 0-15,35 0 16,-34 0-16,16-18 16,19 18-16,-36 0 15,18 0-15,-18 0 16,230-17-1,-195 17 1,1 0-16,-1 0 16,0-18-16,-17 18 15,0 0-15,0 0 16,-18 0-16,0-17 16,-17 17-16,17 0 15,-17 0-15,-1 0 16,1-18-1,17 0-15,0 18 0,0-17 16,-17-1-16,17 18 16,0-18-1,1 18-15,-1 0 16,0 0-16,18 0 16,0 0-16,-1 0 15,19 0-15,-36 0 16,0 0-16,0 0 15,18 0-15,0 0 16,0 18-16,0 0 16,35-18-16,-35 35 15,17-35-15,-52 0 16,-1 0-16,-17 0 16,-18 0-16,1 0 15,-19 0-15,1 0 16,0 0-16,-1 0 15,1 0-15,0 0 16,-1 0-16,1 0 16,17 0-1,0 0-15,18 0 0,-17 0 16,17-18-16,-1 18 16,-16 0-1,-1-17-15,-17 17 16,-18 17 109,-18 1-125,0 17 15,18 36-15,-17-18 16,17 0-16,-18 35 16,18-18-1,0 19-15,0-19 0,0-17 16,0 18-16,0-1 16,0-17-1,0 0-15,0 17 16,18 1-16,-18 17 15,0 71 1,0-88-16,0 17 16,0-18-16,17 1 15,-17-1-15,18 1 16,-18 0-16,0-1 16,18 18-16,-18 0 15,17 1-15,36 16 16,-17 19-16,-19-18 15,-17 0-15,0-36 16,18 1-16,-18-1 16,0 1-16,0-1 15,0 19-15,0-1 16,0 0-16,0-17 16,17 34-16,19 1 15,-36-18-15,-18-17 16,0-18-16,18 17 15,-17 1 1,17 0-16,0 17 16,0-18-16,0 1 15,-18-1-15,1 1 16,-1 0-16,-17 34 16,35 54-16,0 0 15,-36-18-15,1 0 16,17-35-16,-17-18 15,17 0-15,1-17 16,17 17-16,-35 0 16,-1 18-16,1 35 15,0 0-15,-18 0 16,18-35-16,-1-18 16,1-17-16,17-18 15,-17 0-15,17 0 16,1 0-16,-1-18 15,18-17 1,-18 17-16,18-17 16,-17-1-1,-1 1-15,1-36 16,-19-35 0</inkml:trace>
  <inkml:trace contextRef="#ctx0" brushRef="#br0" timeOffset="52865.91">15946 8414 0,'52'0'31,"1"0"-15,18 0-16,35 0 16,35-18-16,53 18 15,35 0-15,53 0 16,18 0-16,-35 18 15,-53-1-15,-36 1 16,0 0 0,-70-1-16,-35-17 0,-54 0 15,1 0-15</inkml:trace>
  <inkml:trace contextRef="#ctx0" brushRef="#br0" timeOffset="55263.75">15998 3722 0,'18'123'16,"-18"18"-16,0 1 16,-18-1-16,-17-18 15,0-17-15,17-18 16,-17-53 0,35 18-16,-18-17 0,1-36 15,17 17 1,-18-17 15</inkml:trace>
  <inkml:trace contextRef="#ctx0" brushRef="#br0" timeOffset="55503.68">15928 4480 0,'0'0'0,"212"-106"32,105 18-32,-88 18 15,89 17 1,-177 35 0,-176 18 15,-36 0-16,-17 0-15</inkml:trace>
  <inkml:trace contextRef="#ctx0" brushRef="#br0" timeOffset="55785.82">16104 4339 0,'18'35'0,"0"54"16,17-1-16,0 0 16,18 18-16,-18-18 15,1-53 1,-1 18-16,0-35 15,-35 0-15,18-18 0,-1 0 16</inkml:trace>
  <inkml:trace contextRef="#ctx0" brushRef="#br0" timeOffset="56499.89">17074 5398 0,'0'-18'47,"0"-35"-32,-17-18-15,-1-17 16,1-35-16,17 17 16,0-18-16,0 36 15,17-18-15,36 18 16,-18 35-16,1 18 16,-19 17-16,1 18 15,0 0 1,-18 18-16,17 35 15,1 17-15,-18 19 16,17-19-16,-17-17 16,0-18-1,0-17-15,0 0 16,-17-1-16,-18-17 16,17 0-16,-17 18 15,17-18-15,0 0 16,1 0-16,-1 0 15</inkml:trace>
  <inkml:trace contextRef="#ctx0" brushRef="#br0" timeOffset="56882.21">19191 3616 0,'0'71'16,"0"52"-16,0 36 15,0 0-15,0-1 16,0-34-16,-35-36 16,35-35-16,-18 0 15,1-36-15,-1 1 16,18 0-1</inkml:trace>
  <inkml:trace contextRef="#ctx0" brushRef="#br0" timeOffset="57042.9">19632 4180 0,'0'0'0,"53"-35"31,-71 35 0</inkml:trace>
  <inkml:trace contextRef="#ctx0" brushRef="#br0" timeOffset="57236.99">19350 4427 0,'0'0'0,"-35"53"16,17 35-1,18-70-15,0 0 16,18-1 0,35 1-16,-1 0 15,1-1-15,0 1 16,-17-18 0,-1 0-16,0 0 15,-17 0-15,-1 0 16</inkml:trace>
  <inkml:trace contextRef="#ctx0" brushRef="#br0" timeOffset="58024.23">19844 4092 0,'-36'36'16,"-16"-1"0,-1 18-16,0 0 15,0-18-15,0 0 0,-18 0 16,36 1-1,0-19-15,0 1 16,-1 0-16,19-1 16,-1-17-1,0 18 1,-17 0-16,17-1 16,1-17-16,-19 18 15,54-1 32,17 1-31,36 0-16,-18 17 15,0-17-15,17 17 16,1 0-16,17 0 16,-35 1-16,-18-19 15,-17-17-15,0 0 16,-18-17 31</inkml:trace>
  <inkml:trace contextRef="#ctx0" brushRef="#br0" timeOffset="58419.91">20197 4410 0,'52'0'47,"-16"0"-47,17 0 16,0 0-16,-1 0 15,-16 0-15,-19 0 16,1 0-16,-18-18 31</inkml:trace>
  <inkml:trace contextRef="#ctx0" brushRef="#br0" timeOffset="58853.21">20461 4392 0,'0'141'32,"0"-70"-17,-18 17-15,1-18 16,-1 1-16,18 0 16,-17-36-16,-1 18 15,0-36-15,1 19 16,-1-36-1,0 0-15,-17 0 16,0 0-16,0 0 16,-18 0-16,17-18 15,1 18 1,35-18 15,35 1-15,1-1-1,17 1-15,-18 17 16,0 0 0,18 0-16,0 0 15,-18-18-15,18 18 16,-18 0-16,1 0 16,-19 0-16,1 0 15,0 0-15,-1 0 16</inkml:trace>
  <inkml:trace contextRef="#ctx0" brushRef="#br0" timeOffset="59335.56">21890 3528 0,'18'70'0,"-1"71"16,18 36-16,-17 352 31,-18-423-31,0 0 16,-18-36-16,18-35 15,-17 1-15,17-1 16,-18-35 31,18-35-31,0-1-16,-17 1 15</inkml:trace>
  <inkml:trace contextRef="#ctx0" brushRef="#br0" timeOffset="59521.62">21960 4498 0,'53'-18'0,"-106"36"0,195-89 15,-37 36-15,19-35 16,17 17-16,0 35 16,53-17-1,-141 35 1,-53-18-16,18 18 0,-71 0 31,0 0-15</inkml:trace>
  <inkml:trace contextRef="#ctx0" brushRef="#br0" timeOffset="59739.21">22419 4374 0,'0'0'0,"0"36"15,0-1-15,18 53 32,-1-70-32,1 17 15,0-17-15,-1-1 16,18 1-16,1 17 16,-1-17-16,18 0 15,0-18-15,0 0 16,17 0-16,19 0 15</inkml:trace>
  <inkml:trace contextRef="#ctx0" brushRef="#br0" timeOffset="60254.03">23654 4269 0,'0'35'47,"0"71"-47,0 0 15,-18 17-15,18-35 16,0-17-16,0-1 16,0-34-16,0-19 15,0 1-15,-18-36 47,18 1-31,-17-1-16,-1-17 15,-17 17-15,-18 0 16,-88-17 0,70 35-16,36 0 15,-18 18-15,36 17 16,-1-17-16,18-1 15,0 1-15,35 0 32,0-18-17,18 0-15,18 0 16,-18 0-16,0 0 16,-36 0-16,19 0 15,-36-18-15,-53 18 47</inkml:trace>
  <inkml:trace contextRef="#ctx0" brushRef="#br0" timeOffset="60888.87">15628 5256 0,'0'0'0,"35"0"15,71 0 1,-53 0-1,35 0-15,0 0 16,-17 0-16,17 0 16,0 0-16,-52 0 15,-1 0-15,0 0 16,-17 0-16,17 0 16,0 0-16,-17 0 15,0 0-15,-1 0 16</inkml:trace>
  <inkml:trace contextRef="#ctx0" brushRef="#br0" timeOffset="61453.2">18380 5309 0,'0'0'0,"53"0"16,282 0-1,-176 0 1,-36 0-16,0 0 16,1 0-16,-1 0 15,-17 0-15,-35 0 16,-36-17-16,-17 17 16,-1 0 46,19 0-62,52 0 16,-18 0-16,19 0 15,-1 0-15,-35 0 16,-18 0-16,-35-18 31</inkml:trace>
  <inkml:trace contextRef="#ctx0" brushRef="#br0" timeOffset="62233.64">21802 5186 0,'35'0'31,"18"0"-31,17-18 16,36 1-1,0 17-15,18-18 16,-19 18-16,1 0 16,-18 0-16,-17 0 15,0 0-15,-19 18 16,1-18-16,-17 0 15,-19 0-15,1 0 16,0 0-16,-36 0 94,18 17-94</inkml:trace>
  <inkml:trace contextRef="#ctx0" brushRef="#br0" timeOffset="64647.99">15610 5450 0,'18'0'16,"17"0"-1,18 0-15,53-17 16,18 17-16,-1 0 16,0 0-16,-52 0 15,0 0-15,-36 0 16,-17 0-16,-1 0 15,1 0 17</inkml:trace>
  <inkml:trace contextRef="#ctx0" brushRef="#br0" timeOffset="65169.64">18098 5468 0,'35'0'31,"18"0"-15,35 0-16,35 18 16,18-18-16,18 17 15,88 1-15,35-18 16,36 0-16,-18 18 16,-71-18-16,-70 0 15,-71 0-15,-35 0 16,-35 0-16,-1 0 15</inkml:trace>
  <inkml:trace contextRef="#ctx0" brushRef="#br0" timeOffset="65662.31">21872 5433 0,'18'0'16,"0"0"-16,34 0 15,37-18-15,-1 18 16,35 0-16,1 0 16,52 0-16,1 0 15,-1 0-15,-35 0 16,-35 0-16,-36 0 15,-52 0-15,-53 0 47</inkml:trace>
  <inkml:trace contextRef="#ctx0" brushRef="#br0" timeOffset="68886.75">17304 5627 0,'-36'0'0,"1"0"31,18 0-31,-36 0 15,0-35-15,0-1 16,0-17-16,18 18 16,-1-18-16,1 0 15,17 0-15,18 18 16,-17-36-16,17 19 16,17-19-16,1 18 15,0 0-15,17-17 16,0-1-16,-17 0 15,17 19-15,0-19 16,18 0-16,0 1 16,0-1-16,0 18 15,-18 18-15,-17 0 16,17 17 0,-17 18-16,0 0 15,-1 0 1,1 0-16,17 18 15,0 17-15,18 18 16,0 0-16,-17 18 16,-1-19-16,-18-16 15,1 34-15,0-34 16,-18-1-16,0 18 16,0-18-16,-18 18 15,0 18-15,-34-19 16,34 1-16,0-17 15,1-1-15,-1-35 16,18 18-16</inkml:trace>
  <inkml:trace contextRef="#ctx0" brushRef="#br0" timeOffset="69541.13">20673 5062 0,'0'0'0,"-282"-17"31,193-36-31,1 0 16,18-18-16,17 1 15,0 17-15,53 0 16,-18 18-16,18-18 15,18 0-15,52 0 16,-17-18-16,35 18 16,-17 36-16,-18 17 15,-18 0-15,0 0 16,-17 0-16,0 0 16,35 35-16,0 18 15,0 35-15,-1 0 16,-16 18-1,-1-18-15,-17 1 0,-18-36 16,0-18-16,17 0 16,1 0-1,0-17-15</inkml:trace>
  <inkml:trace contextRef="#ctx0" brushRef="#br0" timeOffset="70152.98">23424 4992 0,'-141'-53'32,"53"0"-32,18-18 0,-19 1 15,19-1-15,17 1 16,18 17-16,17-18 16,18 36-16,35-36 15,36 1-15,17-1 16,36 18-16,-1-17 15,18 52 1,-17 1-16,-1 17 0,-17 0 16,-18 35-16,-35 0 15,-18 36-15,1-18 16,-36 35 0,17 18-16,-17-18 15,0 0-15,-17-17 16,-19-1-16,-17 1 15,-35-1-15,-18 1 16,-52-1-16,-36 19 16,-36-19-16</inkml:trace>
  <inkml:trace contextRef="#ctx0" brushRef="#br0" timeOffset="70706.11">16933 5556 0,'0'0'0,"89"0"0,34 0 0,0 0 15,1 0 1,-18 0-16,17 18 16,-17-18-16,-35 0 15,-1 0-15,-52 0 16</inkml:trace>
  <inkml:trace contextRef="#ctx0" brushRef="#br0" timeOffset="71173.1">20285 5486 0,'70'0'0,"18"0"16,1-18-16,34 18 15,18 0-15,-17 0 16,17 0 0,-53 0-16,18 18 15,-36-18-15,-17 17 16</inkml:trace>
  <inkml:trace contextRef="#ctx0" brushRef="#br0" timeOffset="71536.06">22948 5486 0,'0'0'0,"35"0"15,36-18-15,53 18 16,-1 0-16,53 0 15,18 0-15,-17 0 16,-36 0-16,-71 0 16,-34 0-16</inkml:trace>
  <inkml:trace contextRef="#ctx0" brushRef="#br0" timeOffset="77482.31">18803 8537 0,'35'-17'15,"1"17"-15,17 0 16,17-18-1,36 18-15,35 0 0,-17 0 16,34-18-16,19 18 16,17 0-16,17 0 15,-17-17-15,-17-1 16,-1 0-16,-17 18 16,0-17-1,140-1 1,-157 18-16,-19 0 0,1 0 15,-19 0-15,19 0 16,-18 0 0,-18 0-16,0 0 15,18 0-15,-18 0 16,0 0 0,89 0-16,-71 0 15,-18 0-15,0 0 16,35 0-16,-34 0 15,16 0-15,-16 0 16,-19 0-16,18 18 16,-17-18-16,-18 0 15,0 0-15,17 0 16,1 0-16,-1 17 16,-17-17-16,18 0 15,17 18 1,-17-18-16,-18 0 15,17 0-15,1 0 0,-1 0 16,-17 0 0,18 0-16,-18 0 15,0 0-15,35 0 16,-18 0-16,1 0 16,-1 0-16,19 0 15,16 18-15,1-18 16,18 0-16,-18 0 15,35 0-15,-18 0 16,18 0-16,0 0 16,-17 17-16,17-17 15,-18 0-15,1 0 16,17 18-16,-35 0 16,17-18-16,18 0 15,-17 0-15,-1 0 16,1 0-16,-1 17 15,1-17-15,-18 0 16,-1 0 0,1 0-16,0 0 15,0 0-15,211 0 32,-228 0-32,-1 0 15,0 0-15,-17 0 16,-1 0-16,1 0 15,-1 0-15,1 0 16,-1 0-16,1 0 16,-1 0-16,-17 0 15,18 0-15,0 0 16,-1 0-16,-35 0 16,36 0-16,-36 0 15,18 0-15,18 0 16,-36 0-16,18 0 15,0 0-15,0 0 16,0 0-16,17 0 16,1 0-1,-18 0-15,-18 0 16,35 0-16,1 0 16,17 0-16,-35 0 15,0 0-15,0 0 16,0 0-16,-18 0 15,-17 0-15,17 0 16,-17 0 0,-1 0-1,1 0 1,0-17 0,-1 17-16,19 0 15,-1 0-15,0 0 16,-17 0-16,-1 0 15,1 0 32,17-18-31,18 18 0,0 0-16,18 0 15,-18-18-15,-1 18 16,-16 0-16,-19 0 15,-52 0 79,-71 0-94,-35 18 16,-123 0-16</inkml:trace>
  <inkml:trace contextRef="#ctx0" brushRef="#br0" timeOffset="78559.32">16157 9296 0,'18'0'0,"35"0"16,-18 0-1,53 0-15,0 0 16,36 0-16,17-18 0,35 18 16,54 0-1,34 0-15,1 0 16,-18 0-16,-35 0 16,-1 0-16,-52 0 15,-36 18-15,-17-18 16,-53 0-16,0 0 15,-35 0-15,-1 0 16,1 0 0,-18 17-1,18-17 1,-1 0-16</inkml:trace>
  <inkml:trace contextRef="#ctx0" brushRef="#br0" timeOffset="85336.12">18556 10760 0,'0'0'0,"71"0"16,70 0-16,0 0 16,88 0-16,53 0 15,89 17-15,35-17 16,-1 18-16,54-18 16,-53 18-16,-1-18 15,-17 17-15,-17-17 16,-1 0-16,-17 0 15,-36 18-15,-87-18 16,-1 0-16,71 18 16,-18-18-16,36 0 15,-71 17-15,-18-17 16,-17 18-16,-36-1 16,36-17-1,-18 0-15,17 0 16,36 0-16,0 0 15,-35 18-15,-36-18 16,36 18-16,-36-1 16,36 1-16,-18 0 15,35-1 1,1-17-16,16 18 0,19-18 16,-36 0-16,-52 0 15,-36 0-15,-18 0 16,-34 0-16,-19 0 15,-17 0-15,-35 0 16,-1 0 0,-123 18 31,-70-1-32</inkml:trace>
  <inkml:trace contextRef="#ctx0" brushRef="#br0" timeOffset="85874.23">15787 11659 0,'17'0'0,"19"0"16,17 0-16,35 0 16,0 0-16,53 0 15,0 0-15,-17 0 16,-1 0-16,-35 0 15,-52 0-15</inkml:trace>
  <inkml:trace contextRef="#ctx0" brushRef="#br0" timeOffset="89841.22">13600 7990 0,'35'18'16,"18"17"-1,88 142 1,-88-107-16,0 18 15,0-17-15,-18 0 16,18 17-16,-36-35 16,1 17-16,0-34 15,-1 34-15,-17-17 16,18 18-16,0-19 16,-1 19-16,1 0 15,-18-18-15,18-1 16,-18 19-1,17 0-15,-17-1 16,36 1-16,-36-1 16,17 1-16,-17-1 15,18 1-15,-1-18 16,-17 17-16,18 1 16,-18-18-16,0 17 15,18 107 1,-1-71-16,-17 17 15,0-17-15,0 17 16,0-17-16,0 0 16,18-18-16,-18-35 15,0 18-15,0-18 16,18 0-16,-18 17 16,0 1-16,0 17 15,0 35-15,0-17 16,0-18-16,0 1 15,-18-19-15,18 18 16,-18-17-16,18-18 16,-17 17-1,17-17-15,0 35 16,0-17-16,0 17 16,-18 0-16,18 1 15,0 34-15,-18-17 16,1 0-16,17-18 15,-18 18-15,1-18 16,17-35-16,0 17 16,0 1-16,-18-1 15,18 19-15,0 17 16,-18-1-16,1-16 16,17-1-16,-18-18 15,18 1-15,-18-18 16,1 0-16,17-18 15,0 0-15,-18 1 16,18 16 0,-18-16-16,1-19 15,17 19-15,-18-1 16,0 0-16,1 0 16,17 1-16,-35 17 15,17-18-15,0 35 16,1-17-16,-1 0 15,-17 0-15,17 0 16,0-18-16,1 1 16,-1-1-16,1 18 15,-1-18-15,0 0 16,1 1-16,-1-1 16,-17-17-16,17 17 15,0 0-15,1 1 16,-1-19-16,18 1 15,-18 17 1,1-17-16,17-1 0,-18 1 16,18 0-1,-17-18 1,17 17-16,0 1 16,-18-18-1,18 18-15,-18-18 110</inkml:trace>
  <inkml:trace contextRef="#ctx0" brushRef="#br0" timeOffset="108598.99">3440 11271 0,'-36'0'31,"54"0"16,0 0-47,34 0 16,-16 0-16,-19 0 16,19 0-16,-1 0 15,0 0-15,1 0 16,-19 0-16,1 0 15,-36 18 64,-17-18-79,-18 18 15,-18-18-15,-34 0 16,34 0-16,-17 0 15,53 0 1,-1 0-16,19-18 0,70 18 47,17 0-31,1 0-16,-18 0 15,-1 0-15,19 0 16,-18 0-16,18 18 15,-19-18-15,-16 0 16,-19 17-16,-52-17 78,17 0-78,-34 0 16,-19 0-1,-17 0-15,-18 0 0,18 0 16,17 0-16,36 0 16,0 0-1,52 0 17,36 0-17,18 0-15,-1 0 16,-34 0-16,16 0 15,1 0-15,-17 0 16,17 0-16,0 0 16,-36 0-16,1 0 15,-36 0 48,-35 0-48,-17 0-15,-1 0 16,-17-17-16,0-1 16,35 0-1,0 18-15,35-17 16,1 17-16,70 0 31,17-18-15,71 18-16,-35 0 15,0 18-15,-18-18 16,-35 0-16,0 17 16,-35-17-16</inkml:trace>
  <inkml:trace contextRef="#ctx0" brushRef="#br0" timeOffset="118655.27">3281 16192 0,'-18'18'16,"36"-36"-16,-53 54 0,35-19 15,-18 1-15,18 0 16,0-1-1,18 1 1,-1 0 0,1-18-16,-1 0 15,1 0-15,17 0 16,-17 0 0,0 0-1,-18-18 1,17 0-16,-17 1 15,0-1 1,0 0-16,0 1 16,-17-1-1,-1 18 17,0-18-32,1 18 15,-1 0-15,0 0 16,1 0-16,-1 18 15,1-18 1</inkml:trace>
  <inkml:trace contextRef="#ctx0" brushRef="#br0" timeOffset="122245.65">3404 15963 0,'-17'-17'31,"17"-1"110,0 0-126,17 18-15,-17-17 16,0-1-16,18 18 16,0-18-16,-1 18 15,-17-17-15,18 17 16,-1-18-16,1 0 16,0 1-16,-1 17 15,1-18 1,0 1-1,-18-1-15,0 0 16,17 18-16,1-17 16,-18-1-16,0 0 15,18 18 1,-18-17-16,17-1 31,-17 0-15,0 1-1,18 17-15,-18-18 16,0 1-16,0-1 16,18 0-1,-18 1-15,17-1 16,-17-17-16,0 17 16,0-17-16,0-1 15,0 1 1,0 18-16,0-1 15,0 0-15,0 1 16,0-1 0,0 0-1,0 1-15,0-1 16,0 0 0,0 1-1,0-1 1,0 1-16,0-1 15,0 0 1,0 1 0,0-19-16,0 19 15,0-1-15,0 0 16,0-17-16,0 17 16,0-17-16,0 0 15,0 17-15,0-17 16,0 17-16,0 1 15,0-19-15,0 19 16,0-1-16,18-17 16,-18 17-1,0 1-15,17-1 16,-17 0-16,0 1 16,18-1-16,-18 0 15,0 1-15,18-1 16,-1 1-1,-17-19-15,18 19 32,-18-1-32,0 0 15,18 18 1</inkml:trace>
  <inkml:trace contextRef="#ctx0" brushRef="#br0" timeOffset="122726.33">3828 14393 0,'-18'0'16,"0"36"-1,1-19-15,-1 1 16,0 0-1,1-1-15,17 1 16,17-18 62,36 35-78,18-17 16,-18-1-16,-18 1 15,0 0-15,1-1 16,-19-17-16,-17-17 78,0-1-62,0 0-16,0 1 15,-17-19-15,-1 1 16,18 18-16,-18-1 16,18 0-16,0 1 15</inkml:trace>
  <inkml:trace contextRef="#ctx0" brushRef="#br0" timeOffset="130623.63">3228 11307 0,'18'0'15,"-1"0"1,1 0 0,-1 0-1,1 0-15,0 0 16,-1-18-16,1 18 15,0 0 1,-1 0-16,1 0 16,0 0-1,-1 0-15,1 0 16,17 0-16,-17 0 16,-1 0-16,19 0 15,-19 0-15,1 0 16,0 0 15,-1 0 0,1 0 32,0 0-48,-1 0 1,-52 0 93,-36 0-109,-35 18 0,1-18 16,-19 0 0,18 0-16,18 0 15,35 0-15,18 0 16,53 0 31,35 0-47,52 0 15,-16 0-15,-1 0 16,-18 17-16,1-17 16,-18 0-16,-36 18 15,1-18-15,-36 0 78,-17 0-78,0 0 16,-53 0 0,-1 0-16,1 0 15,35 0-15,18 0 16,17 0-16,54 0 47,17 0-47,35 0 15,-18 0-15,-17 0 16,-17 0-16,-19 0 16,1 0-1,-1 0-15,-34 0 63,-36 0-63,-53 0 15,0 0-15,0 0 16,-17 0 0,35 0-16,35-18 15,18 18-15,70 0 47,71 0-47,35-17 16,0 17-16,-18 0 15,1 0-15,-36 0 16,18 17-16,-53-17 16,-36 0-16,-17 18 78,-17-18-78,-36 0 15,0 0-15,-53 0 16,0 0-16,0 0 16,-17 0-16,35 0 15,0 0 1,17 0-16,36 0 16,52 0 30,54 0-30,0 0-16,-1 0 16,18 0-16,-17 0 15,-1 0-15,1 0 16,-18 0-16,0 0 16,-18 0-16,-53 17 78,-35-17-78,-35 0 15,0 0-15,-53 0 16,0 0-16,0 0 16,0 0-1,17-17-15,36 17 16,35 0-16,35 0 15,54 0 32,-1 0-47,36 0 16,17 0-16,35-18 16,18 18-16,-17 0 15,17 0-15,-18 0 16,-52 0-16,-36 0 15,0 0-15,-52 0 110,-36 0-95,0 0-15,-53 0 16,0 0-16,-35 0 16,0 0-16,-35 0 15,52-17-15,1-1 16,35 18-16,52 0 16,19 0-16,52 0 62,-17 0-46,17 0-16,35 0 15,19 0-15,34 0 16,1 0-16,52 18 16,-17-18-16,-36 0 15,-35 0-15,-35 0 16,-35 0-16,0 0 15,-18 17 17,-18-17 61,-17 0-77,-36 18-16,-52-1 16,-18-17-16,-53 0 15,35 0-15,18 0 16,0 0-16,52 0 16,19 0-1,17 0-15,35 0 16,36 0 31,17 0-32,18 0-15,35 0 16,18 0-16,35 0 16,18 0-16,0 0 15,-18 0-15,-35 18 16,-18-18-16,-35 0 15,-18 0-15,-17 0 16,-36 0 187,-17 0-203,-36 0 16,-35 0-16,-17 0 15,-18 0-15,-18 0 16,-17 0-16,17 0 16,18 0-16,17-18 15,36 18-15,35 0 16,36-17-16,-1 17 16,36 0 46,17 0-62,0 0 16,36 0-16,34-18 15,54 18 1,35 0-16,36-17 16,-1 17-16,-53 0 15,-52 0-15,-54 0 16,-17 0-16,-18 0 15,-17 0 1,0 0-16,-1 0 16,1 0-1,-53 0 95,-1 0-95,-52 0-15,-35 0 16,-54 0-16,-52 0 16,-35 0-1,17-18-15,0-17 16,106 35-16,35-18 15,35 18-15,54 0 16,34 0 15,18 0-15,-17 0-16,35 0 16,18 0-16,-1 0 15,18 18-15,36-18 16,35 17-16,35-17 15,35 18-15,-53-18 16,-52 0-16,-36 18 16,-35-18-16,-36 0 15,1 0-15,0 0 32,-1 0 108,1 0-124,0 0-1</inkml:trace>
  <inkml:trace contextRef="#ctx0" brushRef="#br0" timeOffset="157104.15">13088 9031 0,'18'0'32,"17"0"-17,-35 18 1,53 17-16,0 18 15,0 0-15,-18 0 16,0 0 0,1 0-16,-19 17 15,18-17-15,-35 0 16,18 35-16,0 0 16,-18 18-16,17 0 15,-17-18-15,-17 18 16,17 0-16,-18-36 15,0 1-15,-17 0 16,0-1-16,0 1 16,-1-1-16,-17 18 15,18-17-15,-18-18 16,36 0-16,-1-18 16,0-17-16,18-1 15,-17-17 1,17 18-16</inkml:trace>
  <inkml:trace contextRef="#ctx0" brushRef="#br0" timeOffset="158648.97">13282 10566 0,'18'88'31,"35"-18"-31,-18-34 16,18 52-16,17-18 16,-17 36-16,53 53 15,18 70-15,17 1 16,17 52-16,19 0 15,-1 18-15,-17-35 16,-53-71-16,-36-53 16,-17-35-16,-35-1 15,35-34-15,-36-1 16,1-34-16,17 17 16,-35-36-16,18 19 15,-18-19-15,18 1 16,-1 17-16,1 0 15,17 1-15,-17 17 16,35 17-16,-36-35 16,1 1-16,17-19 15,-35 19-15,18-36 16,0 35-16,-1-17 16,1 17-16,0-18 15,-18 19 1,17-1-16,1-17 15,-1-1 1,-17 1 0,18-18-1,-18 18 1,0-1-16,18-17 16,-36 0 109,-17 0-110,17-17-15,-17 17 0,0-18 16,17 18-1,0-18-15,1 18 16,-1 0-16,0-17 16,18-1 15,0 0-31,0 1 16,18-1-1,17 0 1,1-17-1,-19 35-15,19-17 0,16-1 16,-16 0-16,-19 18 16,1-17-16,0 17 15,-18-18-15,17 18 16,-17 18 78,0-1-79,0 1-15,-17 17 16,17 0-16,-18 1 16,18-19-1,-18-17-15,18 18 16,-17 0 31,17-1-32,-18 1-15,18 0 16,0-1 0,-18-17-16,1 0 62</inkml:trace>
  <inkml:trace contextRef="#ctx0" brushRef="#br0" timeOffset="175940.92">12030 9472 0,'-53'18'141,"0"-18"-126,0 0-15,-18 17 16,1-17-16,-18 0 16,-1 0-16,1 0 15,0-17-15,0-19 16,0 1-16,-1 0 15,54 0-15,-18 17 16,18-17 0,17 17-16,18-17 0,-17 17 15,17 1-15,0-19 16,0 1-16,0 17 16,17-35-16,1 36 15,0-19-15,17 1 16,0 0-16,0 17 15,1 1-15,34-19 16,-17 19-16,0-19 16,0 19-16,18-1 15,-18 18 1,-18 0-16,0 0 16,0 0-16,1 0 15,-1 0-15,0 0 16,18 0-16,0 18 15,0-1 1,-35 1-16,17-18 0,-35 18 16,18-1-16,-1-17 15,-17 18-15,18 0 16,-1-1-16,1 19 16,0-19-16,-1 36 15,19 0-15,-19-18 16,-17 18-1,0-17-15,0-19 0,0 18 16,18 1 0,-18-1-1,0 0-15,0-17 16,0 0 0,-18-1-16,1 1 15,17-1 1,-18 1-16,0-18 15,18 18 1,-17-18 0</inkml:trace>
  <inkml:trace contextRef="#ctx0" brushRef="#br0" timeOffset="179352.55">12153 10813 0,'-17'0'0,"-19"0"15,1 17 1,-36-17-16,1 18 16,-18-18-16,17 0 15,-17 0-15,35 0 16,-18-18-16,19-17 16,-1 17-16,17 1 15,1-19-15,35 19 16,-18-1-16,18-17 15,0 0-15,0-1 16,0-17-16,0 1 16,53-1-16,53-53 15,-53 88 1,0 0-16,-18 18 16,1 0-16,-19 0 15,19 0-15,16 18 16,-34 0-16,35 17 15,0 0-15,-18 18 16,0 18-16,1-18 16,-1 0-16,-17 0 15,-1-1 1,-17-34-16,18-18 16,-18 18-16,0-1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26:13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3792 0,'0'0'0,"-36"18"0,19 0 15,-19 35-15,-17-1 16,1 19-16,-19 0 16,-17-1-16,0 18 15,-1 18-15,-16 35 16,-1 18-16,-35 35 15,-18 35-15,35 54 16,-17 16-16,0 54 16,18 53-16,-1 0 15,18-1-15,18-17 16,35-88-16,36 35 16,17-52-16,0-19 15,0 18-15,0 1 16,0-19-1,-18 18-15,18-35 16,0-17-16,0 34 16,18-17-16,35 18 15,-18-71-15,18 0 16,-18-53-16,0 0 16,-35-17-16,18 17 15,0 0-15,-1 35 16,1 18-16,0-53 15,-1 0-15,1-17 16,-18-36-16,0-35 16,17 18-16,-17-1 15,0 1-15,0-1 16,0 1-16,0-1 16,18 18-16,-18-35 15,35 0-15,-17-17 16,0-1-1,-1 0-15,19 0 0,-19 1 16,1-1 0,-1 0-16,36 18 15,-35 0-15,35 0 16,-18-18-16,-17 1 16,-1-1-16,1 0 15,0 18-15,-1-18 16,19 1-16,-19-1 15,1 0-15,0 0 16,17 1-16,0-1 16,-17 0-16,17 18 15,0-18-15,1 18 16,-1-17-16,0-1 16,-17-17-16,-1 17 15,1-18-15,0 1 16,-1 0-1,1-1-15,17-17 16,-17 18-16,52-18 16,-34 0-16,-36-35 15,0-1 1</inkml:trace>
  <inkml:trace contextRef="#ctx0" brushRef="#br0" timeOffset="9960.54">8308 5697 0,'53'0'15,"17"0"-15,19 0 16,34 0-16,53 0 16,71 18-16,36 0 15,52-1-15,35 1 16,-17 0-16,-36-1 15,-52 1-15,0-18 16,-71 0-16,-53 0 16,-18 0-16,-52 0 15,-18 0 1,-36 0-16,1 0 172,0 0-172,35-35 15,-18 17-15,35 0 16,1-17-16,-1 17 16,19 1-16,-19-1 15,-17 18-15,0 0 16,-35 0-16,-1 0 16,1 0-16,0 0 46,-1 0-30,1 0-16</inkml:trace>
  <inkml:trace contextRef="#ctx0" brushRef="#br0" timeOffset="12510.28">12506 5697 0,'-88'0'0,"-18"0"16,18 0-16,-53 0 16,17 0-16,18-35 15,1-18-15,34 0 16,18-17-16,0 17 16,35-35-16,-17-1 15,35 1-15,-17 0 16,17-18-16,0 18 15,0 0-15,0 70 16,17-17 0,18 0-16,1-1 15,17 19-15,53-1 16,-1 18-16,19 0 16,-18 0-16,17 71 15,1 17-15,-19 0 16,-16 0-16,-1 0 15,0 18-15,-53-53 16,1 18-16,-19-36 16,-17 0-16,0-17 15,0 0-15,0-1 16,0 18-16</inkml:trace>
  <inkml:trace contextRef="#ctx0" brushRef="#br0" timeOffset="13099.9">17074 5838 0,'0'0'16,"-141"0"-16,-229-70 16,141-18-16,17 0 15,0-1 1,36-16-16,70 34 16,18 0-16,53 18 15,35 1-15,0 16 16,35-34-16,53-18 15,18 35-15,35 0 16,35 35-16,71 0 16,-53 18-16,-17 0 15,34 36-15,-17 17 16,-35 0-16,-71 17 16,18 1-16,-71-18 15,1-1-15,-36-16 16,0-19-16,0 1 15,0 17 1,0-17-16,-18 0 16,18 17-16</inkml:trace>
  <inkml:trace contextRef="#ctx0" brushRef="#br0" timeOffset="14504.84">21784 5680 0,'-35'0'0,"-18"0"15,-18 0-15,-17-18 16,-35 18-16,-36-18 16,0 1-16,-35-36 15,35 0-15,54 18 16,-1-18-16,70 18 15,36-18-15,0 17 16,0-17-16,18-35 16,53 0-16,17 17 15,35-17-15,18 18 16,18 17-16,70 17 16,1 36-16,-19 0 15,1 18-15,-53 0 16,-36 35-1,-17 0-15,-35 0 0,-36 17 16,0-17 0,-35 0-16,0 17 15,0-34-15,0-1 16,0 0-16</inkml:trace>
  <inkml:trace contextRef="#ctx0" brushRef="#br0" timeOffset="15205.42">25929 5750 0,'-53'0'15,"-17"0"-15,-36 0 16,0 0-16,18-35 15,17 17-15,18-17 16,0 0 0,36 0-16,-1-1 0,18-34 15,0 17 1,0-18-16,18 1 16,52-19-16,36-16 15,0 16-15,53 19 16,17 35-16,18 17 15,18 18-15,0 18 16,-18 17-16,0 35 16,-89-17-16,-52 18 15,-17-1-15,-19-34 16,-17 34-16,0-17 16,-35 0-16,-18 18 15,18-18-15,-36-18 16,18 0-16,-17-17 15,17-1-15,-35 1 16</inkml:trace>
  <inkml:trace contextRef="#ctx0" brushRef="#br0" timeOffset="17313.37">14041 7161 0,'17'0'16,"18"0"-16,36 0 16,53 0-16,52 0 15,212 18-15,35 0 16,159-1-16,18-17 16,35 0-16,18 18 15,17-18-15,-70 0 16,-71 0-16,-35 0 15,-53-18-15,-71 1 16,-70-19-16,-53 19 16,-88-1-16,-36 0 15,-52 18-15,-18 0 16,-36 0 0,-17-17-16</inkml:trace>
  <inkml:trace contextRef="#ctx0" brushRef="#br0" timeOffset="20226.34">2575 8678 0,'36'0'16,"16"0"-16,1 0 16,36 0-16,-1 0 15,35 0-15,18 0 16,36-17-16,17 17 16,70 0-16,-17-18 15,0 18-15,18 0 16,35 0-1,-18 18-15,18-1 16,-53 19-16,-36-36 16,-34 17-16,17 1 15,-53 0-15,-35-18 16,-36 0-16,-17 0 16,-35 0-16</inkml:trace>
  <inkml:trace contextRef="#ctx0" brushRef="#br0" timeOffset="22939.65">2170 4604 0,'0'0'0,"-18"0"0,0 17 15,-17 1-15,-36 17 16,1 1-16,-18 16 16,-18 19-16,0 17 15,36 0-15,-36-17 16,17 17-16,37-17 16,-19 17-16,18-17 15,0 17-15,0 18 16,0 17-16,0 0 15,18 19-15,0-19 16,0 1-16,35-1 16,0 0-16,0-17 15,70 53-15,-35-53 16,36 35-16,0-18 16,-1 1-16,-17-1 15,35 19-15,-17-37 16,-1 36-16,1-17 15,-1-1 1,1-34-16,0-1 16,-19-35-16,1 0 15,-35-36-15,17 19 16,-17-19-16,17 1 16,-35-1-1,18-17-15,-1 0 16,19 0-1</inkml:trace>
  <inkml:trace contextRef="#ctx0" brushRef="#br0" timeOffset="25762.77">2381 8572 0,'18'18'15,"17"-18"1,0 18-16,18-1 16,0-17-16,53 18 15,-18 0-15,53-18 16,1 0-16,-1 0 15,0 0-15,0 35 16,-18-35-16,36 35 16,-53-17-16,17 0 15,1 17-15,-18-18 16,17-17-16,-35 18 16,18 0-16,18-18 15,-54 17-15,36-17 16,-18 0-1,0 0-15,-17 0 16,0 0-16,-1 0 16,-17 0-16,0 0 15,0 0-15,-18 0 16,18 0-16,-18 0 16,18 0-16,-17 0 15,-1 0-15,0 0 16,18 0-16,-18 0 15,1 0-15,-1 0 16,0 0-16,-17 0 16,-1 0-16,19 0 15,-1 0-15,0 0 16,0-17-16,18 17 16,0-18-16,18 0 15,17 1 1,-17-18-16,17 17 15,-18 0-15,54-17 16,-1 0-16,36-1 16,88 1-16,71 17 15,17-17-15,17 18 16,-34-1-16,-1 0 16,-87 18-16,-19-17 15,-34 17-15,52 0 16,71 0-16,-18 0 15,106 0-15,-35 17 16,-18 1-16,18 0 16,-18 34-16,-123-34 15,-36 0-15,-52-18 16,-36-36-16,-35-16 16,-53-1-16,17 53 171,54 0-171,52 17 16,1 54-16,-36-89 16,0-17-16,-17 35 15,17-18 1,53 1-16,35-19 0,71 1 16,18 17-16,53 18 15,34-17-15,-17 17 16,54 0-16,-54 0 15,35 0-15,36 0 16,-18-18 0,35 18-16,-35 0 15,18 35-15,35 18 16,-53 0-16,-18 0 16,-70 0-16,-35-18 15,-36-17-15,-88 0 16,-17-1-16,-36-17 15,0 0-15,-35 0 16,-18 18-16,-17-18 16,0 0-1,-1 0 48,1 18-48,17-18 1,-17 0-16,-1 17 16,1-17-1</inkml:trace>
  <inkml:trace contextRef="#ctx0" brushRef="#br0" timeOffset="29521.04">6403 10548 0,'0'-53'31,"-18"-17"-31,1-36 16,-36 0-16,0-35 16,-18 17-16,36 18 15,-18 18-15,35 53 16,1 0-16,-1 35 15,0 35 48,1 0-63,-1 18 16,-17-18-16,0 1 15,-1-19-15,19 1 16,-19 0-16,1-1 15,18-17 1,34 0 31,36 0-31,0 0-16,35 0 15,18 0-15,-35 0 16,17 0-16,-35 0 15,-18 0-15,-17 0 16,-18-17 31,0-1-31,-36-17-16,19-1 15,-19 19-15,1-18 16,-18-1-16,0-17 15,18 36-15,-18-36 16,18 35-16,17 18 16,36 0 31</inkml:trace>
  <inkml:trace contextRef="#ctx0" brushRef="#br0" timeOffset="30848.87">10672 10125 0,'0'-18'31,"17"0"-15,-17 1-16,0-1 15,0-17-15,0 17 16,18-17-16,-18 0 16,0 17-16,0-17 15,0 17-15,0 0 16,-18-17-16,1 18 15,-1 17-15,0-18 16,-35 18-16,-17-18 16,-18 1-16,-18 17 15,0 0-15,0 0 16,18 0-16,35 0 16,18 0-16,17 0 15,36 0 48</inkml:trace>
  <inkml:trace contextRef="#ctx0" brushRef="#br0" timeOffset="31274.25">9948 9648 0,'0'0'0,"-17"0"0,-19 18 16,19 0-16,-1-1 15,-17 1-15,17 0 16,18-1-1,0 1-15,0 0 16,35 17-16,18 0 16,18 0-1,17-17-15,-17 17 16,-18-17-16,-18-18 16,-17 18-16,-1-18 15,-17-18 16,0 0-15,0-17-16,-17-18 16,17 18-16,-18-18 15,0 18 1,18 17-16</inkml:trace>
  <inkml:trace contextRef="#ctx0" brushRef="#br0" timeOffset="31878.34">11712 10619 0,'-17'0'0,"34"0"0,-52-18 16,17 0-1,1 1-15,-1-19 16,-17-16-16,17-19 16,-17-35-16,17 0 15,1 0 1,17 18-16,0 0 16,0 35-16,0 18 15,17 0-15,1 17 16,-1 0-16,-17 1 15,36 17 32,-19 17-31,36 1-16,18-18 16,-18 35-16,0-35 15,-18 18-15</inkml:trace>
  <inkml:trace contextRef="#ctx0" brushRef="#br0" timeOffset="32248.87">11924 9790 0,'53'-18'16,"17"18"-16,19-18 16,-19 18-16,-17 0 15,-35 0-15,-1 0 16,-17 18-1,-17 17 1,-19 0-16,-17 1 16,-35 17-16,35-36 15,18 1-15,17 0 16,1-18-16,17-36 47,0-17-32,17 0-15,1 1 16,0-1-16,-1 17 16,-17 19-16,18 17 15,0 0 1</inkml:trace>
  <inkml:trace contextRef="#ctx0" brushRef="#br0" timeOffset="33869.3">14217 10636 0,'0'-17'47,"-18"-1"-47,18 0 16,0-35-16,-17 18 16,17-18-16,0 0 15,0 0-15,0-17 16,0 17-16,17-18 15,19 18-15,-19 18 16,1 0-16,17 17 16,-17 1-16,-1-1 15,19 0 1,-1 18-16,-17 0 16,17 0-16,-17 18 15,-1 0 1,1 35-16,-1 17 15,1 1-15,0-1 16,-18-17-16,17 18 16,-17-18-16,0-18 15,0 18-15,0 0 16,-17-18-16,-1 0 16,18 1-16,-18-19 15,18 1-15,0-1 16,0-34 62,0-1-62,-17 18-1,17-17-15,0-1 16,-18 18-1,18-18-15,-17 18 16,17-17 0,0-1-1,-18 18 1,18-18-16,0 1 16,0-1-16,0 0 15,35 18 126,-17 0-141,-1 0 15,1 0 1,0 0 0,-1 0-16,-17 18 93,18-18-77,-18 18-16,0-1 16,0 19-1,0-1 1,-18-17 0,18-1-1,-17 1 48,-1-1-63,-17-17 15,0 0-15</inkml:trace>
  <inkml:trace contextRef="#ctx0" brushRef="#br0" timeOffset="36198.93">11571 4904 0,'71'-18'31,"-18"-35"-31,17-18 0,18-17 16,36 0-16,52-18 16,18-35-1,106 0-15,35 18 16,18 17-16,35 35 15,-53 1-15,18-1 16,-18 53-16,-17 1 16,-19 17-16,-69 0 15,-54 0-15,1 35 16,-54 0-16,-35 18 16,-17-17-16,-36-1 15,-17 18-15,-1 0 16,1 17-16,-18 18 15,0 1-15,0 16 16,18-16-16,-1 16 31,-17-87-31,0 0 16,0-1 31,0 1-32,18-18 173,0-35-172,34-18-16,37 0 15,-1-35 1,35 17-16,36 1 15,53-54-15,70 54 16,88-36-16,107 35 16,34 1-16,1 52 15,-18 18-15,-36 0 16,-70 35-16,-70 53 16,-1 18-16,-52 18 15,-36-18-15,-35 17 16,-70-17-16,-36-36 15,-35 1-15,-18-36 16,-17 1 0,-1-1-16,-17-18 0,0 19 15,0-19 1,0 19-16,0-19 16,0-34 140,18-19-156,0 1 15,34-35-15,19-1 16,35 0-16,17 1 16,54-18-16,52 35 15,53-18-15,71 1 16,35 34-16,0 19 16,-70 17-16,-19 35 15,-34 53-15,-53 18 16,-36-18-1,-70-17-15,-53-18 16,-18-18-16,-17-17 16,-18 17-16,0 0 15,0-17-15,0 17 16,0-17-16,0-1 16,-18-17 155</inkml:trace>
  <inkml:trace contextRef="#ctx0" brushRef="#br0" timeOffset="40408.21">27570 4710 0,'0'0'0,"105"105"31,-52-52-31,0 36 0,-17-1 16,-1 18-16,0 52 15,-35 19-15,0 87 16,0 54-16,-18 35 16,-17 52-16,0 19 15,17-19 1,-17-140-16,-18-36 15,0-35-15,18-17 16,-36-54-16,36-17 16,-18-18-16,-17-17 15,-19-18-15,19-1 16,-1-16-16,-17-19 16,18 1-16,34 0 15,1-18-15,17 0 219,-17-36-219,-18-17 16,0-17-16,18 35 15,0-18-15,-18-18 16,0 1-16,0 17 15,18-18-15,17 36 16,0 17-16,36 1 16,0-1-1,52 0-15,54-35 16,17 36-16,0 17 16,0 0-16,-35 0 15,-18 0-15,-17 35 16,-36-17-1,18-1-15,-36 1 16,1 0-16,-18-1 16,0 1-1,0-1 1,-35 36-16,17-17 16,-35 17-16,0 0 15,-35 17-15,0-17 16,-18-18-16,-17 18 15,-1-35-15,-17 17 16,0-17-16,53-1 16,-1 1-16,37 0 15,34-18-15,0 17 16,18 1 15</inkml:trace>
  <inkml:trace contextRef="#ctx0" brushRef="#br0" timeOffset="42879">2117 11060 0,'-53'88'15,"-18"0"-15,-17 35 16,0 1-16,0-1 16,-1 36-16,-16 0 15,34 35-15,18 0 16,18 53-16,35 53 16,0 17-1,0 1-15,17-18 16,19-1-16,-1-52 15,0-53-15,1 0 16,17 0-16,17 18 16,18-18-16,18 18 15,-18 0-15,-17-54 16,-1 1-16,-17-53 16,-17-18-16,-1-35 15,-18-35-15,1-1 16,0 1-1,-1-18 48</inkml:trace>
  <inkml:trace contextRef="#ctx0" brushRef="#br0" timeOffset="44687.25">3034 13564 0,'0'0'0,"564"0"16,-158 0-16,106 0 15,34 0-15,54 0 16,0 0-16,17 0 16,-88 0-16,1 0 15,-72 0-15,-17 36 16,-18-19-16,-70 1 16,0 17-16,-124-35 15,-35 0 1,-53 0-16,-52 0 15,-19 0-15,-35 0 16,-17 0-16,0 0 16</inkml:trace>
  <inkml:trace contextRef="#ctx0" brushRef="#br0" timeOffset="46902.21">5944 17286 0,'18'0'47,"35"0"-47,35 0 16,53 0-16,18 0 15,-18 0-15,0 0 16,-17 0-16,-36 0 15,-18 0-15,-34 0 16,-19 0-16</inkml:trace>
  <inkml:trace contextRef="#ctx0" brushRef="#br0" timeOffset="47264.86">6985 17163 0,'18'0'46,"-1"35"-46,1 0 16,0-17-16,-1 17 16,-17-17-16,0-1 15,0 1-15,0 0 16,0-1 0,-17 1-16,-1 0 15,0-1-15,1 1 16,-1-18-1,-17 17-15,17 1 16,-17-18-16</inkml:trace>
  <inkml:trace contextRef="#ctx0" brushRef="#br0" timeOffset="47810.82">8132 17304 0,'52'0'47,"37"0"-32,16 0-15,19 0 16,-18 0-16,0 0 15,-18 0-15,-18 0 16,1 0-16,-53 0 16,17 0-16,-18 0 15</inkml:trace>
  <inkml:trace contextRef="#ctx0" brushRef="#br0" timeOffset="48164.77">8925 17110 0,'18'17'31,"0"19"-31,17-1 16,-18-17-16,1-1 16,0 1-1,-18-1-15,0 1 16,0 0-1,-18-1-15,-17 1 16,0 0-16,-1-1 16,19-17-16,-19 18 15,19-18-15</inkml:trace>
  <inkml:trace contextRef="#ctx0" brushRef="#br0" timeOffset="48631.8">9701 17304 0,'36'0'32,"-19"0"-17,54-18-15,17 18 16,0 0-16,53-18 16,36 1-16,-1 17 15,18-35-15,-17 35 16,-54 0-1,-52 0-15</inkml:trace>
  <inkml:trace contextRef="#ctx0" brushRef="#br0" timeOffset="48986.39">10742 16986 0,'0'0'0,"18"0"0,-1 18 15,1 0 1,17-1-16,1 1 15,-1-1-15,-18 1 0,1 0 16,0-1 0,-1 1-16,-17 0 15,0-1-15,0 1 16,0 17-16,0-17 16,0-1-16,-17 19 15,-19-1-15,19-35 16,17 18-16,-18-1 15,1-17-15</inkml:trace>
  <inkml:trace contextRef="#ctx0" brushRef="#br0" timeOffset="49459.8">11624 17198 0,'35'0'31,"1"0"-31,52 0 15,0 18-15,18-18 16,17 0-16,18 0 16,18 0-1,-35 0-15,-19 0 16,-34 0-16,-36 0 16,-17 0-16</inkml:trace>
  <inkml:trace contextRef="#ctx0" brushRef="#br0" timeOffset="49814.87">12577 17004 0,'0'0'0,"105"18"32,-34-1-32,-18 1 15,-18 17 1,-17 0-16,-1-17 15,-17 17 1,0-17-16,0 0 16,-35 34-16,0-16 15,-36 17-15,18-18 16,0 0-16,18 0 16,0-17-16,17-18 15,18 18 1</inkml:trace>
  <inkml:trace contextRef="#ctx0" brushRef="#br0" timeOffset="50514.78">13705 17268 0,'36'0'31,"34"0"-15,18-17-1,36-1-15,-1 18 16,1 0-16,-1 0 15,-17 0-15,-53 0 16,0 0-16,-18 0 16,-35-17 15</inkml:trace>
  <inkml:trace contextRef="#ctx0" brushRef="#br0" timeOffset="50812.58">14235 16828 0,'0'0'0,"105"35"0,19 35 15,17-34-15,18 34 16,-36-17-16,-52-18 15,-36-17-15,-17 0 16,-18-1 0,0 1-1,-36 0-15,-34 17 16,-1-18-16,1 19 16,-1-19-16,1 19 15,17-19-15,17 1 16,36 0-16</inkml:trace>
  <inkml:trace contextRef="#ctx0" brushRef="#br0" timeOffset="51206.71">15628 16969 0,'35'0'0,"18"0"16,18 0-16,17 0 15,18 0-15,35 0 16,35 0-16,18 0 16,18 0-16,-36 0 15,-34 0-15,-37 0 16,-34 0-16,-36 0 15</inkml:trace>
  <inkml:trace contextRef="#ctx0" brushRef="#br0" timeOffset="51545.3">16951 16739 0,'18'0'15,"35"18"1,-1 17-16,19 1 16,17-1-16,-17 18 15,-1-18-15,-34 0 16,-19-17-16,-17 0 15,0-1-15,0 1 16,-35 17 0,-36 18-16,1-18 0,-18 18 15,-18-18 1,18-17-16,-18 17 16,0 1-16,0-19 15,-17 1-15,-18 17 16</inkml:trace>
  <inkml:trace contextRef="#ctx0" brushRef="#br0" timeOffset="54488.3">6032 18574 0,'36'-18'16,"-19"18"-16,19-18 16,17 18-16,-18 0 15,35 0-15,1 0 16,-18 0-16,0 0 15,0 0-15,-18 0 16,18 0-16,18 0 16,-1 0-16,1 0 15,17 0 1,18 0-16,-18 0 0,-18-17 16,-17 17-1,0 0-15,-18 0 16,18 0-16,0 0 15,0 0-15,18 0 16,17 0-16,0 0 16,53-18-16,-17 18 15,17 0-15,0 0 16,-18 0-16,-17 0 16,-35 0-16,-18 0 15,0 0-15,-18 0 16,-17 0-16,17 0 15,18-17-15,0-1 16,35 18-16,0 0 16,0 0-16,1-18 15,16 18 1,-34 0-16,17 0 16,-17 0-16,-18-17 15,17 17-15,1-18 16,17 18-16,35 0 15,-17 0-15,0 0 16,17 0-16,-17 0 16,18 0-16,-36 0 15,18 0-15,0 0 16,-1 0-16,19 18 16,-18-18-16,35 0 15,0 0-15,-18 0 16,36 0-16,0 0 15,0 0-15,-18 0 16,-18 0-16,18 0 16,-17 0-16,-18 0 15,17 0-15,-35 0 16,18 0-16,-18 0 16,18 0-16,0 0 15,-18 0-15,36-18 16,-1 0-1,1 18-15,-18 0 16,-1 0-16,1 0 16,-35 0-16,-1 0 15,1 0-15,-18 18 16,17-18-16,1 18 16,-1-18-16,1 0 15,0 0-15,-1 0 16,1 0-16,-1 0 15,1 0-15,-18 0 16,0 0-16,0 0 16,-18 0-16,35 0 15,1 0-15,17 0 16,0 0-16,18 0 16,-18 0-16,1 0 15,-1 0-15,0 0 16,-18 0-1,1-18-15,0 18 0,-19 0 16,19 0 0,0 0-16,17 0 15,-18 0-15,19 0 16,-19-18-16,18 1 16,-52 17-16,17 0 15,-36 0-15,1 0 16,-1 0-1,1 0 1,0 0-16,17 0 16,-17 0-1,-1 0 1,-17-18-16,18 18 16,0 0-1,-1 0 1,18-18-1,-17 18-15,17 0 16,1 0-16,-1-17 16,-17 17-16,-1 0 31,1 0 0,-1 0-15,1 0 78,17 0-79,-17 0 1,0 0-16,-1 0 15,1 0-15</inkml:trace>
  <inkml:trace contextRef="#ctx0" brushRef="#br0" timeOffset="54908.18">16951 18098 0,'18'0'16,"17"17"-16,0 36 15,0-35-15,18-1 16,0 19-16,0-1 15,18-17 1,-36 17-16,0-18 16,-17-17-16,-18 18 47,-18 0-32,1-1-15,-1 1 16,0 0-16,1 17 15,-19-17-15,19-1 16,-36 18-16,18-17 16,-18 0-16,0 17 15,0-17-15,18-1 16,-1 1-16,19-18 16,-1 18-16,-17 17 15</inkml:trace>
  <inkml:trace contextRef="#ctx0" brushRef="#br0" timeOffset="57603.43">5962 18556 0,'18'0'31,"-1"0"-15,18 0-16,1 0 15,34 0-15,-34 0 16,-1 0-16,0 18 15,0-18 1,1 0-16,-19 0 16,19 0-16,-1 0 15,0 0-15,0 0 16,36 0-16,0 0 16,-1 0-16,1 0 15,-36 0-15,0 0 16,1 0-16,-19 0 15,1 0-15,17 0 16,-17 0-16,-1 0 16,36-18-16,-17 18 15,16 0-15,1 0 16,0 0-16,0 0 16,18 0-16,-1 0 15,1 0-15,-1 0 16,1 0-16,17 0 15,0 0-15,18 0 16,-18 0-16,-17 0 16,0 0-1,-19 0-15,1 0 16,18 0-16,-36 0 16,36-18-16,-18 1 15,17 17-15,1-18 16,17 1-16,0-1 15,0 18-15,1 0 16,-19-18-16,1 18 16,-18-17-16,17 17 15,-17 0-15,0-18 16,18 0-16,-1 18 16,1-17-16,-1 17 15,1 0-15,-1 0 16,1 0-16,-1 0 15,1 0 1,0-18-16,-1 18 0,1 0 16,-1-18-16,18 18 15,-17-17 1,17 17-16,0 0 16,18 0-16,0 0 15,0 0-15,-18 0 16,35 0-16,-34 0 15,-1 0-15,0 17 16,18-17-16,-18 0 16,0 0-16,1 0 15,16 0-15,-16 0 16,34 0-16,-35 0 16,36 0-16,-1 0 15,-17 0-15,17 0 16,19 0-16,-19 0 15,18 0-15,0 0 16,-17-17-16,-1 17 16,1-18-1,-1 1-15,18 17 16,0-18-16,0 0 16,1 18-16,-1 0 15,0 0-15,0-17 16,-18 17-16,1 0 15,-18-18-15,17 18 16,-35 0-16,18-18 16,0 1-16,0-1 15,17 0-15,1 18 16,-1 0-16,1 0 16,-1-17-16,1 17 15,-36 0-15,-18 0 16,1 0-16,-18 0 15,0 0-15,0 17 16,0-17-16,-18 0 16,0 0-16,18 18 15,-35-18-15,17 0 16,-17 0 0,-1 0-16,1 0 31,0 18-16,35-18-15,-18 0 16,35 17-16,-34-17 16,34 18-16,-52-18 15,17 0-15,-17 0 16,-18 18-16</inkml:trace>
  <inkml:trace contextRef="#ctx0" brushRef="#br0" timeOffset="58055.83">16951 18009 0,'18'0'0,"35"18"15,-1 35-15,1 0 16,36 0-16,-37-18 16,19 18-16,-18-18 15,-18 0-15,-17-35 16,-18 18 15,-18 0-15,-52-1-1,-19 1-15,1 17 16,-18 1-16,-17-1 16,17-18-1,18 19-15,17-19 16,18 1-16,1 0 16,34-18-16,-17 17 15,17-17-15,0 18 16,-17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27:33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3986 0,'17'0'16,"19"0"-1,-19 0-15,36-17 16,0 17-16,35 0 16,18 0-16,17 0 15,1 0-15,-1 0 16,19 0-16,-1 0 16,0-18-16,-18 18 15,1 0-15,-18-18 16,-1 18-16,-16 0 15,-1-17-15,0 17 16,18-18-16,-36 18 16,1 0-16,17-17 15,-17 17-15,17 0 16,0 0-16,18 0 16,-18 0-1,18 0-15,-18 0 16,0 0-16,0 0 15,-17 0-15,0 0 16,-36 0-16,-18 0 16,19 0-16</inkml:trace>
  <inkml:trace contextRef="#ctx0" brushRef="#br0" timeOffset="4723.08">3157 3969 0,'-17'0'16,"-1"0"-16,0 17 16,-17-17-16,0 18 15,-36-18-15,-17 18 16,35-18-16,-35 17 16,17 1-1,-17-18-15,0 0 0,18 18 16,17-18-16,-18 0 15,18 0-15,-17 17 16,17-17 0,0 0-16,0 0 15,18 0-15,-18 0 16,17 0-16,1 0 16,0 0-16,0 0 15,-1 0-15,-17 0 16,36-17-16,-19 17 15,19 0-15,17-18 16,-18 18 0,18-18-1,0 1 1,0-1 0,0 0-16,0 1 15,0-1-15,0 0 16,0 1-16,-17-1 15,17-17-15,0 0 16,0 17 0,0 0-16,-18-17 15,18 17-15,0-17 16,0 18 0,0-1-16,0 0 0,0 1 31,0-1-31,18 0 15,-1 1-15,-17-1 16,35 18-16,-17-35 16,35 17-16,-18 0 15,18 1-15,0-1 16,35 1-16,0-19 16,18 36-1,0-17-15,0 17 0,-18 0 16,-17-18-16,17 18 15,-18-18-15,-17 18 16,-17 0-16,-19 0 16,19 0-16,17 0 15,-1 36 1,1-19-16,36 36 16,-37-35-16,19 17 15,-36 0-15,1-17 16,-19 17-16,1 1 15,-1-19-15,-17 1 16,18 17-16,-18-17 16,0-1-16,0 1 47</inkml:trace>
  <inkml:trace contextRef="#ctx0" brushRef="#br0" timeOffset="7082.22">1499 4657 0,'0'35'0,"-35"0"15,17 18-15,1 18 16,-19-1-16,19 18 15,-18 36-15,-1-1 16,19 1-16,-1 17 16,-17-18-16,35 19 15,0-1-15,-18 0 16,18-35-16,0-1 16,18 19-16,-1-18 15,1-18-15,0 0 16,-1-17-16,1-1 15,-18-34-15,18-1 16,-18 18-16,0-36 16,0 1-16,17-18 78,-34 0-63,17-18-15,-18 1 16,-35-19-16,18 1 16,-1 0-16,1 0 15,18 17-15,-1 0 16,18 1 0,0-1-1,35 0-15,18 1 16,53-1-16,0 1 15,-18 17-15,-17 0 16,-1 0-16,-17 0 16,-18 0-16,-17 0 15,-18 17 32,0 18-47,-18 1 16,-17-1-16,0 18 15,17-18-15,0 0 16,-17-17-16,18-18 16,-1 0-16,0 18 15,1-18-15,-1 17 16</inkml:trace>
  <inkml:trace contextRef="#ctx0" brushRef="#br0" timeOffset="16382.07">2222 6403 0,'36'0'47,"17"0"-32,35 0-15,0 0 0,18 0 16,-53 18-1,17-18-15,-17 0 16,0 0-16,0 0 16,0 0-16,18 0 15,-1 0-15,1 0 16,17 0-16,-18 0 16,-17 0-1,-35-18-15,0 18 0,-1 0 16,1 0-1,0 0 17,-1 0 30,18 0-46,-17 0-16,17 0 15,1 0-15,-19 0 16,19 0 0,-19 0-16,19 0 15,16 0-15,-34 0 16,35 0-16,-18-18 16,1 18-16,-1 0 15,-18 0-15,19 0 16,-19-17-1,1 17-15,0 0 16,-1 0-16,1 0 16,0 0 15</inkml:trace>
  <inkml:trace contextRef="#ctx0" brushRef="#br0" timeOffset="25973.49">6703 6297 0,'-18'0'47,"-17"0"-47,0 0 15,-18 0-15,17 0 16,-17 0-1,-17 0-15,-1 0 16,18 0-16,1 0 16,-19 0-16,0 0 15,18 0-15,1 0 16,-19 0-16,0 0 16,19 0-16,-37 0 15,54 0-15,-18 0 16,18 0-16,0 0 15,-1 0-15,-17 0 16,18 0-16,0 0 16,-18 0-16,18 0 15,-1 0-15,19 0 16,-19 0-16,19 0 16,-1 0-16,1 0 15,-1 0-15,-17 0 16,17 0-16,-17 0 15,17 0-15,-17 0 16,0 0 0,17 0-1,0 0-15,1 0 16,-1 0-16,-17 0 16,17 0-16,-17 0 15,-1 0-15,19 0 16,-1 0 15,1 0-15,-1 0-1,0 0-15,-17 0 16,17 0-16,1 0 172,-1 0-157,0 0-15,1 0 32,-1 0-17,1 0 1,-1 0 0,18-18 109,0 1-110,0-1-15,18 18 16,-18-17-16,0-1 15,0 0-15,0 1 16,0-1 0,0 0-16,0 1 15,0-1-15,0 0 16,0-17 0,0 17-1,0 1 1,17-1-1,-17 1-15,0-1 32,0 0-17,0 1 1,0-1 0,18 18-1,-18-18-15,0 1 16,0-1 15,17 18 94,1 0-109,0 0-16,17 0 15,18 0 1,0 0 0,-18 0-16,18 0 15,-18 0-15,18 0 16,-17 0-16,-19 0 15,18 0-15,-17 0 16,17 0-16,1 0 16,-1 0-16,0 0 15,0 0-15,1 0 16,-1 0-16,0 0 16,1 0-16,-1 0 15,-17-18-15,17 18 16,18 0-16,0 0 15,0 0-15,-1 0 16,-34 0-16,35 0 16,-35 0-16,17 0 15,0 0-15,-17-17 16,-1 17-16,19 0 16,17 0-1,0 0-15,-18 0 0,0 0 16,0 0-1,1 0-15,-1 0 16,-17-18-16,-1 18 16,36 0-16,0-17 15,71 17 1,-107 0 0,1 0-1,-1 0 16,19 0-15,-1 0-16,0 0 16,-17 0-16,0 17 109,-1-17-109,1 0 63,0 0-48,-18 18 48,17-18-48,-17 17 1,0 1 0,0 0-1,0-1 1,0 1-16,0 0 15,0-1 1,0 1 0,0 0-1,0-1-15,0 1 16,0-1 0,0 1-16,0 0 15,0-1 1,0 1-1,0 0 1,0-1-16,0 1 16,0 0-1,0-1-15,0 1 16,0 0 0,0-1-1,0 1 1,0-1 15,18 1 47,-18 0-78,0-1 47,17-17-16</inkml:trace>
  <inkml:trace contextRef="#ctx0" brushRef="#br0" timeOffset="40105.15">11095 6279 0,'17'0'16,"1"0"-1,0 0 1,-1 0-16,19 0 16,17 0-16,17-17 15,18 17-15,-17 0 16,-18 0-16,0 0 16,0 0-16,0 0 15,-18 0-15,35 0 16,-34 0-1,17 0-15,0 0 16,-1 0-16,19-18 16,-36 18-16,18-17 15,-35 17-15,17 0 16,0 0-16,1 0 16,-19 0-16,19 0 15,-1 0-15,0 0 16,0 0-16,-17 0 15,0 0-15,-1 0 16,-17-18-16,18 18 16,0 0-16,-18-18 15,17 18 1,19 0-16,-19 0 78,1 0-31,-1 0-31</inkml:trace>
  <inkml:trace contextRef="#ctx0" brushRef="#br0" timeOffset="41746.08">8714 6244 0,'0'-17'0,"17"17"16,36 0-1,-18 0-15,18 0 16,-17 0-16,34 0 16,1 0-16,-1 0 15,19 0-15,16 0 16,36 0-16,1 0 15,16 0-15,-17 0 16,1 0-16,-54 17 16,0-17-16,-18 18 15,-17-18-15,-17 0 16,-1 17-16,0-17 16,1 0-16,16 0 15,-16 0 1,-19 0-16,19 0 0,-1 0 15,-17 0 1,-1 0-16,18 0 16,-17 0-1,0 0-15,-1 0 16,19 0-16,-1 0 16,-17 0-16,-1 0 15,1 0-15,-1 0 16,1 0-1,17 0 1,1 0 0,-1 0-16,0 0 15,-17 0-15,-1 0 16,1 0-16,0 0 16,-1 0 15,-52 0 78</inkml:trace>
  <inkml:trace contextRef="#ctx0" brushRef="#br0" timeOffset="43121.14">8661 6703 0,'17'0'0,"1"0"16,0 0-1,17 0-15,0 0 16,53 0-16,-17 0 16,52 0-16,1 0 15,-1 0-15,18 0 16,36 0-16,-18 17 15,-18-17-15,-35 18 16,-1-18-16,-16 18 16,-1-18-16,-18 0 15,-17 0-15,18 0 16,-1 0 0,1 0-16,-18 0 15,17 0-15,-17 0 16,0 0-16,-18 0 15,1 17-15,-1-17 16,0 0-16,-17 0 16,17 0-16,0 0 15,1 0-15,-1 0 16,0 0-16,1 0 16,-19 0-16,1 0 15,0 0 32,-1 0-31,18 0-16,-17 0 15,17 0 1,-17 0-16,17 0 0,-17 0 16,0 0-1,-1 0-15,1 0 16,17-17-16,-17 17 15,17 0-15,0 0 16,18 0-16,18 0 16,17 0-16,-17 0 15,-1 0-15,1 0 16,-18 0-16,-1 0 16,1 0-16,-35 0 15,17 0-15,1 0 16,-19 0-1,1 0 64,-1 0-64,1 0-15,0 0 31,-18-18-15</inkml:trace>
  <inkml:trace contextRef="#ctx0" brushRef="#br0" timeOffset="44055.1">12524 5927 0,'17'-36'16,"1"19"-1,0-19 1,-1 19 0,1-18-16,17-1 15,18 1-15,0-18 16,17 0-16,36 18 15,18 0-15,-1-1 16,1 1-16,-1 17 16,18 1-16,-35 17 15,-18-18-15,-35 18 16,18-17-16,-36 17 16,-17 0-1</inkml:trace>
  <inkml:trace contextRef="#ctx0" brushRef="#br0" timeOffset="44450.03">13829 5309 0,'53'0'0,"-106"0"0,176-17 15,-34-1-15,-19 18 16,1 0-16,-36 0 16,-17 0-16,-18 18 15,17-1-15,-17 19 16,0-1-16,0 18 15,-35 0-15,0 17 16,-1-17-16,1 18 16,0-36-16,0 0 15,17-35-15,0 0 16,18-17 15,0-36-15,-17 0-16,17 18 15,-18-1-15,0 19 16,18-1-16,-17 18 31</inkml:trace>
  <inkml:trace contextRef="#ctx0" brushRef="#br0" timeOffset="45060.6">12488 6385 0,'36'-17'31,"34"-1"-31,18-17 16,53 17-16,36-17 15,123 35 1,-36-18-16,-52 1 0,-53-1 16,-36 0-16,-35 18 15,-35 0-15,-17 0 16</inkml:trace>
  <inkml:trace contextRef="#ctx0" brushRef="#br0" timeOffset="45389.55">14270 6156 0,'18'0'15,"-18"18"17,0 17-17,-18-17-15,0 17 16,1-18-16,-1 1 15,-17-18-15,17-18 47,18-17-47,0-18 16,0 0-16,-18 36 16,18-19-1,0 19-15</inkml:trace>
  <inkml:trace contextRef="#ctx0" brushRef="#br0" timeOffset="46749.56">14182 6085 0,'17'0'47,"1"0"-47,17 0 16,-17 18-1,17-18-15,0 18 16,1-1-16,-36 1 15,35-18-15,-35 18 16,0-1 78,-18 1-94,1-18 15,-1 0-15,0 0 16,1 18-16,-1-18 16,1 0 62,-1-18-31,18-17-32,-18 17-15,1 0 16,17 1 0</inkml:trace>
  <inkml:trace contextRef="#ctx0" brushRef="#br0" timeOffset="53299.75">15434 5098 0,'-18'88'0,"-17"0"0,35 36 16,0-19-16,0 1 15,35-18-15,36 1 16,0-37-16,-1-16 15,36-19 1,0 1-16,-18-18 16,-35-18-16,0-35 15,-36 1-15,1-19 16,-18 0-16,0 1 16,0-18-16,-18 17 15,1 18-15,-1-17 16,0 34-16,1 1 15,-18 17-15,17 1 16,-17-1-16,-1 1 16</inkml:trace>
  <inkml:trace contextRef="#ctx0" brushRef="#br0" timeOffset="53565.68">15575 5609 0,'0'0'0,"35"35"0,-17-17 16,0 0-16,17-1 15,0 19-15,1-1 16,16 0-16,19 18 15,-18-18-15,17 18 16,-34-35-16,-19 0 16,1-1-16</inkml:trace>
  <inkml:trace contextRef="#ctx0" brushRef="#br0" timeOffset="54020.55">16334 5239 0,'17'0'32,"19"0"-32,34 0 15,18 17 1,-35 19-16,-18-36 15</inkml:trace>
  <inkml:trace contextRef="#ctx0" brushRef="#br0" timeOffset="54323.4">16316 5345 0,'0'0'16,"0"229"-1,0-141-15,0 0 16,0 0-16,0 1 16,0-36-16,18-18 15,17 0-15,-17-17 16,34-1-1,1 1-15,0-18 0,18 0 16,-36 0 0,0 0-16,-35-18 15,18 1-15</inkml:trace>
  <inkml:trace contextRef="#ctx0" brushRef="#br0" timeOffset="54558.7">16051 5521 0,'18'0'16,"35"0"-16,35 0 15,0 0-15,36 18 16,-18-1-16,17 1 15,-17 0 1,17 17-16,-52-18 16,0 1-16</inkml:trace>
  <inkml:trace contextRef="#ctx0" brushRef="#br0" timeOffset="55000.5">17110 6032 0,'0'0'0,"0"18"15,0-36 32,0-34-31,0-54-16,-18 0 15,0-18 1,18 1-16,0 17 0,0 18 16,18-18-1,35 18-15,18 17 16,17 18-16,0 18 16,0 35-16,-53 0 15,-17 0-15,0 0 16,-1 35-16,-17 1 15,0 34-15,0-17 16,-35 18-16,17-36 16,-35 18-16,18-18 15,0-17-15,17-18 16,1 0-16,-1 0 16,0 0-16,1 0 15,-1 0-15</inkml:trace>
  <inkml:trace contextRef="#ctx0" brushRef="#br0" timeOffset="55650.37">18133 5062 0,'0'0'16,"-124"265"0,107-159-16,-1 0 15,18-36-15,0 1 16,0-36-16,35 0 16,-17-17-1,17-18-15,1 18 16,16-18-16,19-18 15,35-35-15</inkml:trace>
  <inkml:trace contextRef="#ctx0" brushRef="#br0" timeOffset="56036.61">18979 4921 0,'-35'0'0,"18"0"16,69 0-16,-157 53 0,52 18 0,0 17 15,0 35-15,18-17 16,35-35-16,0-1 16,0-34-16,0-19 15,35 1-15,0-18 16,0 0-16,36 0 15,0-35 1,-1-36-16,-35 18 16,1-17-16,-19-1 15,-17 18-15,0-17 16,0-1-16,-17 18 16,-1 0-16,-35 0 15,35 18-15,-17 17 16,18 1-1,-1 17-15,0 0 16</inkml:trace>
  <inkml:trace contextRef="#ctx0" brushRef="#br0" timeOffset="56519.56">19156 5009 0,'0'53'0,"0"18"16,0 35-16,-18 17 16,18 1-16,0-54 15,0-34-15,0-1 16,18-35-1,-1-18 1,1-35-16,17-17 16,18-1-16,-35 1 15,17-19-15,-17 1 16,17 35-16,-17 0 16,-18 36-16,17 52 46,-17 0-30,0 18 0,0 18-16,18-1 15,0 19-15,-1-37 16,19 1-16,-19-17 16,1-19-16,-18 1 15</inkml:trace>
  <inkml:trace contextRef="#ctx0" brushRef="#br0" timeOffset="57029.31">19614 5239 0,'0'0'0,"0"70"0,0 36 16,0 0-16,0-35 15,0 17-15,0-71 16,0 1-16,0-71 47,0-17-47,0-19 15,0 1-15,18 0 16,0 0-16,17 17 16,0 18-16,1 18 15,-1 17-15,0 1 16,-17 17-16,-1 0 15,1 35-15,0 36 16,-1 17-16,-17 35 16,18 1-1,-18-36-15,0-18 16,0-34-16,18-36 16,-36 0 30,0-36-46</inkml:trace>
  <inkml:trace contextRef="#ctx0" brushRef="#br0" timeOffset="57234.61">19967 5115 0,'18'0'0,"35"0"16,0 18 0,17-18-16,36 35 15,0-35-15,-36 0 0,1 0 16,-36 0 0</inkml:trace>
  <inkml:trace contextRef="#ctx0" brushRef="#br0" timeOffset="57525.75">20443 4851 0,'-17'70'15,"-1"36"-15,1 0 16,-19 35-16,1-17 15,17-19-15,18 1 16,0-35-16,0-1 16,0-17-16,0-18 15,0-17-15,0 0 16,36-1 0,-19-17-16,36 0 15,0 0-15,0-17 16,0-19-16,-18 19 15,18-18-15</inkml:trace>
  <inkml:trace contextRef="#ctx0" brushRef="#br0" timeOffset="57929.66">20796 5592 0,'18'0'15,"17"0"-15,0 0 16,1 0-16,-19-18 16,1 18-16,0-18 15,-1-17-15,-17 0 16,18-1 0,-18-16-16,0 16 15,0-17-15,0 36 0,0-1 16,0 0-16,-18 18 15,1 0 1,-19 0 0,1 36-16,0 52 15,-18 18-15,18 0 16,35-1-16,0-52 16,0-17-16,0-19 15,17 1-15,19-1 16,16-17-16,-16 0 15,34 0-15,-34-17 16,-1-36-16,18-18 16</inkml:trace>
  <inkml:trace contextRef="#ctx0" brushRef="#br0" timeOffset="58209.18">21343 5345 0,'0'0'0,"0"88"0,-18 35 16,-17 18-16,0-17 16,-18-18-16,18-36 15,17-52-15,0-18 16,1 0 0,-1-53-1,18-18-15,18-17 16,35-18-16,17 36 15,18 17-15,1 18 16,-1 17-16,0 18 16,-17-18-16,-54 18 15,1 0-15</inkml:trace>
  <inkml:trace contextRef="#ctx0" brushRef="#br0" timeOffset="61661.38">12471 6315 0,'-36'0'0,"19"0"0,-36 0 16,-53 0 0,53 0-16,-17-18 15,17 18-15,-36 0 16,19 0-16,-1 0 16,18 0-16,1-18 15,-1 18 1,17 0-16,-17 0 15,18-17-15,0 17 16,-18-18-16,0-17 16,18 17-16,-1 1 15,19 17-15,-1-18 16,1 0-16,-1 18 16,18-17-1,0-1 1,0 0-1,18 1 1,-1-1-16,-17-17 16,18 35-16,-1-35 15,1 17-15,-18 0 16,18 1 0,-18-1-16,0 0 15,17 18 1,1-17 15,0 17-31,17 0 16,0-18-16,0 0 15,36 1-15,0-1 16,-18 1-16,70-1 16,-35 0-16,0 18 15,18 0-15,-18 0 16,1 0-16,-1 0 15,-35 0-15,0 18 16,-18-18-16,0 35 16,0-17-16,-17-18 15,-18 35-15,18-17 16,-1-18-16,1 35 16,-18-17-16,18-18 15,-18 17-15,0 19 16,17-19-1,-17 1-15,18 17 16,-18-17 0,0-1-1,-18 1 1,-17 0 0,17-1-1,1-17-15,-1 0 16,0 0-16,18 18 15,-35-18-15</inkml:trace>
  <inkml:trace contextRef="#ctx0" brushRef="#br0" timeOffset="62826.31">12312 5715 0,'0'-18'31,"0"1"-31,18-36 15,17 0 1,0 0-16,-17-18 0,-1-17 16,1 18-1,0 17-15,17-18 16,-35 1-16,18 17 16,-1 17-16,1 1 15,0 35-15,-18 18 78,-18-1-78,0 1 16,18 0-16,-17-1 16,-1 1-16,0 0 15,-17-1 1,17 1-16,-17-18 15,17 18-15,1-1 0,17 1 47,53-1-31,0 1 0,0 0-16,-36-1 0,1-17 15,0 0 16,-1 0 1,-17-17-32,18 17 15,-18-18 1,0 0 0,0 1-1,0-1 1,0 1-1,0-1 1,0 0 0,0 1-1</inkml:trace>
  <inkml:trace contextRef="#ctx0" brushRef="#br0" timeOffset="66351.66">2593 7038 0,'-53'35'0,"-18"36"16,1 17-16,17-18 16,0 19-16,18-1 15,-1 18-15,36-18 16,0 18-16,0-36 15,0-17 1,0 0-16,18-18 0,0-17 16,-18 0-16,17-18 15</inkml:trace>
  <inkml:trace contextRef="#ctx0" brushRef="#br0" timeOffset="68589.73">8431 7567 0,'18'0'32,"0"0"-1,-1 0-31,1 0 15,35 0-15,17 0 16,1-18-16,17 18 16,0 0-16,18 0 15,0-17-15,0 17 16,0-18 0,0 18-16,-1-35 15,19 35-15,-1-18 16,1 1-16,17 17 15,18 0-15,-18 0 16,18 0-16,-18 17 16,0-17-16,0 0 15,0 0-15,-18 0 16,19 18-16,-1-18 16,17 0-16,1 18 15,-18-18-15,-17 0 16,-18 0-16,-18 0 15,-18 0-15,-34 0 16,-19 17-16,1-17 31</inkml:trace>
  <inkml:trace contextRef="#ctx0" brushRef="#br0" timeOffset="69627.58">8308 8043 0,'18'0'16,"34"0"-16,37-17 15,52 17-15,53 0 16,35 0 0,0 0-16,71 0 15,-35-18-15,-1 18 16,1-18-16,-36 18 16,1-17-16,-19 17 15,-34 0-15,17 0 16,-36 0-16,1 0 15,-35 0-15,-1 0 16,1 17-16,-36-17 16,0 0-16,-17 0 15,-19 0-15,-34 0 16,0 0 46</inkml:trace>
  <inkml:trace contextRef="#ctx0" brushRef="#br0" timeOffset="74054.53">2117 8872 0,'0'0'0,"-36"36"16,-17-19-16,1 19 0,-1 16 16,-18 19-1,-17 17-15,0 18 16,17 18-16,-35 52 15,18 36-15,18 17 16,-19 35-16,54-17 16,17 0-16,18-17 15,36-19-15,52 54 16,-18 35-16,19-71 16,-19-17-16,-34-71 15,16-35-15,-16-36 16,-19-34-16,-17-19 15,18-17-15,0 18 16,-1-18-16,19 0 16</inkml:trace>
  <inkml:trace contextRef="#ctx0" brushRef="#br0" timeOffset="75108.2">27693 8590 0,'0'0'0,"-18"35"0,18 1 15,-17 52-15,17 0 16,0 36 0,0 34-16,53 54 0,0 35 15,-18 35 1,0 18-16,0 35 16,-17-17-16,-18-1 15,-53 1-15,-53-1 16,-52-35-16,16-35 15,-16-35-15,-1-53 16,53-71-16,0-18 16,18-17-16,-18-17 15,36-36-15,-1 0 16,18 0-16,18 0 16</inkml:trace>
  <inkml:trace contextRef="#ctx0" brushRef="#br0" timeOffset="110046.72">12188 9349 0,'-17'0'47,"-1"0"-31,1 0-16,-19 0 16,1 0-16,-18 0 15,18 0 1,-18 0-16,18 0 15,-18 0-15,35 0 0,0 0 16,1-18 0,17 0-1,0-17 1,0 17 0,0-17-1,0 18-15,17-1 16,-17 0-16,0 1 15,18-1-15,0-17 16,-1 35-16,1-36 16,-18 19-16,18 17 15,-1-18-15,-17 0 16,18 18-16,0-17 16,-1 17-16,1-18 15,-1 18 1,1 0-16,0 0 15,-1-17-15,1 17 16,0 0-16,-1 0 16,1 0-1,0 0 17,-1 17-17,-17 18 1,0-17-16,0 0 15,0 17-15,0-17 16,0-1-16,0 1 16,0 0-16,0 17 15,0 0 1,-17-17-16,-1-18 16,18 17-16,0 1 15,-18-18-15,1 18 16,-1-18-1</inkml:trace>
  <inkml:trace contextRef="#ctx0" brushRef="#br0" timeOffset="111994.1">20990 9296 0,'-17'0'109,"-1"0"-93,0 0-16,1 0 15,-1 0 1,0 0-16,-17 0 16,18 0-1,-1-18-15,0 0 16,-17-17-16,0 18 0,17-19 16,0 19-1,1-1-15,-1-17 16,18 17-16,0 0 15,0 1-15,0-19 16,0 19-16,0-1 16,0 1-16,0-1 15,0 0-15,0 1 16,18 17 0,-1 0 15,1 0-16,0 17 1,-1 1-16,1 0 16,17-1-16,1 1 15,-19-1-15,1-17 16,-1 18 0,1-18-16,0 0 31,-1 18 31,-17-1-62,0 19 16,0-19 0,18 1-1,-18 0-15,0-1 16,18 1-1,-18 0 1,0-1-16,0 18 16,0-17-16,0 0 15,0-1-15,0 1 16,0 0 0,-36-1-16,19 1 15,-54 17-15</inkml:trace>
  <inkml:trace contextRef="#ctx0" brushRef="#br0" timeOffset="113498.89">12030 9842 0,'-18'0'15,"-17"0"1,17 0-16,-17-17 15,17 17-15,18-18 16,-17 18-16,-1-17 16,18-1-1,0-17-15,0 17 16,0-17-16,0-1 16,0 1-16,0 18 15,0-1-15,0-17 16,0 17-1,0 0 1,-18 18-16,18-17 16,0-1-16,0 0 31,0-17-31,0 18 16,18 17-1,-18-18 1,18 18 15,-1 0-31,19 0 16,-19 0-1,18 0-15,1 18 16,-19-18-16,1 17 16,0 1-16,-1-1 15,1-17-15,0 18 16,-18 0-16,17 17 15,-17-17 1,0-1-16,18 1 16,-18 0-1,17-1-15,-17 1 16,0-1 0,0 1-1,0 0 1,0-1-16,0 1 15,0 0 1,0-1 0,0 1 31,0 0-32</inkml:trace>
  <inkml:trace contextRef="#ctx0" brushRef="#br0" timeOffset="114833.48">20443 9878 0,'-17'0'31,"-18"0"-15,17 0 0,0-18-16,18 0 15,-17 1-15,17-18 16,-18-1-16,0 1 15,18 0-15,-17-1 16,17 1 0,-18 0-16,18 17 15,0 1-15,0-1 16,0 0-16,18 1 31,-1-1-31,1 0 16,17 1-16,-17 17 15,17-18-15,0 18 16,1 0-16,17 0 16,-36 0-16,19 0 15,-19 0 1,1 0-16,0 0 31,-18 18-31,17 17 16,-17-17-16,0 17 15,0-17 1,0 17-16,0-17 0,0 17 31,0-18-31,0 19 16,0-1-16,-17 0 16,-1 1-16,0-19 15,1 1-15,17-1 16,-18-17-16,0 0 15,18 18-15,0 0 16,-17-18-16,-1 0 16,0 17-1,1-17 1</inkml:trace>
  <inkml:trace contextRef="#ctx0" brushRef="#br0" timeOffset="119621.07">12083 8343 0,'17'0'16,"-34"0"-16,52 0 0,0 0 15,-17 0-15,-1 18 16,1-1-16,-18 1 15,18 0-15,-18-1 16,-18 1 0,0 17-1,1-17-15,-1 0 16,1-18-16,-1 17 16,18 1-16,18-18 78,-18 17-78,17 1 15,18-18-15,-35 18 32,0-1-17</inkml:trace>
  <inkml:trace contextRef="#ctx0" brushRef="#br0" timeOffset="119814.57">12153 8749 0</inkml:trace>
  <inkml:trace contextRef="#ctx0" brushRef="#br0" timeOffset="121682.08">12224 8378 0,'0'0'0,"35"18"31,-35 0 48,0-1-64,18-17 1,-18 18-16,0 0 15,0-1 1,-18-17 0</inkml:trace>
  <inkml:trace contextRef="#ctx0" brushRef="#br0" timeOffset="122251.9">12171 8343 0,'0'0'15,"17"0"-15,1 0 0,0 0 16,-1 0 0,-17 18-1,18-1 1,-18 1-16,0 0 16,0-1-1,0 1-15,0 0 16,0-1-1,-18 1 1,1-18 0,-1 18 31,18-1-32,0 1 1,0-1-16,0 1 15,0 0 17,18-1-17,-1-17-15,-17 18 47</inkml:trace>
  <inkml:trace contextRef="#ctx0" brushRef="#br0" timeOffset="122807.11">12206 8802 0,'-18'17'94,"18"1"-78,0-36 62,-17 18-63,17-17 1,0-1 109,-18 18-94</inkml:trace>
  <inkml:trace contextRef="#ctx0" brushRef="#br0" timeOffset="124032.1">6720 8326 0,'-17'70'0,"17"71"16,0-88-16,0 0 16,17-18-16,1 1 15,17-1-15,1-17 16,17-1-16,-1 1 15,1-18 1</inkml:trace>
  <inkml:trace contextRef="#ctx0" brushRef="#br0" timeOffset="124739.27">11748 8167 0,'123'88'15,"-88"-17"1,18 17-16,-18 0 0,-35-18 16,18-17-1,-18-17-15,0-19 16,0 19-16,-18-19 15,-17 19-15,18-1 16,-19 0-16,1-17 16,0-1-16,17-17 15,0 0-15,18-17 32,0-1-17</inkml:trace>
  <inkml:trace contextRef="#ctx0" brushRef="#br0" timeOffset="125504">12859 8149 0,'-18'18'0,"-17"35"15,17 0 1,-17 17-16,17 1 16,1-1-16,-1-17 15,18 0-15,0-18 16,0 18-16,18-35 16,-18 17-16,35-35 15,0 18-15,0-18 16</inkml:trace>
  <inkml:trace contextRef="#ctx0" brushRef="#br0" timeOffset="127693.57">15963 8008 0,'18'0'16,"-1"35"-1,-17 18 1,18 0-16,0 18 16,-1-1-16,1 1 15,-18-1-15,0-34 16,0 52-16,-35-35 16,17 0-16,-17-18 15,17-17-15,1-1 16,17 1-16,0-36 47</inkml:trace>
  <inkml:trace contextRef="#ctx0" brushRef="#br0" timeOffset="128352.64">16334 8202 0,'0'0'0,"0"18"16,0-1 0,17-17 15,-17-17 16,0-1-16,-17 18 32</inkml:trace>
  <inkml:trace contextRef="#ctx0" brushRef="#br0" timeOffset="128876.57">16298 8484 0,'0'18'16,"0"0"-1,0-1-15,-17 18 16,17-17-16,0 0 16,0-1-16,17-17 47,1 0-47,0-17 15,-1-1-15,-17 0 16,18 1-16,-18-1 15,0 1 1,0-1-16,0 0 16,-18 1-16,18-1 15,-17 18-15,17-18 16,-18 18 0,0 0-1</inkml:trace>
  <inkml:trace contextRef="#ctx0" brushRef="#br0" timeOffset="129527.99">16880 8008 0,'0'0'16,"-88"88"0,53-35-16,0 18 15,17 17-15,18 0 16,-18-17-16,18 17 16,0-18-16,0 1 15,0-36-15,36 1 16,-19-1-16,19-35 15,34 17-15</inkml:trace>
  <inkml:trace contextRef="#ctx0" brushRef="#br0" timeOffset="130718.46">20549 7761 0,'18'0'16,"17"0"-1,-17 53 1,0 18-16,17-1 16,-18 18-16,-17-17 15,18 17-15,-18-17 16,0-1-16,0-17 16,-35 18-16,0-1 15,-18-17-15,-18 0 16,0-18-16,19 1 15,-19-1-15,18-35 16,18 18-16,17-18 16,1 0-1,-1 0 1,18-18-16</inkml:trace>
  <inkml:trace contextRef="#ctx0" brushRef="#br0" timeOffset="136753.44">6138 9402 0,'18'0'0,"0"0"16,-1 0 15,1 0-15,17 0-1,-17 0-15,17 0 16,0 0-16,1 0 16,-1 0-16,-17 0 15,17 0-15,0 0 16,-17 0 0,-1 0-16,1 0 15,17 0-15,1 0 16,-1 0-16,0 0 15,18 0-15,-18 0 16,1 0-16,-19 0 16,19 0-16,-19 0 15,18 0-15,-17 0 16,35 0-16,-35 0 16,35 0-16,-18 0 15,0 0-15,0 0 16,-17 0-16,0 0 15,-1 0 1,1 0 0,0 0-16,17 0 15,-18 0-15,1 0 16,0 0-16,-1 0 31,1 0 16,0 0-47,35 0 16,0-18-16,-18 18 15,0 0-15,0 0 16,-17 0 0,0 0 30,-1 0-46,19 0 16,-19 0-16,1 0 16,-1 0 140,1 0-125,0 0-31,-18-18 31,17 18-15,1 0 0,0 0-1,-1 0-15,1 0 94,0 0-78</inkml:trace>
  <inkml:trace contextRef="#ctx0" brushRef="#br0" timeOffset="138732.34">7655 9384 0,'18'0'16,"0"0"0,-1 0-16,18 0 15,1 0-15,-19 0 16,19-18-16,-1 18 16,0 0-16,-17 0 15,17 0-15,-17 0 16,-1 0-16,1 0 15,0 0-15,-1 0 16,1 0 0,0 0-16,-1 0 15,1 0 1,0 0 0,-1 0-1,1 0 1,-1 0-1,1 0 1,0 0 47,-1 0-48,1 0-15,0 0 16,-1 0-16,19 0 15,-1 0-15,-18 0 16,1 0 31,0 0-16,-1 0-31,1 0 0,17 0 16,1 0-1,-19 0 1,1 0 0,-1 0-1,1 0-15,0 0 16,-1 0-16,19 0 16,-19 0-1,1 0-15,0 0 16,-1 0-1,1 0 1,0 0 0,-1 0-16,1 0 15,-1 0 1,1 0 0,0 0-1,-1 0 16,1 0-31,0 0 16,-1 0 0,1 0 109,0 0-94,-1 0-15,1 0 30,-1 0-30,1 0 0,0 0-1,17 0 79,-17 18-94,-1-18 16,19 0-16,-1 0 15,18 0-15,-36 0 16,19 18 0,-19-18-16,1 0 31,0 0-16,-1 0-15,1 0 0,17 0 16,0 0 0,18 0-16,18 0 15,-36 0-15,18 0 16,0 0-16,-18 0 16,18 0-16,-18 0 15,18 0-15,-17 0 16,17 0-16,0 0 15,-1 0-15,-16 0 16,-1 0-16,0 0 16,18 0-16,-18 0 15,1 0-15,-1 0 16,0-18-16,1 18 16,-19 0-16,1 0 15,0 0 1,-1 0-16,1 0 219</inkml:trace>
  <inkml:trace contextRef="#ctx0" brushRef="#br0" timeOffset="139401.34">10548 8996 0,'18'0'31,"-1"0"-15,36 0-16,-17 17 15,-19-17-15,1 18 16,-18 0 31,-18-1-32,-35 1 1,18 17-16,-36 1 16,19-1-16,-1-17 15,17-1 1,36 1-16,-17-18 16,34 0 30,36 0-46</inkml:trace>
  <inkml:trace contextRef="#ctx0" brushRef="#br0" timeOffset="140672.67">10795 9419 0,'18'0'78,"-1"0"-78,19 0 16,34 0 0</inkml:trace>
  <inkml:trace contextRef="#ctx0" brushRef="#br0" timeOffset="144652.34">13000 9419 0,'-18'0'16,"1"0"0,-1-17-16,-17 17 15,-1 0-15,19 0 16,-1 0-16,0 0 16,-17 0-16,0 0 15,0 0-15,17 0 16,0 0-1,1 0-15,17-18 47,17 18 47,19 0-78,-19 0-16,19 0 15,16 0-15,19 0 16,17 0-16,18 0 16,-18 0-16,36 0 15,-36 0 1,-35 0-16,-36 18 15,19-18-15,-19 0 32,19 17-17,17-17 1,-1 0-16,19 0 16,17 18-16,-17-18 15,-1 0-15,-17 0 16,0 0-16,-18 0 15,36 0-15,-36 0 16,36 0-16,-18 0 16,17 0-16,19 0 15,-1 0-15,0 0 16,0 0-16,0 0 16,-17 0-16,17 0 15,0 0-15,-17 17 16,17 1-1,0-18-15,18 18 0,-35-1 16,17-17 0,-18 0-16,1 0 15,-1 0-15,1 0 16,17 0-16,0 0 16,18 0-16,0-17 15,18 17-15,17 0 16,-18 0-16,18 0 15,-53 0-15,-17 0 16,0 0-16,-1 0 16,-17 0-16,0 17 15,17-17-15,19 18 16,-1-18-16,-18 18 16,19-18-16,-36 0 15,17 0-15,-35 17 16,1-17-16,-1 0 15,0 0-15,-17 0 16,35 0 0,-18 18-16,0-18 15,-17 0-15,17 0 16,-17 0-16,17 0 16,-17 0-16,-1 0 15,1 0-15,17 0 16,18 0-16,0 0 15,0 0-15,18 0 16,-18 0-16,-1 0 16,19 0-16,-36 0 15,18 0-15,0 0 16,18 0-16,-1 0 16,18 0-16,-17 0 15,0 0-15,-1 0 16,-17 0-16,18 0 15,-36 0-15,18 0 16,-18 0-16,36-18 16,-18 18-16,-1 0 15,1-17 1,0 17-16,-35 0 16,70-18-1,-70 18 1,17-18-16,0 18 15,1 0-15,16-17 16,-16 17-16,17-18 16,0 18-16,-36 0 15,1 0-15,0 0 16,-1 0 0,1-18-1,17 18 1,-17-17-1,-1 17-15,19 0 16,-19 0 0,1 0 62,0 0-47,-1 0 16,-17-18-47,18 18 16,-1 0-1,1-17 1,-18-1-1,0 0-15,0 1 16,0-1-16,0-17 16,18-1-16,-18 19 15,0-18-15,17-1 16,-17 1-16,0 0 16,0 17-1,0-17-15,0-1 16,0 1-16,18 0 15,-18 17-15,0 1 16,18-19-16,-18 1 16,0 17-1,-18 18 79,0 0-78,-17 0-16,-18 0 15,-17 0-15,17 0 16,-18 0-16,1 18 16,-1-18-16,18 0 15,0 0 1,0 0-16,-17 0 0,-1 0 15,1 0-15,-1 0 16,-17 0 0,17 0-16,1-18 15,-18 18-15,17 0 16,0 0-16,36 0 16,-18-17-16,0 17 15,18 0-15,0 0 16,-18 0-16,0 0 15,0 0-15,-18 0 16,19 0-16,-19 0 16,18 0-16,-17-18 15,-1 18-15,0 0 16,1 0-16,-1 0 16,18 0-16,-17 0 15,-1 0 1,18 0-16,-17 0 15,-18-17-15,17 17 0,1 0 16,-1 0 0,-17 0-16,17 0 15,-17-18-15,17 18 16,-17 0-16,18 0 16,-18-18-16,35 18 15,-36 0-15,19 0 16,-1 0-16,1-17 15,-18 17-15,35 0 16,-18-18-16,1 18 16,17 0-16,-18 0 15,36 0-15,-18 0 16,0 0-16,18 0 16,-18 0-16,17 0 15,-16 0-15,-1 0 16,-18 0-16,18 0 15,-17 0-15,-1 0 16,1 0-16,-1 0 16,0 0-1,1 0-15,17 0 16,0 0-16,18 0 16,-18 0-16,18 0 15,-1 0-15,1 0 16,-36 0-16,36 0 15,-18 0-15,0 0 16,18 0-16,-36 0 16,19 0-16,16 18 15,-34-18-15,17 0 16,-18 0-16,1 0 16,17 0-16,-18 0 15,1 0 1,-19 0-16,37 0 0,-19 0 15,18 0-15,0 0 16,-17 0 0,-1 0-16,-17 0 0,0 0 15,17 0 1,1 0-16,17 0 16,-18 0-16,53 17 15,-17-17-15,0 0 16,17 0-16,1 18 15,-36-18-15,17 18 16,-34-1-16,-1-17 16,18 18-16,0-18 15,18 0-15,18 0 16,-1 0-16,18 17 31,-18-17 0,1 18-15,-1 0 0,18-1-1,-18 1 1,18 17-16,-17-17 0,-1 17 16,18 0-1,0 1-15,0-1 16,0-17-16,0 17 15,-18-17-15,18-1 16,0 1 0,0 0-16,0-1 15,0 1 1,0-1 0,0 1-1,0 0 16</inkml:trace>
  <inkml:trace contextRef="#ctx0" brushRef="#br0" timeOffset="146811.94">21325 9384 0,'18'0'0,"0"-18"16,-1 18-16,36 0 15,18 0-15,-1 0 16,1 0-16,-1 0 16,1 0-1,17 0-15,18 0 16,-35 0-16,-1 0 16,1 0-16,17 0 15,-18 0-15,1 0 16,17 0-16,-17 0 15,35 0-15,-1 0 16,-16 0-16,16 0 16,1 0-16,0-17 15,0 17-15,0 0 16,0-18-16,-1 18 16,-16 0-16,-1 0 15,-18 0-15,19 0 16,-19 0-16,1 0 15,-1 0-15,36 0 16,0 0-16,0 0 16,17 18-1,-17-18-15,18 0 16,-1 0-16,0 0 16,-17 0-16,0 0 15,-18 0-15,18 0 16,-18 0-16,-17 17 15,35-17-15,-36 0 16,19 18-16,-19-18 16,1 0-16,-18 0 15,-18 0-15,18 0 16,-36 0-16,19 0 16,-19 0-16,19 0 15,-19 0-15,1 0 16,-1 0-16,1 0 187,0 0-171,-1 0 0,1 0-1,0 0 1,-1 0-16,1 0 15,0 0-15,17 18 16,0-18-16,0 0 16,-17 0-16,0 0 15,-1 0 1,1 0 125,0 0-141,-1 0 15,1 0 16</inkml:trace>
  <inkml:trace contextRef="#ctx0" brushRef="#br0" timeOffset="156781.57">20796 8625 0,'0'18'0,"0"0"16,0-1 0,-17 1-16,-1 17 15,0-35-15,18 18 16,0 0 0,-17-18-1,17 17-15</inkml:trace>
  <inkml:trace contextRef="#ctx0" brushRef="#br0" timeOffset="157103.65">20690 8643 0,'18'0'31,"35"53"-31,0-18 16,-35 1-16,17 16 15,0-34-15,-17 0 16,-1-18-16,-17 17 15</inkml:trace>
  <inkml:trace contextRef="#ctx0" brushRef="#br0" timeOffset="157378.28">20620 8784 0,'53'-17'16,"-36"-1"-1,1 18 1,17 0-16,1 0 0,-19 0 16,19 0-16,-19 0 15,1 0-15,-1 0 47,1 0-31</inkml:trace>
  <inkml:trace contextRef="#ctx0" brushRef="#br0" timeOffset="157714.21">21114 8643 0,'17'-18'31,"19"18"-16,-19 0-15,19 0 16,-19 0-16,1 0 16,-1 0-16</inkml:trace>
  <inkml:trace contextRef="#ctx0" brushRef="#br0" timeOffset="157988.29">21290 8484 0,'18'71'31,"-18"-36"-31,0 18 15,0 18-15,0-36 16,0 18-16,0-36 16,0 1-16,0 0 15</inkml:trace>
  <inkml:trace contextRef="#ctx0" brushRef="#br0" timeOffset="158744.29">26988 8467 0,'-18'17'15,"0"19"1,1 16-1,-1 1 1,-35 36-16,18-36 0,-1-1 0,1 1 16,0-17-1,17-1-15,1-35 16</inkml:trace>
  <inkml:trace contextRef="#ctx0" brushRef="#br0" timeOffset="158994.23">26635 8608 0,'17'0'0,"36"35"16,-17 18-16,16 0 15,19 0-15,-18-18 16,0 0-16,-35-17 16,-1 0-16,1-1 15,-36-17 32</inkml:trace>
  <inkml:trace contextRef="#ctx0" brushRef="#br0" timeOffset="159235.34">26458 8749 0,'36'0'16,"34"0"-16,1 0 15,35 0-15,-18 0 16,0 0-16,-17 0 16,-1 18-16,1-18 15,-36 17-15,0-17 16,0 0-16</inkml:trace>
  <inkml:trace contextRef="#ctx0" brushRef="#br0" timeOffset="159524.71">27252 8696 0,'18'0'15,"-1"0"-15,19-18 16,-19 18 0,19 0-16,-1-17 15,-18 17 1,1 0-16,-18-18 15,18 18-15</inkml:trace>
  <inkml:trace contextRef="#ctx0" brushRef="#br0" timeOffset="159789.69">27464 8520 0,'0'70'31,"0"1"-31,0-1 0,0-34 16,0 34-16,0-17 15,0-18-15,0 1 16,0-1 0,0-18-1</inkml:trace>
  <inkml:trace contextRef="#ctx0" brushRef="#br0" timeOffset="160780.51">21078 8361 0,'-35'17'31,"18"1"-15,-1-18 15,0 0-31,1 18 16,-1-1-16,-35 1 15,18 0-15,-18-1 16,18 1-16,17 0 16,0-1-16,1 1 15</inkml:trace>
  <inkml:trace contextRef="#ctx0" brushRef="#br0" timeOffset="161053.49">20867 8396 0,'-35'71'0,"17"17"15,-17 0-15,-1-17 16,19-18-16,17 17 16,-18-52-1,18-1-15,0 1 0,0 0 16,18-18-16,17 17 15,0-17-15,18 0 16,18 0-16,17-17 16</inkml:trace>
  <inkml:trace contextRef="#ctx0" brushRef="#br0" timeOffset="161343.41">21572 8308 0,'18'0'16,"0"35"0,-1 18-16,1-18 15,17 1 1,-17-19-16,-1 19 15,-17-19-15,18 18 0,-18-17 16,0 0-16,0-1 16,0 1-1,0 0-15,-18-18 16</inkml:trace>
  <inkml:trace contextRef="#ctx0" brushRef="#br0" timeOffset="161948.21">26511 8255 0,'-35'53'16,"0"17"0,-89 230 15,107-194-31,17-53 0,0-18 15,0-17 1,17 0-16,54 17 0,-1-35 16,36 0-1,35 0-15</inkml:trace>
  <inkml:trace contextRef="#ctx0" brushRef="#br0" timeOffset="162349.09">27534 8149 0,'0'71'0,"18"140"16,0-87-1,-18-1-15,0 1 16,0-36-16,0 0 15,0-17-15,0-1 16,-36-34-16,19 17 16,-1-36-16,0 1 15,1-18-15,-1 0 16,0 0 0</inkml:trace>
  <inkml:trace contextRef="#ctx0" brushRef="#br0" timeOffset="171626.52">20990 8502 0,'-35'35'16,"17"18"-16,-17-35 15,17 17 1,1 0-16,-18-17 0,35 0 15,-18-1-15,18 1 16,-18 0-16</inkml:trace>
  <inkml:trace contextRef="#ctx0" brushRef="#br0" timeOffset="171901.57">20796 8590 0,'36'35'15,"16"18"1,1 18-16,18-1 16,-1-17-16,-17-17 15,0 17-15,-17-36 16</inkml:trace>
  <inkml:trace contextRef="#ctx0" brushRef="#br0" timeOffset="172167.1">20690 8625 0,'36'0'0,"17"0"15,-18 0-15,35 0 16,54 18-16,-36-18 16,0 0-1,-52 0-15,-19 0 16,1 0-16,-36 0 31</inkml:trace>
  <inkml:trace contextRef="#ctx0" brushRef="#br0" timeOffset="172520.62">20973 8184 0,'-18'71'15,"0"0"-15,-17 17 16,17 18-16,-17-18 16,35 18-16,0-36 15,0 1-15,0-36 16,18 0-16,-18-17 16,35 0-16,-17-1 15,17 1-15,0-18 16,1 0-16,16 0 15</inkml:trace>
  <inkml:trace contextRef="#ctx0" brushRef="#br0" timeOffset="172955.37">21572 8290 0,'0'0'0,"89"124"32,-54-36-32,0 0 0,-17 0 15,-1-35-15,1 0 16,-18-18-16,0-17 16,0 17-16,0-17 15,0 0 1,-18-18-16</inkml:trace>
  <inkml:trace contextRef="#ctx0" brushRef="#br0" timeOffset="173882.62">26405 8255 0,'-70'106'15,"-1"0"-15,1-1 16,17 19-16,0-18 16,18-18-16,17-17 15,18-19-15,0-16 16,0-19-16,35 19 16,18-19-16,18-17 15,-1 0-15,18 0 16</inkml:trace>
  <inkml:trace contextRef="#ctx0" brushRef="#br0" timeOffset="174692.5">27517 8220 0,'17'35'0,"1"18"0,17 17 16,-17 19-16,-1-1 15,1 0 1,-18 0-16,0-17 16,-18 17-16,-17-17 15,18-1-15,-19-17 16,19-18-16,-1 1 16,18-19-16,-18 1 15</inkml:trace>
  <inkml:trace contextRef="#ctx0" brushRef="#br0" timeOffset="183263.78">20779 8149 0,'-18'35'0,"0"1"16,1-1-16,17 36 15,-36-36 1,36 18-16,-17-18 15,17 0-15,-18 1 16,18-1-16,0 0 16,0-17-16,0-1 15,0 1-15,0 0 16,0-1 0,18-17-16,17 18 15,0-18 1,-17 0-16</inkml:trace>
  <inkml:trace contextRef="#ctx0" brushRef="#br0" timeOffset="183721.13">21625 8202 0,'106'176'31,"-71"-70"-31,18-35 0,-35-1 16,0-34-16,-18-1 15,17-17-15,-17-1 16,0 1-1,0 0-15,-17-18 32,17 17-17</inkml:trace>
  <inkml:trace contextRef="#ctx0" brushRef="#br0" timeOffset="185056.68">26176 8237 0,'-18'36'15,"1"17"1,-1-1-16,1 19 16,17-36-16,-36 18 15,36 0-15,0-18 16,0 1-16,18-1 15,0-17-15,-1 17 16,1-35-16,-1 18 16,19-18-16</inkml:trace>
  <inkml:trace contextRef="#ctx0" brushRef="#br0" timeOffset="185685.33">27622 8308 0,'0'0'0,"0"300"31,-17-212-15,17-17-16,-18 17 16,1-35-16,-36 0 15,35-1-15,0-34 16,1 0-16,-1-18 15</inkml:trace>
  <inkml:trace contextRef="#ctx0" brushRef="#br0" timeOffset="191628.14">2311 9119 0,'0'0'0,"-18"89"15,0-1-15,1 0 16,-19 18-16,19 0 15,-18-36-15,35 1 16,-18-1-16,0-35 16,18-17-16,0 0 15,0-1-15,0 1 16,18-18 0,0 0-1,-1 18-15</inkml:trace>
  <inkml:trace contextRef="#ctx0" brushRef="#br0" timeOffset="192703.92">27834 8925 0,'0'53'0,"35"0"16,-17 0-16,0 18 16,-1-1-16,1 1 15,-18-18-15,0 17 16,0-17-16,0 0 16,-18 0-16,-17 0 15,17 0-15,-17-18 16,18 0-16,-36 1 15,35-19-15,0 18 16,1-17-16,-1 0 16,0-18-1</inkml:trace>
  <inkml:trace contextRef="#ctx0" brushRef="#br0" timeOffset="197716.12">2328 10354 0,'-17'18'0,"-1"17"15,-35 18-15,35 0 16,-34 0-16,16 0 15,19 17-15,-36 18 16,53 1-16,0-37 16,0 1-16,0 0 15,17-17-15,36-1 16,0 18-16</inkml:trace>
  <inkml:trace contextRef="#ctx0" brushRef="#br0" timeOffset="198650.09">26123 10425 0,'0'0'0,"35"105"0,1 19 16,-19-1-16,1 1 15,0-18-15,-18-18 16,0-18-16,0-17 16,-18 18-16,-35-1 15,-17 1-15,-1 0 16,-35-1-16,0-17 16,1 0-16,16-18 15,19 1-15,-1-19 16,36 1-16,-18-18 15</inkml:trace>
  <inkml:trace contextRef="#ctx0" brushRef="#br0" timeOffset="202437.9">2293 10883 0,'0'0'0,"282"0"15,-194 0 1,-35 0-16,0 0 16,18 0-16,-1 0 15,36 0-15,18 0 16,-1 0-16,71-35 15,-70 35-15,17 0 16,-18 0-16,-35 0 16,18 0-16,0 0 15,-18 0-15,36-18 16,-18 1-16,35-19 16,35 36-16,-52 0 15,-36 0-15,0 0 16,-35 0-16,-18 0 15,18 0 1,-18 0-16,18 0 16,-17 0-16,52-17 15,35-1-15,1 0 16,17 18-16,-35 0 16,-18 0-16,-18 0 15,1 0-15,-36 0 16,18 0-16,-18 0 15,18 0-15,18 0 16,-1 0-16,19 0 16,34 0-16,-35 0 15,-17 0-15,-1 18 16,-34-18-16,-19 0 16,1 0-16,0 0 15,-1 0-15,19 0 16,-19 0-1,54 0-15,-1 0 16,1 0-16,-18 0 16,0 0-1,-18 0-15,0 0 16,-17 0 0,0 0 30,-1 0-30,1 0 0,-1 0-1,19 0 1,-1 0-16,18 0 16,0-18-16,-18 18 15,-17 0-15</inkml:trace>
  <inkml:trace contextRef="#ctx0" brushRef="#br0" timeOffset="203219.19">7461 10795 0,'0'0'0,"-211"35"32,122-17-32,-52 0 15,18-18 1,-18 17-16,0-17 0,52 0 16,-16 0-1,16 0-15,19 0 16,-18 0-16,17 0 15,-17 0-15,17 0 16,1 0-16,34 0 16,1-17-16,18-1 15,17 0 1,0 1-16,0-1 16,0-17-16,0 17 15,0-17-15,17 0 16,1-1-16,-1 1 15,19 0-15,-1-1 16,36-16-16,-1-1 16,107-18-1,-72 36 1,1-1-16,35 1 0,18 18 16,53-1-16,-1 0 15,19 1 1,-19 17-16,-70-18 15,-35 18-15,-35 0 16,-53 0-16,17 0 16,-18 0-16,-17 18 15,18-1 1,-18 1-16,18 0 16,-18-1-16,0 18 15,0-17-15,0 17 16,0-17-16,-18 17 15,0 1-15,1-19 16,-1 19-16,1-19 16,-1 1-16,0-1 15,1-17-15,-19 36 16,1-19-16</inkml:trace>
  <inkml:trace contextRef="#ctx0" brushRef="#br0" timeOffset="203999.2">7250 11271 0,'0'0'0,"-124"36"0,-17-36 16,0 17 0,0-17-16,0 0 15,0 0-15,35-17 16,18-1-16,-1-17 16,54-1-16,17 36 15,18-35-15,0 0 16,0-1-16,36 1 15,-19-18-15,1 0 16,0 18-16,-1 0 16,-17 0-16,18 17 15,0 0-15,-1 1 16,18-1-16,18 0 16,36 1-1,52-1-15,0 18 16,53 0-16,17 0 0,19 0 15,-19 0-15,-69 35 16,-19-17 0,-35 0-16,-35 17 15,-18-17-15,-17-1 16,0 1-16,-18 17 16,0-17-1,0 17-15,-18 0 16,0 18-16,-17 0 15,18-18-15,-36 1 16,17-1-16,-34 18 16,17-35-16,0 17 15,-18 0-15,18-17 16,1-1-16,34 1 16,-17-18-16,17 18 15,0-18-15</inkml:trace>
  <inkml:trace contextRef="#ctx0" brushRef="#br0" timeOffset="207958.42">2346 12083 0,'0'17'15,"0"19"-15,0 34 16,0 18-16,-18 36 16,1-18-16,-1 35 15,18-18 1,0 1-16,-18-18 0,18-18 15,0 18 1,-17-54-16,17 1 16,-18 0-16,0-35 15,18 0-15,0-1 16,-17-17-16,-18 0 62,-1 0-46,-17 0-16,-17-35 16,17 17-16,-18-17 15,54 17-15,-1 18 16,18-17 0,0-1-1,53 0 1,35 1-16,36-18 15,17-1-15,0 1 16,-53 17-16,0 1 0,-70 17 16,17 0-1,-52 17 32,-19 19-47,1-1 16,-36 0-16,36 0 15,0-17-15,0 17 16,17-17-16,0 0 16,18-1-1,0 1 1</inkml:trace>
  <inkml:trace contextRef="#ctx0" brushRef="#br0" timeOffset="210179.48">2805 13141 0,'35'-18'0,"35"18"16,-17-17-16,36 17 15,-1-18-15,18 18 16,-18 0-16,35-18 16,-35 18-16,18 0 15,-18 0-15,1 0 16,-1 0-16,-18 0 16,19 0-16,-19 0 15,18-17-15,1 17 16,-1 0-16,-18 0 15,1 0-15,17 0 16,-17-18-16,-19 18 16,-16 0-1,-19 0-15,19 0 0,-19 0 16,1 0-16</inkml:trace>
  <inkml:trace contextRef="#ctx0" brushRef="#br0" timeOffset="212963.14">7179 13670 0,'18'0'16,"-1"0"0,19 0-16,16 0 15,-16 0-15,-1 0 16,0 0-16,18 0 16,-17 0-16,34-18 15,-17 18-15,35 0 16,0 0-16,1 0 15,-1 0-15,-18 0 16,-17 0-16,0 0 16,0 0-16,-18 0 15,1 0-15,17 0 16,-18 0-16,18 0 16,-18 0-16,36 0 15,-19 0-15,1 0 16,0 0-16,18 0 15,-1 0-15,1 0 16,0 18 0,-36-18-16,18 0 15,-18 0-15,-17 0 16,-1 0 0,1 0 15,0 0-31,-1 0 15,19 0-15,16 0 16,-16 0-16,-19 0 16,1 0-16</inkml:trace>
  <inkml:trace contextRef="#ctx0" brushRef="#br0" timeOffset="214403.45">7267 14305 0,'35'0'16,"1"0"-16,-1 0 16,18 0-16,-18 0 15,1 0-15,-1 0 16,18 0-16,-18 0 15,18 0-15,35 0 16,36 0 0,-19 0-16,37 0 15,-37 0-15,1 0 0,0 0 16,-53 0-16,0 0 16,0 0-1,-36 0-15,36 0 16,-17-17-16,17 17 15,-18 0-15,18 0 16,-36 0-16,19 0 16,-19 0-16,1 0 15,0 0 17,17 0-1,-18 0-31,19 0 15,-1 0-15,-17 0 16,-1 0 0,1 0 77,0 0-61,-1 0-17,1 0 17,0 0-1,-1 0-16</inkml:trace>
  <inkml:trace contextRef="#ctx0" brushRef="#br0" timeOffset="-212390.52">9472 13723 0,'-18'0'0,"1"0"16,-1 0-16,1 0 15,-19 18-15,-17-18 16,-35 17-1,-18-17-15,-17 18 16,-1 0-16,-17-18 16,0 0-16,18 0 15,-1 0-15,1 0 16,17 0-16,18 0 16,17 0-16,18 0 15,0 0-15,18 0 16,0-18-16,-1 18 15,36-18-15,-17 18 16,-1 0 0,1-17-16,-1 17 15,-17-18-15,-1 0 16,1 1-16,0-1 16,0 0-16,17 18 15,0 0-15,1 0 16,-1 0-16,18-17 15,-18 17 1,-17 0-16,17 0 16,-17 0-16,17 0 15,-17-18-15,18 1 78,17-1-62,0 0-16,0-17 16,0-18-16,17 0 15,18-17-15,-17 17 16,35-18-16,-35 18 16,17 18-16,0 0 15,1-1-15,-1 1 16,0 0-16,18 17 15,0 1 1,35-1-16,0 18 16,18 0-16,-18 0 15,18 0-15,-18 0 16,-17 0-16,-1 0 16,19 0-16,-19 0 15,18 0-15,1 18 16,-19-1-16,1 19 15,-18-19-15,0 18 16,-18-17-16,-35 0 16,35-1-16,-17 1 15,-18 17-15,17-17 16,1 0-16,17 34 16,1-34-16,-1 17 15,-17 1-15,17-19 16,-35 1-16,17 0 62,-17 17-62,0 0 16,0-17 0,0-1-16,0 1 15,0 0-15,0-1 16,0 1-1,0 0 1,0-1 47</inkml:trace>
  <inkml:trace contextRef="#ctx0" brushRef="#br0" timeOffset="-208269.01">9578 13617 0,'18'0'16,"-1"0"-1,1 0 1,17 0-16,18 0 16,35 0-16,0 0 15,18 0-15,-18 0 16,-17 0-16,0 0 15,-1 0-15,-35 0 16,18 0-16,0 0 16,-17 0-16,16 0 15,19 0-15,17 0 16,-17 0-16,-18 0 16,-18 0-16,0 0 15,-17 0-15,17 18 16,-17-18-16,-1 0 15,19 0 1,-1 0-16,0 0 16,36 0-16,35 0 15,-1 0-15,1 0 16,0 0-16,-53 0 16,0 0-16,-18 0 15,-17 0-15,17 0 16,-17 0-1,-1 0-15,1 0 16,17 0-16,18 0 16,0 0-16,35 0 15,1 0-15,-19 0 16,1 0-16,-18 0 16,17 0-16,-35 0 15,18 0-15,-35 0 16,35 0-16,0 0 15,17 0 1,19 0-16,-1 0 16,18 0-16,-1 0 15,1 0-15,0 0 16,18 0-16,-36 0 16,18 0-16,-1 0 15,-34 0-15,0 0 16,-1 0-16,1 0 15,-1 0-15,1 0 16,-18 0-16,0 0 16,0 0-16,17 0 15,-17 0-15,0 0 16,0 0-16,-18 0 16,18 0-16,-18 0 15,1 0-15,-1 0 16,0 0-16,18 0 15,-35 0-15,35 0 16,-18 0-16,0 0 16,18 0-16,-18 0 15,1 0 1,17 0-16,-18 0 16,0 0-16,-17 0 15,-1 0-15,1 0 16,0 0-1,-1 0 17,1 0-17,0 0 1,-1 0-16,1 0 31,-1 0-15,1 0 15,0 0-15,-1 0-1,1 0 1,17 0 0,-17 0-1,0 0 1,-1 0-16,1 0 15,0 0 1,-1 0 0,1 0-1,-1 0 17,1 0 30,0 0-31,-1 0 32,1 0-32,0 0 32,-1 0-32,-17-18-16,18 18 48</inkml:trace>
  <inkml:trace contextRef="#ctx0" brushRef="#br0" timeOffset="-207110.34">15946 13635 0,'17'0'16,"1"0"-1,-1 0 1,19 0-16,-1 0 16,0 0-16,1 0 15,16 0-15,1 0 16,0 0-16,-17 0 15,17 0-15,17 0 16,-35 0-16,18 0 16,18 0-16,-1 0 15,1 0-15,0 0 16,-19 0-16,19 0 16,-18 0-16,0 0 15,17 0-15,-34 0 16,17 0-1,-1 17-15,1-17 16,0 0-16,0 0 16,0 0-16,18 0 15,-18 0-15,-18 0 16,35 0-16,-34 0 16,17 0-16,0 0 15,-1 0-15,19 18 16,17-18-16,-35 0 15,18 0-15,-1 0 16,1 0-16,-1 18 16,-17-18-16,18 17 15,-1-17-15,19 18 16,-1-18-16,0 0 16,0 0-1,-17 18-15,17-18 0,-18 0 16,-17 0-16,0 17 15,0-17 1,-17 0-16,34 0 16,-35 0-16,18 0 15,-17 18-15,-1-18 16,0 0-16,0 0 16,-17 0-16,17 0 15,1 0-15,-19 0 16,18 0-16,-17 0 15,0 0-15,-1 0 16,1 0 47</inkml:trace>
  <inkml:trace contextRef="#ctx0" brushRef="#br0" timeOffset="-201035.95">8255 13053 0,'18'0'78,"-1"-18"-78,36-17 16,-35 0-16,35-18 16,-18 17-16,0-17 15,36 1-15,-36-1 16,36 0-16,-18 0 16,0 18-16,-1 17 15,-34 0-15,0 1 16,-1 17-16,1-18 15,0 18 17,-18-18-17,-18 18 110,-17 0-109,-18 0 0,0 0-16,18 0 15,-18 0-15,35 18 16,-17 17-16,17-17 15,18 0-15,-18-18 16,18 17-16,0 1 16,18-1-16,17 1 15,18 17-15,18 1 16,17-1 0,0 0-16,-17 0 15,-18-17-15,-36 0 16,19-18-16,-36-18 62,0-17-46,0 0-16,-18-18 16,0 0-16,-17 0 15,17 0-15,-17 0 16,18 18-16,17 17 15,0 0-15,-18 18 16</inkml:trace>
  <inkml:trace contextRef="#ctx0" brushRef="#br0" timeOffset="-199572.97">8326 13617 0,'0'0'0,"-177"-17"16,124-1-1,18 0-15,17 1 16,-17 17-16,35-18 16,-18 0-1,18 1-15,0-1 16,0-17-16,0 17 16,0-17-16,0 0 15,18 17-15,0-35 16,17 18-16,0-18 15,36 18-15,-1-1 16,36 1-16,35 0 16,18 17-16,0 1 15,0 17 1,-18 0-16,-35 0 16,-1 0-16,-52 17 15,-17-17-15,-1 0 16,-18 0-16,-17 18 15,0-1 17,18-17-32,-18 36 15,18-1 1,-1 0-16,-17-17 16,18 0-16,-18 17 15,0 0-15,0 0 16,0 1-16,-18-1 15,1 0 1,-1 0-16,-17-17 0,-18 0 16,18-1-16,-1 1 15,1-18 1,0 18-16,-53-1 16,52-17-1,-17 18-15,18-18 16,17 0-1,18 18-15,-17-18 16</inkml:trace>
  <inkml:trace contextRef="#ctx0" brushRef="#br0" timeOffset="-115599.77">2222 14393 0,'-17'36'16,"-18"34"-16,-1-17 15,19 35 1,-19 0-16,19 18 15,-1 0-15,18-18 0,0 18 16,0-18-16,0 1 16,0-1-1,0-18-15,18 19 0,-1-37 16,19 19 0,-19-36-16,36 18 15,-18-35-15,36 17 16,0 0-16,17 1 15</inkml:trace>
  <inkml:trace contextRef="#ctx0" brushRef="#br0" timeOffset="-114895.53">14217 14764 0,'0'0'0,"18"0"16,17 53-1,0 17-15,36 54 16,-18-18-16,-18 17 16,0-17-16,-17 35 15,-18-35-15,0 0 16,0-18-16,-35 0 15,-1-35-15,-34 0 16,-18-18-16,-36 18 16,-17-35-16,0 17 15,-18 0-15,18-17 16,0-1-16,53 1 16</inkml:trace>
  <inkml:trace contextRef="#ctx0" brushRef="#br0" timeOffset="-111708.63">2346 15011 0,'18'17'31,"17"-17"-31,0 0 16,36 0-16,-1 18 15,36-18-15,-18 18 16,-17-18-1,-1 17-15,-17-17 0,-17 0 16,17 0 0,-1 0-16,-16 0 15,52 0-15,0-17 16,0 17-16,-35 0 16,0 0-16,-18 0 15,-17 0-15,0 0 16,-1 0-16,19 0 15,-1 0-15,18-18 16,17 18-16,-17 0 16,0 0-16,-18 0 15,1 0-15,-19 0 16,19 0-16,-19 0 16,19 0-16,-19 0 15,19 0-15,-1 0 16,18 0-16,0 0 15,-18 0 1,18 0-16,-18 0 16,18 0-16,-18 0 15,18 0-15,0 0 16,0 0-16,0 0 16,17 0-16,-34 0 15,17 0-15,-18 0 16,-17 0-16,17 0 15,-17 0-15,-1 0 16,18 0-16,1 0 16,17 0-16,0 0 15,17 0-15,1 0 16,-36 0-16,18 0 16,-35 0-16,17 0 15,-18 0 1,19 0-16,-1 0 0,18-18 15,35 18-15,0 0 16,0 0-16,-17 0 16,17 0-1,-35 0-15,18 0 16,-36 0-16,18 0 16,-18 0-16,0 0 15,18 0-15,0 0 16,18 0-16,-1 0 15,1 0-15,-18 0 16,17 0-16,-52 0 16,35 0-16,-18 18 15,1-18-15,-19 0 16,1 0-16,-1 0 16,19 0-16,17 18 15,0-18-15,17 0 16,18 0-1,0 17-15,-17 1 16,0-18-16,-18 0 16,-1 18-16,-16-18 15,-19 0-15,19 0 16,-19 0-16,36 0 16,-18 0-16,36 17 15,17-17-15,-17 0 16,-1 18-16,-34-18 15,17 0-15,-1 17 16,-16-17-16,-19 0 16,19 18-16,-1-18 15,0 0-15,18 0 16,35 0-16,0 0 16,18 0-16,0 0 15,18 0-15,-19 18 16,1-18-16,18 0 15,-36 0 1,0 0-16,0 17 0,-17-17 16,-18 0-16,17 0 15,-17 0 1,-17 0-16,-19 0 0,1 0 187</inkml:trace>
  <inkml:trace contextRef="#ctx0" brushRef="#br0" timeOffset="-104297.83">16387 15963 0,'0'-17'16,"17"17"31,1 0-32,-1 17-15</inkml:trace>
  <inkml:trace contextRef="#ctx0" brushRef="#br0" timeOffset="-103984.2">16422 16228 0,'-18'70'0,"36"-140"0,-53 193 0,-1-35 16,36-35 0,-17-17-16,17 17 15,0-36-15,0 18 16,0-17 0,0 0-1,17-1 1</inkml:trace>
  <inkml:trace contextRef="#ctx0" brushRef="#br0" timeOffset="-103493.81">17198 15769 0,'0'0'0,"-229"265"31,176-142-31,0 1 16,18-1-16,17-17 15,18 0-15,0 0 16,35-18-16,18 0 16,35-17-16,-17-36 15,17 0-15,-35-35 16,0 0-16,17-35 16,-34-18-16,-1 0 15,0-35-15,-17-18 16,-1 0-1,-17 0-15,0-17 0,0 52 16,0-17-16,0 18 16,-17 34-16,17 1 15,-18 17 1,1 18 15,-1 0-31,-17 18 16</inkml:trace>
  <inkml:trace contextRef="#ctx0" brushRef="#br0" timeOffset="-103220.1">17092 16545 0,'35'18'0,"-17"52"16,35-17 0,-18 18-16,18 0 15,0-19-15,0 19 0,-18-36 16,18 18 0,-18-18-16,1 1 15,17-1-15,-18-17 16,-17-1-1,-1-17-15,1 0 0</inkml:trace>
  <inkml:trace contextRef="#ctx0" brushRef="#br0" timeOffset="-102440.59">17798 16157 0,'0'0'0,"70"0"0,-52 0 16,35 0-16,0 0 15,-18 0-15,0 35 16,-17 1-16,0 17 16,-1 0-16,1 17 15,-36-17-15,1 35 16,-54-17-16,18-18 15,0-18-15,0 18 16,36-35 0,-1-18-16,88 0 47,19 0-32,17 0 1,-1 0-16,-34 0 15,-1 0-15,-34 0 16,-1 0-16,-17 0 16,-1-18-16</inkml:trace>
  <inkml:trace contextRef="#ctx0" brushRef="#br0" timeOffset="-102197.48">18486 16140 0,'35'123'31,"-35"-35"-31,0 0 16,17-35-1,-17 0-15,0-35 16,0-36 15,0-17-15</inkml:trace>
  <inkml:trace contextRef="#ctx0" brushRef="#br0" timeOffset="-101876.49">18521 16175 0,'0'0'0,"17"0"0,1 0 16,17-18-16,18 18 16,0 0-16,18 18 15,-1-1-15,-17 1 16,0 35-16,-18-18 16,-17 1-16,-18 17 15,18-1-15,-1 37 16,-17-19-16,0 18 15,0 1-15,0-19 16,0-17 0,-17 0-16,17 0 15,0-18-15,-18-17 16,18-1-16,0 1 31</inkml:trace>
  <inkml:trace contextRef="#ctx0" brushRef="#br0" timeOffset="-101320.3">16422 17286 0,'17'0'62,"1"0"-46</inkml:trace>
  <inkml:trace contextRef="#ctx0" brushRef="#br0" timeOffset="-101062.85">16510 17480 0,'0'0'0,"0"124"31,0-54-31,-18 18 16,1 1-16,17-1 0,-18 0 15,18-17 1,0-1-16,0-17 15,0-35-15,0-1 16,18-17 0,35 0-16</inkml:trace>
  <inkml:trace contextRef="#ctx0" brushRef="#br0" timeOffset="-100602.81">17304 17251 0,'0'0'15,"-36"0"-15,1 35 16,18 18-16,-19 18 15,-17 34-15,36-16 16,-19-1-16,19 18 16,17-1-16,0-34 15,0-18-15,17-18 16,1 1-16,35-36 16,0 0-16,35 0 15,-35 0-15,18-36 16,-54 1-16,18-18 15,-17 0-15,17-17 16,-35-19-16,0 1 16,0 0-16,-17 17 15,-1 1-15,0 35 16,1-1-16,-1 19 16,1-1-16,-1 18 46</inkml:trace>
  <inkml:trace contextRef="#ctx0" brushRef="#br0" timeOffset="-100369.53">17304 17745 0,'0'0'0,"70"141"31,-34-71-31,-1-17 0,0 18 16,0-36-16,1 0 15,-1 1 1,0-19-16,-17 1 0,0-18 16,-1 0-16,1 0 15,-1 0-15</inkml:trace>
  <inkml:trace contextRef="#ctx0" brushRef="#br0" timeOffset="-100096.95">18203 17339 0,'18'53'16,"-18"17"-1,0 19-15,0-1 16,0-18-16,0 1 16,0-18-16,18-18 15,-18 0-15,0-17 16,17-18-16,1 0 15</inkml:trace>
  <inkml:trace contextRef="#ctx0" brushRef="#br0" timeOffset="-99607.28">18503 17604 0,'0'17'16,"0"36"-16,18-18 16,-18 1-16,0-1 15,0-17-15,0-36 47,0-17-31,0-18-16,0 0 15,0 0 1,0 18-16,0 17 16,0 0-16,0 1 15,17 17-15,1-18 16,17 18-16,18-18 16,18 18-16,35 0 15,-18 0-15,-35 0 16,-18 18-16,0 0 15,-17 17-15,0 0 16,-18 18-16,0 35 16,0-17-16,0 0 15,0-19-15,0-16 16,0 17-16,0-18 16,0 0-1,0-17-15,0 0 16</inkml:trace>
  <inkml:trace contextRef="#ctx0" brushRef="#br0" timeOffset="-97676.23">16387 17233 0,'194'35'15,"-388"-70"-15,635 88 0,282-35 32,-423-18-32,35 0 15,0 0-15,-71-18 16,-52 0-16,-106 1 16,-36-1-16,-17 18 15,-17-17-15,-19 17 16,19 0-16,-19 0 15,1 0-15,17 0 16,0 0-16,-17 0 16,17 0-1,-17 17-15</inkml:trace>
  <inkml:trace contextRef="#ctx0" brushRef="#br0" timeOffset="-96807.5">19861 16210 0,'0'18'16,"0"17"0,36 18-16,-1-18 15,18 18-15,17 0 16,1 0 0,17 0-16,0 0 15,-17 0-15,17 0 16,-35 0-16,0-18 15,-35-17-15,-1-18 16,-17 17 140,-53 18-140,-35 1-16,-18 17 16,-17-18-16,35 35 15,-18-34 1,18-1-16,52 0 15,1-35-15,17 18 16</inkml:trace>
  <inkml:trace contextRef="#ctx0" brushRef="#br0" timeOffset="-96098.81">20602 15981 0,'0'35'16,"36"0"0,16 36-16,1-1 15,18 19-15,-1-19 16,36 1-16,-35-18 15,-18-18-15,0 0 16,-36-17 0,1 17-16,0-17 15,-18-1 17,0 1-32,0 17 15,0-17 1,-18 35-16,-17-18 15,-18 18-15,-18 18 16,1-18-16,-19-18 16,19 18-16,-36 0 15,36-18-15,-1 18 16,36-35-16,-1 17 16,19-18-16,-1-17 15,0 18 1,18 0-16</inkml:trace>
  <inkml:trace contextRef="#ctx0" brushRef="#br0" timeOffset="-92661.95">21784 15893 0,'18'53'0,"-1"35"0,1 35 15,0-17 1,-1 18-16,1-1 16,-18 0-16,18-17 15,-18 0-15,0 0 16,0-35-16,0-1 15,0-35-15,0-17 16,0 17-16,0-52 47</inkml:trace>
  <inkml:trace contextRef="#ctx0" brushRef="#br0" timeOffset="-92234.97">22348 16210 0,'0'35'31,"0"71"-31,-35 0 15,35 0-15,-17 0 16,17 0-16,0-36 16,0-17-16,17-35 15,1-1-15,17 1 16,0-18-16,18 0 16,18-35-16,17-18 15,-35 0-15,-18 0 16,1-18-16,-1 1 15,-18 17-15,-17-18 16,0 1 0,0-1-16,-35 18 15,-18-17-15,0 34 0,0 1 16,0 18 0,18 17-16,0 0 15,17 0-15,1 0 16,-1 35-16</inkml:trace>
  <inkml:trace contextRef="#ctx0" brushRef="#br0" timeOffset="-89827.97">16316 18433 0,'0'0'0,"370"53"15,-228-53 1,16 17-16,-17 1 16,36-18-16,105 0 15,106 0-15,71 0 16,52-18-16,-17 18 16,-176 0-16,-142 18 15,-88-18-15,-35 0 16,-35 0-1,-1 0-15,-17-35 157,0-36-142,0-17-15,0 0 16,0-53-16,0 17 16,-17-17-16,-1 0 15,0 17-15,1 36 16,-19 18-16,19 34 15,17 19-15,-18 17 79,-17 0-64,0 0 1,-18 0-16,-18 0 15,-17 0-15,0 17 16,-53-17-16,-36 18 16,-87 0-16,-89-1 15,-17-17-15,-36 0 16,0 0-16,18 0 16,71 0-16,52 0 15,18 0-15,106 0 16,70 0-16,1 0 15,17 0-15,35 0 16,1 0-16,-19 0 16,-17 0-1,36 0-15,-18 0 16,-1 0-16,19 0 16,34 35 155,1 36-171,17 17 16,36 18-16,-18 0 16,17 35-1,1-17-15,-36-19 16,0-16-16,1-19 16,-19-17-16,1-18 15,-18-17-15,17-18 16,1 18 62,0-18-78,-1 17 78,1-17-62,0 0 15,-1 0 16,1 18-47,0-18 15,17 17-15,35-17 16,-17 36-16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21-07-31T12:33:50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7796 3969 0,'0'0'0,"36"0"16,246 0 0,-141 0-1,53 17 1,35-17-16,54 0 0,16 0 15,19 0-15,-36 0 16,-53 0-16,-70 0 16,-35 0-1,-18 0-15,-36 0 16,18 0-16,-17 0 16,-1 0-16,54 0 15,-1 0-15,1 0 16,-1 0-16,-17 0 15,-35 0-15,-18 0 16,17 0-16,-35 0 16,1 0-16,-19 0 15,1 0-15,0 0 16,-1 0 46,1 0-62,35 0 16,-18 0 0,18 0-16,-18 0 15,1 0-15,-1 0 0,-18 0 16,1 0 0,0 0-1,-1 0 1,1 0-16,0 0 15</inkml:trace>
  <inkml:trace contextRef="#ctx0" brushRef="#br0" timeOffset="1527.01">12577 3986 0,'17'0'31,"1"0"-15,17 0-16,18 0 15,35 0-15,36 0 16,17 0-16,18 0 16,17 0-16,36 0 15,-71 0-15,35 0 16,-17 0-16,-36 0 16,-17 0-16,-18 0 15,-17 0-15,-18 0 16,-36-17-16,19 17 15,-19 0 1,19 0-16,-1 0 16,-17 0-1,34 0-15,-16 0 16,17 0-16,-18 0 16,-17-18-16,17 18 15,-18-18 1,1 18-16,0 0 15,-1-17-15,1 17 16,17 0-16,1 0 16,17 0-16,-18 0 15,35 0-15,-34 0 16,17 0-16,-1 0 16,1 0-16,0 0 15,18 0-15,-1 0 16,19 0-16,-1 0 15,18 0 1,-18 17-16,18-17 16,-18 0-16,-35 0 15,17 18-15,-17-18 16,-17 0-16,16 0 16,-16 0-16,17 0 15,-18 0-15,18 0 16,-18 0-16,18 0 15,-35 0-15,17 0 16,-17 0-16,-1 0 16,19 0-16,-19 18 15,1-18-15,-1 0 16,1 0 0,0 0 46,-1 0-31,1 0 16,0 0-31,-1 0-1,1 0 1,0 0-16,-1 17 16,1-17-1</inkml:trace>
  <inkml:trace contextRef="#ctx0" brushRef="#br0" timeOffset="3670.18">1693 3598 0,'0'0'0,"-53"36"0,18-1 15,0-17-15,17 17 16,18-18-16,-17-17 15,17 18-15,0 0 16,0-1 0,17 1-1,1 0-15,0-1 16,-1 1-16</inkml:trace>
  <inkml:trace contextRef="#ctx0" brushRef="#br0" timeOffset="4666.37">7444 3404 0,'17'0'31,"1"0"-16,-18 18-15,18 17 16,-1-17-16,1 17 16,-18 0-16,0 1 15,0-1-15,0 0 16,0-17-16,0 17 16,-18 0-16,18 1 15,-17-1-15,-1 18 16,0-18-16,1 18 15,-19-18-15,1 1 16,17-1 0,-17 0-16,17-35 15,18 18 1,-17-18-16,17 18 16,-18-18-1,1 0 79</inkml:trace>
  <inkml:trace contextRef="#ctx0" brushRef="#br0" timeOffset="7314.6">1923 3404 0,'-71'71'0,"1"17"0,-1 0 15,-17 18-15,-18 0 16,35-18 0,36 18-16,0-18 15,0-17-15,35-1 0,0-17 16,0-18 0,0-17-16,17 17 15</inkml:trace>
  <inkml:trace contextRef="#ctx0" brushRef="#br0" timeOffset="8071.12">17410 3404 0,'35'53'16,"18"18"-16,-18 35 16,0-1-16,1 37 15,-19-19-15,19 1 16,-36-19-16,0 1 15,0-35-15,-53-1 16,0 1-16,-18-1 16,-17-34-16,0 17 15,17-36-15,1 18 16,-1-17-16,36-18 16,0 0-16,17 18 15</inkml:trace>
  <inkml:trace contextRef="#ctx0" brushRef="#br0" timeOffset="10390.2">1199 4745 0,'0'0'0,"-52"70"16,-1-17-16,-18 36 15,36-1-15,17 18 16,0 35-16,18 0 15,18-18-15,17 1 16,1-18-16,34-1 16,-17-16-16</inkml:trace>
  <inkml:trace contextRef="#ctx0" brushRef="#br0" timeOffset="11121.15">19385 4392 0,'0'0'16,"53"106"-16,0-18 0,0 18 15,-18-18-15,-17 18 16,-1 0-16,-17 0 16,-17-1-1,-54-16-15,-17 17 16,-53-18-16,-35 18 15,-89-18-15,-17 0 16,-36-18-16</inkml:trace>
  <inkml:trace contextRef="#ctx0" brushRef="#br0" timeOffset="12971.61">2946 5450 0,'70'0'15,"-52"0"-15,35 0 16,0 0-16,17 18 16,1 0-1,17-18-15,53 0 0,0 0 16,36 0 0,-1 0-16,-17 0 0,-36 0 15,1 0 1,-18 0-16,35 0 15,0 0-15,18-18 16,105-17-16,36 17 16,-124 18-16,-70 0 15,-71 0-15,1 0 16,-19 0-16,1 0 16,-18-17-1,35 17-15,1-18 16,34 0-16,1 18 15,-36 0-15,0 0 16,18 0 0</inkml:trace>
  <inkml:trace contextRef="#ctx0" brushRef="#br0" timeOffset="13710.76">3440 5962 0,'70'0'0,"54"0"16,34-18-1,72 1-15,122 17 16,72 0-16,-19-18 16,-16 18-16,-72 18 15,-52-1-15,-36-17 16,-17 0-16,-54 0 16,-69 0-16,-37 0 15,-34 0-15,0 0 78</inkml:trace>
  <inkml:trace contextRef="#ctx0" brushRef="#br0" timeOffset="17687.03">8061 5274 0,'0'0'0,"-53"0"16,-35 18-16,-18-18 15,-17 17-15,-1-17 16,18 0-16,-17 0 16,35 0-16,-1-17 15,19 17-15,-1 0 16,54-18-16,-19 18 16,19 0-16,-1 0 15,0 0 126,1-18-141,-1 18 15,-17-17-15,17 17 16,18-18 0,0 0-1,18-17 1,0 18-16,-18-19 16,17 1-16,1 0 15,-18-18-15,35 0 16,-17 18-1,-1-18-15,1 0 0,-18 17 16,18 36 0,-18-17-16,17 17 47,19 0 31,-19 0-78,71 0 15,18 0-15,18 17 16,17 1-16,0-18 16,-18 18-16,-17-1 15,-18-17-15,-35 18 16,0-18-16,0 0 15,-35 0-15,-1 0 16,19 0-16,-19 18 16,19-18-16,-19 0 15,1 17-15,0-17 16,17 18-16,0-18 16,0 18-1,-17-18-15,0 0 16,-1 0 15,1 0 47,0 0-62,-1 0 15,1 0 16,-1 0-31,1 0 15,0 0 0,-1 0-15,1 0-1,0 0 17,-18 17-17,0 1 16,17-18-15,-17 18-16,0-1 16,0 1-1,0-1-15,0 1 16,0 0 0,0-1-16,0 1 31,0 0-16,0-1 1,0 1-16,0 0 16,0-1-16,0 1 15,0-1 1,0 1 0,0 0-1,0-1 1,0 1-1,0 0 48,0-1-16,-17-17-47,-1 0 15,-17 18 1,-1-18-16,19 0 16,-36 18-16,-18-1 15,-34-17-15,-1 0 16,0 0-16,18 0 16,-36 0-16,36 0 15,-35 0-15,34 0 16,1 0-16,35 0 15</inkml:trace>
  <inkml:trace contextRef="#ctx0" brushRef="#br0" timeOffset="20221.84">8731 4868 0,'0'18'16,"-17"-18"0,34 0 62,1-18-78,0 1 15,34-1 1,19-17-16,0 17 0,17-17 16,-18 17-1,36 18-15,-18-35 0,36 17 16,-18 1-1,35-1-15,-18 0 16,-17 1-16,-35 17 16,-1 0-16,1-18 15,-1 18-15,-17 0 16,0-18-16,-18 18 16,-17 0-16,0 0 15,-1 0-15,1 0 16,17 0-16,-17 0 15,35 0-15,0 0 16,0 0-16,17 0 16,18 0-16,-17 0 15,-1 0-15,1 0 16,0 0-16,-1 0 16,18 0-16,18-17 15,-18 17 1,1 0-16,16 0 0,1 0 15,0 0 1,0 0-16,17 17 16,-17-17-16,18 0 15,-19 18-15,1 0 16,0-18-16,-18 0 16,1 0-16,-1 0 15,0 0-15,88 0 31,-105 0-31,-1 0 0,1 0 16,0 0-16,-1 0 16,1 0-16,-18 0 15,-1 0-15,1 0 16,-17 0-16,17 0 16,-18 0-16,35-18 15,-34 18 1,34 0-16,-34 0 0,16 0 15,1 0 1,-17 0-16,17 0 16,-18 0-16,-17 0 15,17 0-15,0 0 16,0 18-16,-17-18 16,0 0-16,17 0 15,-17 0-15,-1 0 16,1 0-16,-1 0 15,1 0-15,0-18 16,-1 18 0,1 0-1,0 0 1,-1 0-16,19 0 16,-19 0-16,1 18 15,17-18-15,-17 17 16,-1 1-1,1-18-15,-18 18 16,18-1 0,-1 1-1,1 0 17,-18-1-17,0 1 1,0-1 31,0 1-32,0 0 17,-18-18-17,1 17 1,-19-17-16,19 0 15,-19 18-15,19-18 16,-1 0 15,1 0 1,-1 0-17,18-18 32,35 18-31,-17-17-16,-1 17 15,36 0-15,-17-18 16,17 18-16,-18 0 16,18 0-16,-36 0 15,-34 18 32,-1-1-31,0 19-16,18-19 15,-17-17 1,17 18-16,0 0 16</inkml:trace>
  <inkml:trace contextRef="#ctx0" brushRef="#br0" timeOffset="22715.9">14658 4780 0,'0'18'32,"18"-18"-17,17 0 1,-18 17-1,19 1-15,-1-18 16,-17 18-16,17-1 16,-17-17-16,-1 0 15,1 18-15,-18 0 32,17-18 30,1 0-15,0 0-47,-1 0 16,1 0-16,-18-18 140,0 0-124,0 1-1,0-1 1,-18 18 78,1 0-79,-19 0-15,1 0 16,0 0-16,0 0 16,-18 0-16,17 0 15,1 0-15</inkml:trace>
  <inkml:trace contextRef="#ctx0" brushRef="#br0" timeOffset="27608.05">3316 5362 0,'18'0'31,"17"0"-31,-17 0 16,70 0-16,18 0 15,17 0-15,36 0 16,17 0-16,-35 0 16,18 0-16,35 18 15,-53 0-15,-35-18 16,18 17-16,-36-17 15,0 0-15,-17 0 16,17 0 0,-18 0-16,1 0 0,-18 0 15,0 0-15,-18 0 16,-17 0 0,-1 0 30,1 0-30,0 0-16,-1 0 16,18 0-16,-17 0 15,0 0-15,-1 18 16,19-18 0,-1 0-1,0 0-15,0 0 16,18 0-16,18-18 15,-1 18-15,1 0 16,-18 0-16,-18 0 16,1 0-16,-19-17 15,1 17 1,-1 0 0,1 0-1,0-18 1,-1 18-16,1 0 15,17 0-15,-17 0 16,0 0-16,-1 0 16,1-18-16,-1 18 31</inkml:trace>
  <inkml:trace contextRef="#ctx0" brushRef="#br0" timeOffset="30508.06">3616 5539 0,'0'0'0,"-88"0"16,35 0-16,-18 0 15,-35 0-15,-17 0 16,17 0-16,-17 0 16,-1 0-16,1 0 15,-18-18-15,35 18 16,0-18-16,-18 18 15,54 0-15,-1 0 16,36 0-16,0 0 16,0 0-16,-1-17 15,1 17-15,17 0 16,1-18 15,-1 0-15,-17 1-16,17-1 15,-17 1 1,17-1-16,-17 0 16,17 1-16,1-1 15,-1 0 1,18 1 15,0-1-31,18-17 16,-1-1-16,-17-16 15,0 16-15,0-17 16,0 36-16,0-1 16,0 0-16,18 1 15,-18-1-15,18 1 32,17-1-17,0 18-15,53-18 16,36 1-16,17-1 15,35 18-15,1-18 16,17 1-16,17-1 16,36 0-1,-17 1-15,52-19 16,71 1-16,-36 18 16,-17-19-16,-71 36 15,-52 0-15,-36-17 16,-18 17-16,-34 0 15,-1 0-15,0 0 16,-18 0-16,19 0 16,16 0-16,1 0 15,0 17-15,-18 1 16,-35-18-16,18 18 16,-36-1-1,-17-17-15,17 0 16,-17 18-16,-1-18 0,1 0 15,17 0-15,0 0 16,36 17 0,-36 1-16,18 0 15,-35-1-15,0 19 16,-18-19-16,0 19 16,0-1-1,-18 18-15,0 17 16,1-34-1,17-19-15,-18 19 16,-17 16-16,-1 19 16</inkml:trace>
  <inkml:trace contextRef="#ctx0" brushRef="#br0" timeOffset="31142.1">1993 5256 0,'0'0'0,"-106"36"16,1 34-16,16 1 15,1 17-15,0-17 16,35-1-16,18 1 16,35-36-16,-18-17 15,18-1-15,0 1 16,0-1-16,35 1 16,1 0-16,-1 17 15,36-17-15,-19-1 16,19 1-16,35-18 15,17 0-15,36 18 16,53-18-16,105 0 16,36 0-16</inkml:trace>
  <inkml:trace contextRef="#ctx0" brushRef="#br0" timeOffset="31502.1">6756 5168 0,'0'0'0,"176"53"32,-141 0-32,-17 0 0,-18 0 15,0 17 1,0 19-16,0-1 15,-35-18-15,-53 1 0,-18 35 16,-18-36 0</inkml:trace>
  <inkml:trace contextRef="#ctx0" brushRef="#br0" timeOffset="32356.2">1729 6579 0,'-53'53'16,"-18"18"-16,1 17 15,-1 18 1,0 17-16,36-17 16,0 35-16,35-17 15,-18-18-15,18 35 16,0-18-16,18 18 16,0-17-16,-1-1 15,1-35-15,-1-17 16,1-36-16,0-17 15,-1-1-15</inkml:trace>
  <inkml:trace contextRef="#ctx0" brushRef="#br0" timeOffset="43364.39">14958 6773 0,'0'0'0,"70"53"16,1 35-16,17 1 16,-17-1-16,-36 18 15,35-18-15,-52 0 16,0-17-16,-18-18 16,0-1-16,0 19 15,0 0-15,-36 17 16,-16 0-16,-19 0 15,18 0-15,0-35 16,-17 0-16,17 0 16,0 0-1,17-18-15,-16-17 16,16 17-16,19-17 16,-19-1-16,19-17 15,-1 18-15,0-18 16,1 0 15</inkml:trace>
  <inkml:trace contextRef="#ctx0" brushRef="#br0" timeOffset="46953.56">1834 8890 0,'53'0'0,"36"0"16,-231 0-16,336 0 0,-105 0 16,34 0-16,54-18 15,52 18-15,35 0 16,-34 0-16,-54 0 15,-17 0-15,-18 18 16,-18-18-16,1 0 16,17 0-16,18-18 15,35 18-15,0-53 16,35 53-16,-70 0 16,-71 0-16,0 0 15,-17 0-15,-36 0 16,18 0-16,18 0 15,-18 0-15,35-17 16,35-1-16,54 1 16,-19 17-1,-17 0-15,-35 0 16,-18 0-16,-17 0 16,-36 0-16,1 0 15,-1 0-15,-18 0 16,19 0-16,-1 0 15,0 0-15,54 0 16,34 0-16,-17 0 16,0 0-16,-18 0 15,-18 0-15,1 0 16,-1 0-16,-17 17 16,0-17-16,36 0 15,34 0 1,0 0-16,19 0 0,16 0 15,-34 0-15,17 18 16,-53-1-16,-35 1 16,-18 0-1,-17-18-15,0 0 0,-1 0 16,1 0 0,17 0-1,-17 0-15,35 0 16,17 0-16,1 0 15,-18 0-15,0 0 16,17 0-16,-17 0 16,0 0-16,18-18 15,-1 18-15,-17 0 16,-35 0-16,-1 0 16,-70 0-1</inkml:trace>
  <inkml:trace contextRef="#ctx0" brushRef="#br0" timeOffset="57131.4">7302 7108 0,'18'0'47,"0"0"-47,-1 0 16,19 0-16,-19 0 15,19 0-15,-1 0 16,0 0-16,0 0 15,-17 0-15,17 0 16,18 0-16,-35 0 16,35 0-16,-36 0 15,19 0 1,-19 0-16,1 0 62,0 0-46,-1 0-16,1 18 16,17-18-16,-17 0 15,0 0-15,-1 0 16</inkml:trace>
  <inkml:trace contextRef="#ctx0" brushRef="#br0" timeOffset="58572.65">10407 6650 0,'-18'0'16,"1"-18"-1,-1 1-15,-17-1 16,-1-17-16,1 17 15,-35-17 1,-1-18-16,-17 18 16,0 17-16,-18-17 0,0-1 15,0 1-15,18 35 16,0-18-16,17 1 16,1 17-1,-1 0-15,1 0 16,-1-18-16,0 18 15,1 0-15,-1 0 16,1 18-16,-1-18 16,-17 17-16,0-17 15,17 18-15,1 0 16,34-18-16,-34 17 16,35 1-16,-1 0 15,1-1-15,17-17 16,1 36-16,-1-19 15,-17 18 1,17-35 0,18 18-1,0 0 1,-17-18 0,-1 17-16,0-17 15</inkml:trace>
  <inkml:trace contextRef="#ctx0" brushRef="#br0" timeOffset="59046.11">8026 6438 0,'-36'0'15,"19"0"-15,-1 18 16,1-1-16,17 1 16,0 0-16,0-1 31,52 1-15,1 17-1,18-17-15,-18-18 16,-18 18-16,-17-1 15,-1-17 1,1 0-16,-18-17 63,0-1-48,0 0-15,-18 18 16,1-35-16,17 17 15,-18 1-15,0-1 16,1 0-16,-1 1 16</inkml:trace>
  <inkml:trace contextRef="#ctx0" brushRef="#br0" timeOffset="60060.68">7232 7585 0,'35'0'31,"18"-18"-31,0 18 16,18 0-16,-1 0 15,1 0-15,-1 0 16,1 0-16,-18 0 15,-18 0-15,0 0 16,1 0-16,-19 0 78,1 0-62,0 0-1,-1 0 64</inkml:trace>
  <inkml:trace contextRef="#ctx0" brushRef="#br0" timeOffset="60791.99">8696 7214 0,'-18'-17'31,"18"-1"-15,-17 0-16,17 1 16,-18-1-16,-17 18 15,17-18-15,0 1 16,-17 17-16,-18-18 15,18 18-15,-18-17 16,0 17-16,-17 0 16,52 0-16,-17 0 15,17 0-15,-17 0 16,0 17-16,17-17 16,18 18-16,-18-1 15,1-17-15,17 18 63</inkml:trace>
  <inkml:trace contextRef="#ctx0" brushRef="#br0" timeOffset="61195.21">8079 7020 0,'-36'18'15,"19"0"-15,-1-1 16,0-17-1,18 18-15,0-1 32,0 1-17,36 0-15,-19-1 16,36 1-16,-17 0 16,-19-1-16,1-17 15,-1 0-15,1 0 16,-18-17 15,0-1-15,0 0-16,0 1 15,0-1-15,-18 0 16,1 1 0,-1 17-1</inkml:trace>
  <inkml:trace contextRef="#ctx0" brushRef="#br0" timeOffset="61775.06">7391 8043 0,'17'0'15,"36"0"-15,18 0 16,17-17-16,35 17 16,1 0-1,-1 0-15,-17 0 0,-35 0 16,-18 0-16,-36 0 15</inkml:trace>
  <inkml:trace contextRef="#ctx0" brushRef="#br0" timeOffset="62248.75">8678 7638 0,'-17'-18'47,"-1"0"-31,-17 1-16,17-1 15,0 0-15,-34 1 16,-1 17-16,17 0 16,1 0-16,-18 0 15,18 0-15,0 0 16,-1 0-16,19 0 16,-19 17-16,36 1 15,-17-18-15,17 18 31,-18-18-15</inkml:trace>
  <inkml:trace contextRef="#ctx0" brushRef="#br0" timeOffset="62646.39">8114 7549 0,'-18'36'16,"-17"-1"-16,35-17 15,-18-1-15,18 1 16,0 0-1,18-1 1,17-17-16,1 0 16,16 0-16,-16 0 15,-19 0-15,19 0 16,-36-17 15,0-1-15,-18 0 15,0 1-31,1 17 16,-1 0-1</inkml:trace>
  <inkml:trace contextRef="#ctx0" brushRef="#br0" timeOffset="63182.17">7391 8361 0,'35'0'16,"18"-18"-16,17 18 15,1 0-15,0 0 16,-19 0-1,19 0-15,-18 0 16,-35 0-16,-1 0 0,1 0 63</inkml:trace>
  <inkml:trace contextRef="#ctx0" brushRef="#br0" timeOffset="64219.95">8361 8414 0,'35'-18'16,"18"0"-16,18 1 15,34 17-15,1-18 16,53 18-16,-18 0 15,-17 0-15,-19 0 16,19 0 0,-36 0-16,18 0 0,0 0 15,17 0-15,-17 0 16,18 0 0,17 0-16,-18 0 15,1 0-15,-1 0 16,-35 0-16,18 0 15,-18 18-15,0-1 16,-17-17-16,17 0 16,-17 0-16,17 0 15,0 0-15,0 0 16,-17 0-16,17 0 16,-17 0-16,-1 0 15,18 18-15,1-18 16,16 18-16,19-18 15,-18 0-15,0 17 16,-36-17-16,1 0 16,-54 0-16,19 0 15,-19 0 1,19 0 0,-19 0-1,18 0 1,1 0-16,-1 0 15,18 0-15,-35-17 16,-1 17-16,1 0 16,-1 0-1,1 0 1,17 0 0,1 0-16,-1 0 15,18-18-15,-18 18 16,0 0-16,-17 0 15,17-18 1,-17 18-16,0 0 0,-1 0 16,19 0-16,-1 0 15,-18 0-15,1 0 16</inkml:trace>
  <inkml:trace contextRef="#ctx0" brushRef="#br0" timeOffset="65065.21">8502 8043 0,'0'-17'0,"0"-1"31,-18 18-15,18-18-16,-35 1 15,0-1-15,-18 18 16,35-17-16,-17 17 16,0 0-1,17 17 1,0 1-1,1-1-15,17 1 16,0 0 0,0-1-16</inkml:trace>
  <inkml:trace contextRef="#ctx0" brushRef="#br0" timeOffset="65541.52">8237 7955 0,'-17'0'16,"-1"0"-16,-17 18 15,0-1 1,-1 1-16,19 0 16,17-1-1,0 1 17,17-18-32,1 18 15,52-1-15,-17-17 16,0 0-16,-35 0 15,0 0-15,-1 0 16,-17-17 15,0-1-15,-17 0 0,17 1-16,-18-1 15,0 0-15,1 1 16,17-1 31</inkml:trace>
  <inkml:trace contextRef="#ctx0" brushRef="#br0" timeOffset="66699.64">15028 6720 0,'53'36'15,"0"17"-15,0 17 16,0 36 0,0 0-16,-18 17 0,0-17 15,-35 0-15,0 0 16,-17-18-16,-18 18 15,-18 0 1,-18-18-16,36-18 0,-18 1 16,35-36-1,18-17-15,-17-18 16</inkml:trace>
  <inkml:trace contextRef="#ctx0" brushRef="#br0" timeOffset="67592.38">19050 6738 0,'0'0'0,"35"265"31,-35-177-31,0-18 16,0-52-16,18 0 16,-18-1-16</inkml:trace>
  <inkml:trace contextRef="#ctx0" brushRef="#br0" timeOffset="71005.16">19085 6650 0,'71'0'0,"-142"0"0,230 0 16,-18 0-16,88 18 16,54-1-16,52 1 15,-71-1-15,-87-17 16,-54 0-16,-17 0 15,-53 0-15,-35 0 16,-1 0-16,1 0 16,-18-17-1,0 34 204,0 19-203,18 17-16,-1 0 15,-17-1-15,0 19 16,18-18-16,-18 0 16,0 0-16,0 0 15,0-18-15,0 18 16,-18-36-1,18 1-15,0 0 16,-17-18 31,-1 0-31,-17 0-16,-1 0 15,-34 0-15,-1 0 16,-370 0-1,212 0 1,17 0-16,54 0 16,16 0-16,1 0 15,53 0-15,18 0 16,-1 0-16,53 0 16,-17 0-16,17 0 62,1 0 188,-1 0-141,1 0-93,-1 0 62,18-18-78,0-17 16,-18 0-16,18-18 15,-17 0-15,-1-35 16,0 17 0,18 0-16,0 1 15,0 17-15,0 18 0,0 17 16,0 0-16,18 18 125,0 0-109,35 0-16,35 0 15,53-17-15,0 17 16,18 0-16,-1 0 15,-34 17-15,-18-17 16,0 18-16,-36 0 16,1-18-16,-36 0 15,0 0 1,1 0-16,-1 0 16,-18 0-16,19 0 0,-1 17 15,-17-17-15,-1 0 16,1 18-1,0-18 1,-1 0 0,19 0-1,-19 0-15,18 0 16,1 0-16,-19 0 62,19 0-46,-1 0 0,-17 0 62,-18-18-63,17 18 1,1 0 47,-1-17-48,1 17-15,0 0 16,-1 0-16,1-18 15,0 18 32,-18-18-31,17 18 0,1 0-1,0 0 16,-1 0-15,-17-17 0,18 17-16,-1 0 15,1 0 1,0 0 62,-18 17-62,0 19-1,0-1-15,0 0 16,0 1-16,0-19 16,0 18-16,0 36 15,-18-18 1,18 17-16,-18-17 15,1-17-15,17-19 16,0 1-16,0 0 16,0-1-1,-18-17 1,18 18 0,-17-1 62,-1 1-63,0 0-15,1-1 16,17 1-16,-18 0 16,0-1-1,1-17 16,-1 18 1,0-18-17,1 0-15,-1 18 16,-17-1 0,0-17-16,-18 18 15,0 0-15,-18-1 16,-17-17-16,-18 18 15,0-18-15,-35 0 16,0 0-16,18 0 16,17-35-16,18 35 15,-18-18-15,18 0 16,-1 1-16,1-1 16,53 18-16,17 0 15,1 0 48,17-18-63,0 1 47,-18 17-32,0-18 1,1 0-1,-1 1 1,0-1-16,18 0 16,-17-17-16,-1 18 15,1-19-15,-1 19 16,0-19-16,1 1 16,-1 0-16,18 0 15,0-18-15,-18 0 16,18 0-16,0-18 15,0 36-15,0 17 16,0-17-16,0 17 16,0 1-16,0-1 15,18 1 1,0 17 78</inkml:trace>
  <inkml:trace contextRef="#ctx0" brushRef="#br0" timeOffset="76308.08">1658 8855 0,'0'0'0,"18"0"16,17 0-1,0 0-15,36 0 16,17-18 0,53 18-16,282 0 15,-299 18 1,-36-18 0,0 0-16,1 0 0,16 0 15,1 0 1,35 0-16,0-18 15,18 18-15,-35 0 0,-36 0 16,0 0 0,-70 0-16,35 0 15,-18 0-15,0 0 16,0 0-16,-17 0 16,35 0-16,35 0 15,36 0-15,-1 0 16,1 0-16,-19 0 15,-16 0-15,-1 0 16,-18 0-16,-17 0 16,0 18-16,0-18 15,0 0-15,18 0 16,17 0-16,18-18 16,17 18-16,-17 0 15,0 0-15,-36 0 16,18 18-1,-17-18-15,0 0 16,-19 0-16,1 0 0,-17 0 16,34 0-1,-17 0-15,18 0 16,17 0-16,0 0 16,0 0-16,-35 0 15,0 0-15,0 0 16,-18 0-16,1 0 15,-1 0-15,-17 0 16,-1 0-16,18 0 16,-17 0-16,17 0 15,1 0-15,-19 0 16,19 0-16,-19 0 16,18 0-16,-17 0 15,17 0-15,1 0 16,-19 0-16,36 0 15,-18 0-15,18 0 16,18 0-16,17 0 16,-17 0-1,17 0-15,0 0 0,-17 0 16,-1 0 0,1 0-16,-1 0 15,1 0-15,-18 0 16,35 0-16,-17 0 15,-1 0-15,1 0 16,-1 0-16,1 0 16,-18 0-16,0 0 15,0 17-15,-18-17 16,0 0-16,-17 0 16,17 0-16,18 0 15,-18 18-15,18-18 16,-18 0-16,18 0 15,-17 0-15,-1 0 16,0 0-16,-17 0 16,17 0-1,0 0-15,18 18 16,0-1-16,18-17 16,17 36-16</inkml:trace>
  <inkml:trace contextRef="#ctx0" brushRef="#br0" timeOffset="80211">1376 8484 0,'-18'18'15,"1"0"-15,-19-1 16,19 18-16,-1 18 15,0 0-15,18-17 16,-17-1-16,-1 18 16,0 0-16,1 0 15,-1 17-15,18-17 16,18 35-16,-1 1 16,1-37-16,0-16 15,-18-1-15,0-17 16</inkml:trace>
  <inkml:trace contextRef="#ctx0" brushRef="#br0" timeOffset="81370.13">1358 9384 0,'-17'35'16,"-1"18"-16,-35 18 16,18 34-16,-18 54 15,0 18-15,18 34 16,35-17-16,0-17 16,0-36-16,0-18 15,0-17-15,35-18 16,-17-17-16,17-1 15,0-17-15,0 0 16,-17 0-16,0-18 16,-18 1-16,17-19 15,-17 1-15,18-18 32,-18 18-1,0-1 0</inkml:trace>
  <inkml:trace contextRef="#ctx0" brushRef="#br0" timeOffset="87708.6">1376 6703 0,'0'0'0,"-53"35"32,18 0-32,-1 18 15,1 18-15,-35-1 16,-1 1-1,18-1-15,-18 1 0,19 0 16,-1-1-16,17 18 16,-17 1-16,36-1 15,-36 18-15,18-18 16,17 18-16,-17-1 16,17-16-1,18-19-15,0 18 16,-18 1-16,18-19 15,0 18-15,-17-35 16,17 0-16,0-18 16,0 18-16,0-35 15,0 17-15,0-17 16,0 0-16,0-1 94,0 1-1,0-1-77,0 1 62</inkml:trace>
  <inkml:trace contextRef="#ctx0" brushRef="#br0" timeOffset="88617.21">564 8961 0,'-35'0'47,"0"-36"-47,-18 19 15,0-1-15,0-17 16,18 17-16,17 0 16,18 1-1,0-1 1,18 18-1,0-35-15,34 35 16,19-18-16,17 18 16,0 0-16,1 0 15,-1 0-15,-35 18 16,-18 0-16,-17-1 16,-1-17-16,-17 18 46,0-1-30,0 19 0,-17-36-1,-1 35-15,-17-17 16,17 17-16,-17-17 16,-1-1-16,19 1 15,-1-1-15,18 1 16,-17-18-16,17 18 15,-18-1 1,-17 1-16</inkml:trace>
  <inkml:trace contextRef="#ctx0" brushRef="#br0" timeOffset="94093.7">1552 12118 0,'-123'317'32,"70"-140"-32,0 34 15,0-52-15,0 18 16,18 17-16,17 0 15,18 0-15,-17 88 16,17-53 0,0 53-16,17-17 15,18 0-15,18-54 16,0-34-16,0-36 16,18-35-16,-1 17 15,1 1-15,-1-19 16,1-34-16</inkml:trace>
  <inkml:trace contextRef="#ctx0" brushRef="#br0" timeOffset="95142.88">21114 12400 0,'17'88'15,"54"71"-15,17 106 16,0 52-16,-17 18 15,-36 18-15,-35-35 16,0-1-16,-70-52 16,-19-1-16,-16-70 15,-19-53-15,1 1 16,-54-19 0,-70 0-16,0-17 15,-35-35-15,-18 17 16,71-17-16,141-1 15,17-52-15,36-1 16,35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95B1B33-B0FF-450C-94FC-259680BD281F}" type="datetime1">
              <a:rPr lang="ko-KR" altLang="en-US"/>
              <a:pPr lvl="0">
                <a:defRPr/>
              </a:pPr>
              <a:t>2021-07-31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5253BE-8249-450C-84D5-A2F7018CDC9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A4%EB%B2%84%EC%8A%88%ED%8A%B8_(%EC%8B%A0%ED%98%B8)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6.xml"/><Relationship Id="rId4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46409" y="2413336"/>
            <a:ext cx="6320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마우스 교육 </a:t>
            </a:r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차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45497" y="575425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기 김종욱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박상재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D06F2-2059-4C79-9404-BC147C772BC2}"/>
              </a:ext>
            </a:extLst>
          </p:cNvPr>
          <p:cNvSpPr txBox="1"/>
          <p:nvPr/>
        </p:nvSpPr>
        <p:spPr>
          <a:xfrm>
            <a:off x="5109191" y="3726331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2021 – 07 – 31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F7632C-1453-4FCE-986B-B7B9950E8729}"/>
              </a:ext>
            </a:extLst>
          </p:cNvPr>
          <p:cNvSpPr txBox="1">
            <a:spLocks/>
          </p:cNvSpPr>
          <p:nvPr/>
        </p:nvSpPr>
        <p:spPr>
          <a:xfrm>
            <a:off x="772885" y="17290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Sensor.c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 err="1"/>
              <a:t>Frontsentable</a:t>
            </a:r>
            <a:r>
              <a:rPr lang="en-US" altLang="ko-KR" dirty="0"/>
              <a:t> : </a:t>
            </a:r>
            <a:r>
              <a:rPr lang="ko-KR" altLang="en-US" dirty="0"/>
              <a:t>전방 센서 값 거리에 따른 세분화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Side_and_45diag_sensor_setting : </a:t>
            </a:r>
            <a:r>
              <a:rPr lang="ko-KR" altLang="en-US" dirty="0"/>
              <a:t>사이드 센서 값 세팅</a:t>
            </a:r>
            <a:endParaRPr lang="en-US" altLang="ko-KR" dirty="0"/>
          </a:p>
          <a:p>
            <a:pPr marL="109728" algn="l"/>
            <a:r>
              <a:rPr lang="en-US" altLang="ko-KR" dirty="0" err="1"/>
              <a:t>front_sensor_setting</a:t>
            </a:r>
            <a:r>
              <a:rPr lang="en-US" altLang="ko-KR" dirty="0"/>
              <a:t> : </a:t>
            </a:r>
            <a:r>
              <a:rPr lang="ko-KR" altLang="en-US" dirty="0"/>
              <a:t>전방 센서 값 세팅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E3758E9-990F-430A-99D0-35B8DED59CCB}"/>
                  </a:ext>
                </a:extLst>
              </p14:cNvPr>
              <p14:cNvContentPartPr/>
              <p14:nvPr/>
            </p14:nvContentPartPr>
            <p14:xfrm>
              <a:off x="698400" y="2457360"/>
              <a:ext cx="6820200" cy="3715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E3758E9-990F-430A-99D0-35B8DED59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2448000"/>
                <a:ext cx="683892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3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185063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Encoder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회전 운동이나 직선운동을 하는 물체의 위치와 속도의 정보를</a:t>
            </a:r>
            <a:endParaRPr lang="en-US" altLang="ko-KR" dirty="0"/>
          </a:p>
          <a:p>
            <a:pPr marL="109728" algn="l"/>
            <a:r>
              <a:rPr lang="ko-KR" altLang="en-US" dirty="0"/>
              <a:t>전기적인 신호로 출력하는 센서 </a:t>
            </a:r>
            <a:r>
              <a:rPr lang="en-US" altLang="ko-KR" dirty="0"/>
              <a:t>(QEP</a:t>
            </a:r>
            <a:r>
              <a:rPr lang="ko-KR" altLang="en-US" dirty="0"/>
              <a:t>를 통해 </a:t>
            </a:r>
            <a:r>
              <a:rPr lang="ko-KR" altLang="en-US" dirty="0" err="1"/>
              <a:t>엔코더</a:t>
            </a:r>
            <a:r>
              <a:rPr lang="ko-KR" altLang="en-US" dirty="0"/>
              <a:t> 신호 분석</a:t>
            </a:r>
            <a:r>
              <a:rPr lang="en-US" altLang="ko-KR" dirty="0"/>
              <a:t>)       </a:t>
            </a:r>
            <a:r>
              <a:rPr lang="ko-KR" altLang="en-US" dirty="0"/>
              <a:t>분해능</a:t>
            </a:r>
            <a:r>
              <a:rPr lang="en-US" altLang="ko-KR" dirty="0"/>
              <a:t>     </a:t>
            </a:r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731EB-1F81-4A03-8CE3-F91E059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33721"/>
            <a:ext cx="4638675" cy="217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988F10-86FB-470B-B2B6-2825AD8E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3133721"/>
            <a:ext cx="4124325" cy="1943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6BA6D5-292E-41D2-A09D-00478DD56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5" y="5519950"/>
            <a:ext cx="11922579" cy="901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0435C8D-75FA-4722-B466-52A3CD3F8316}"/>
                  </a:ext>
                </a:extLst>
              </p14:cNvPr>
              <p14:cNvContentPartPr/>
              <p14:nvPr/>
            </p14:nvContentPartPr>
            <p14:xfrm>
              <a:off x="63360" y="1619280"/>
              <a:ext cx="12052800" cy="5232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0435C8D-75FA-4722-B466-52A3CD3F83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00" y="1609920"/>
                <a:ext cx="1207152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8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185063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/>
              <a:t>PID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P(</a:t>
            </a:r>
            <a:r>
              <a:rPr lang="ko-KR" altLang="en-US" dirty="0"/>
              <a:t>비례</a:t>
            </a:r>
            <a:r>
              <a:rPr lang="en-US" altLang="ko-KR" dirty="0"/>
              <a:t>)+I(</a:t>
            </a:r>
            <a:r>
              <a:rPr lang="ko-KR" altLang="en-US" dirty="0"/>
              <a:t>적분</a:t>
            </a:r>
            <a:r>
              <a:rPr lang="en-US" altLang="ko-KR" dirty="0"/>
              <a:t>)+D(</a:t>
            </a:r>
            <a:r>
              <a:rPr lang="ko-KR" altLang="en-US" dirty="0"/>
              <a:t>미분</a:t>
            </a:r>
            <a:r>
              <a:rPr lang="en-US" altLang="ko-KR" dirty="0"/>
              <a:t>) </a:t>
            </a:r>
            <a:r>
              <a:rPr lang="ko-KR" altLang="en-US" dirty="0"/>
              <a:t>제어를 사용하여 목표 거리나 속도에 근접함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6B234-32F8-40DB-86E6-B2A9547C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6" y="2608748"/>
            <a:ext cx="4381500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0DE20-B066-479E-9DDE-F78432D323A1}"/>
              </a:ext>
            </a:extLst>
          </p:cNvPr>
          <p:cNvSpPr txBox="1"/>
          <p:nvPr/>
        </p:nvSpPr>
        <p:spPr>
          <a:xfrm>
            <a:off x="5625698" y="2722337"/>
            <a:ext cx="6128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비례항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현재 상태에서의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오차값의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크기에 비례한 제어작용을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적분항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정상상태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(steady-state)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오차를 없애는 작용을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미분항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출력값의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급격한 변화에 제동을 걸어 </a:t>
            </a:r>
            <a:r>
              <a:rPr lang="ko-KR" alt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오버슈트 (신호)"/>
              </a:rPr>
              <a:t>오버슛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오버슈트 (신호)"/>
              </a:rPr>
              <a:t>(overshoot)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줄이고 안정성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(stability)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향상시킨다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F5DD2-3DE5-4522-97D9-B436CE24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08748"/>
            <a:ext cx="4673186" cy="3504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B1110EB-E6D0-4BE8-84FE-4B7E8DFEE7CD}"/>
                  </a:ext>
                </a:extLst>
              </p14:cNvPr>
              <p14:cNvContentPartPr/>
              <p14:nvPr/>
            </p14:nvContentPartPr>
            <p14:xfrm>
              <a:off x="641520" y="1270080"/>
              <a:ext cx="10935000" cy="4839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B1110EB-E6D0-4BE8-84FE-4B7E8DFEE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60" y="1260720"/>
                <a:ext cx="109537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98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move_to_stop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두 모터의 속도와 거리를 각각 매개변수로 받는 함수</a:t>
            </a:r>
            <a:endParaRPr lang="en-US" altLang="ko-KR" dirty="0"/>
          </a:p>
          <a:p>
            <a:pPr marL="109728" algn="l"/>
            <a:r>
              <a:rPr lang="ko-KR" altLang="en-US" dirty="0"/>
              <a:t>한 </a:t>
            </a:r>
            <a:r>
              <a:rPr lang="ko-KR" altLang="en-US" dirty="0" err="1"/>
              <a:t>칸씩</a:t>
            </a:r>
            <a:r>
              <a:rPr lang="ko-KR" altLang="en-US" dirty="0"/>
              <a:t> 주행하거나</a:t>
            </a:r>
            <a:r>
              <a:rPr lang="en-US" altLang="ko-KR" dirty="0"/>
              <a:t>, 90</a:t>
            </a:r>
            <a:r>
              <a:rPr lang="ko-KR" altLang="en-US" dirty="0"/>
              <a:t>도 턴</a:t>
            </a:r>
            <a:r>
              <a:rPr lang="en-US" altLang="ko-KR" dirty="0"/>
              <a:t>, 180</a:t>
            </a:r>
            <a:r>
              <a:rPr lang="ko-KR" altLang="en-US" dirty="0"/>
              <a:t>도 유턴할 때 사용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 err="1"/>
              <a:t>move_to_move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모터의 속도와 거리</a:t>
            </a:r>
            <a:r>
              <a:rPr lang="en-US" altLang="ko-KR" dirty="0"/>
              <a:t>, </a:t>
            </a:r>
            <a:r>
              <a:rPr lang="ko-KR" altLang="en-US" dirty="0"/>
              <a:t>가속과 감속을 매개변수로 받는 함수</a:t>
            </a:r>
            <a:endParaRPr lang="en-US" altLang="ko-KR" dirty="0"/>
          </a:p>
          <a:p>
            <a:pPr marL="109728" algn="l"/>
            <a:r>
              <a:rPr lang="ko-KR" altLang="en-US" dirty="0"/>
              <a:t>직진 </a:t>
            </a:r>
            <a:r>
              <a:rPr lang="ko-KR" altLang="en-US" dirty="0" err="1"/>
              <a:t>가속시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2E144-7C85-487C-9D17-FBCD1FD2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4569"/>
            <a:ext cx="9248775" cy="33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63FF44-5D10-414E-8601-A5A6F4C5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9" y="4457157"/>
            <a:ext cx="9944100" cy="34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E4507D-8BF7-46A2-A385-7F809392DAC6}"/>
                  </a:ext>
                </a:extLst>
              </p14:cNvPr>
              <p14:cNvContentPartPr/>
              <p14:nvPr/>
            </p14:nvContentPartPr>
            <p14:xfrm>
              <a:off x="0" y="1339920"/>
              <a:ext cx="10039680" cy="5397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E4507D-8BF7-46A2-A385-7F809392DA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30560"/>
                <a:ext cx="1005840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62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417578" y="1226094"/>
            <a:ext cx="5164822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move_to_stop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-21771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561C1-47B8-4600-AFC6-CBF21583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226094"/>
            <a:ext cx="9353550" cy="4676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7D51952-9F18-4ED4-8C50-44C5552FE00A}"/>
                  </a:ext>
                </a:extLst>
              </p14:cNvPr>
              <p14:cNvContentPartPr/>
              <p14:nvPr/>
            </p14:nvContentPartPr>
            <p14:xfrm>
              <a:off x="406440" y="1206360"/>
              <a:ext cx="9652320" cy="5480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7D51952-9F18-4ED4-8C50-44C5552FE0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1197000"/>
                <a:ext cx="9671040" cy="54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55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-21771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07D1-42B7-4174-B438-7E567CF6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290173"/>
            <a:ext cx="11449050" cy="4838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FF45CD6-6D7F-4F89-846B-69C4E2023621}"/>
                  </a:ext>
                </a:extLst>
              </p14:cNvPr>
              <p14:cNvContentPartPr/>
              <p14:nvPr/>
            </p14:nvContentPartPr>
            <p14:xfrm>
              <a:off x="101520" y="1225440"/>
              <a:ext cx="7633080" cy="4629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FF45CD6-6D7F-4F89-846B-69C4E2023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" y="1216080"/>
                <a:ext cx="7651800" cy="46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13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-21771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9B13E7-8DFD-4D0C-9BF6-FFA6043C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4" y="1019162"/>
            <a:ext cx="11744325" cy="2762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A6FCB-CBE7-4C38-990C-3B8F5665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4" y="3990164"/>
            <a:ext cx="6335810" cy="2832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B20FACA-2923-4D8B-8C24-BCF2E4904F73}"/>
                  </a:ext>
                </a:extLst>
              </p14:cNvPr>
              <p14:cNvContentPartPr/>
              <p14:nvPr/>
            </p14:nvContentPartPr>
            <p14:xfrm>
              <a:off x="25560" y="88920"/>
              <a:ext cx="11931840" cy="6579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B20FACA-2923-4D8B-8C24-BCF2E4904F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" y="79560"/>
                <a:ext cx="1195056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27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Handle_ad_make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포지션에 따라 두 모터의 턴 속도 조절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 err="1"/>
              <a:t>move_to_stop</a:t>
            </a:r>
            <a:endParaRPr lang="en-US" altLang="ko-KR" dirty="0"/>
          </a:p>
          <a:p>
            <a:pPr marL="109728" algn="l"/>
            <a:r>
              <a:rPr lang="en-US" altLang="ko-KR" dirty="0" err="1"/>
              <a:t>move_to_move</a:t>
            </a:r>
            <a:endParaRPr lang="en-US" altLang="ko-KR" dirty="0"/>
          </a:p>
          <a:p>
            <a:pPr marL="109728" algn="l"/>
            <a:r>
              <a:rPr lang="ko-KR" altLang="en-US" dirty="0"/>
              <a:t>두 함수 모두 </a:t>
            </a:r>
            <a:r>
              <a:rPr lang="en-US" altLang="ko-KR" dirty="0"/>
              <a:t>CPUtimer2 </a:t>
            </a:r>
            <a:r>
              <a:rPr lang="ko-KR" altLang="en-US" dirty="0"/>
              <a:t>를 정지시키고 함수의 끝에서 다시 </a:t>
            </a:r>
            <a:r>
              <a:rPr lang="en-US" altLang="ko-KR" dirty="0"/>
              <a:t>CPUtimer2 </a:t>
            </a:r>
            <a:r>
              <a:rPr lang="ko-KR" altLang="en-US" dirty="0"/>
              <a:t>시작</a:t>
            </a:r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F3B524E-586D-438A-B0EE-5A661554020C}"/>
                  </a:ext>
                </a:extLst>
              </p14:cNvPr>
              <p14:cNvContentPartPr/>
              <p14:nvPr/>
            </p14:nvContentPartPr>
            <p14:xfrm>
              <a:off x="609480" y="1162080"/>
              <a:ext cx="10693800" cy="5416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F3B524E-586D-438A-B0EE-5A6615540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152720"/>
                <a:ext cx="1071252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91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motor.c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전체적인 </a:t>
            </a:r>
            <a:r>
              <a:rPr lang="en-US" altLang="ko-KR" dirty="0" err="1"/>
              <a:t>CPUtimer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  <a:endParaRPr lang="en-US" altLang="ko-KR" dirty="0"/>
          </a:p>
          <a:p>
            <a:pPr marL="566928" indent="-457200" algn="l">
              <a:buAutoNum type="arabicPeriod"/>
            </a:pPr>
            <a:r>
              <a:rPr lang="en-US" altLang="ko-KR" dirty="0"/>
              <a:t>Main </a:t>
            </a:r>
            <a:r>
              <a:rPr lang="ko-KR" altLang="en-US" dirty="0"/>
              <a:t>에서 </a:t>
            </a:r>
            <a:r>
              <a:rPr lang="en-US" altLang="ko-KR" dirty="0"/>
              <a:t>CPUtimer2 </a:t>
            </a:r>
            <a:r>
              <a:rPr lang="ko-KR" altLang="en-US" dirty="0"/>
              <a:t>시작 </a:t>
            </a:r>
            <a:r>
              <a:rPr lang="en-US" altLang="ko-KR" dirty="0" err="1"/>
              <a:t>motorTimer</a:t>
            </a:r>
            <a:r>
              <a:rPr lang="en-US" altLang="ko-KR" dirty="0"/>
              <a:t> </a:t>
            </a:r>
            <a:r>
              <a:rPr lang="ko-KR" altLang="en-US" dirty="0"/>
              <a:t>함수의 끝에서 </a:t>
            </a:r>
            <a:r>
              <a:rPr lang="en-US" altLang="ko-KR" dirty="0"/>
              <a:t>CPUtimer0 </a:t>
            </a:r>
            <a:r>
              <a:rPr lang="ko-KR" altLang="en-US" dirty="0"/>
              <a:t>시작</a:t>
            </a:r>
            <a:endParaRPr lang="en-US" altLang="ko-KR" dirty="0"/>
          </a:p>
          <a:p>
            <a:pPr marL="566928" indent="-457200" algn="l">
              <a:buAutoNum type="arabicPeriod"/>
            </a:pPr>
            <a:r>
              <a:rPr lang="ko-KR" altLang="en-US" dirty="0"/>
              <a:t>센서 값 </a:t>
            </a:r>
            <a:r>
              <a:rPr lang="ko-KR" altLang="en-US" dirty="0" err="1"/>
              <a:t>계산후</a:t>
            </a:r>
            <a:r>
              <a:rPr lang="ko-KR" altLang="en-US" dirty="0"/>
              <a:t> </a:t>
            </a:r>
            <a:r>
              <a:rPr lang="en-US" altLang="ko-KR" dirty="0"/>
              <a:t>CPUtimer0 </a:t>
            </a:r>
            <a:r>
              <a:rPr lang="ko-KR" altLang="en-US" dirty="0"/>
              <a:t>종료</a:t>
            </a:r>
            <a:r>
              <a:rPr lang="en-US" altLang="ko-KR" dirty="0"/>
              <a:t>,</a:t>
            </a:r>
          </a:p>
          <a:p>
            <a:pPr marL="566928" indent="-457200" algn="l">
              <a:buAutoNum type="arabicPeriod"/>
            </a:pPr>
            <a:r>
              <a:rPr lang="ko-KR" altLang="en-US" dirty="0"/>
              <a:t>중간중간에 </a:t>
            </a:r>
            <a:r>
              <a:rPr lang="en-US" altLang="ko-KR" dirty="0" err="1"/>
              <a:t>move_to_stop</a:t>
            </a:r>
            <a:r>
              <a:rPr lang="ko-KR" altLang="en-US" dirty="0"/>
              <a:t>에 의한 </a:t>
            </a:r>
            <a:r>
              <a:rPr lang="en-US" altLang="ko-KR" dirty="0"/>
              <a:t>CPUtimer2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시작</a:t>
            </a:r>
            <a:endParaRPr lang="en-US" altLang="ko-KR" dirty="0"/>
          </a:p>
          <a:p>
            <a:pPr marL="566928" indent="-457200" algn="l">
              <a:buAutoNum type="arabicPeriod"/>
            </a:pP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6549A71-1D80-4790-AFD7-753FA2606543}"/>
              </a:ext>
            </a:extLst>
          </p:cNvPr>
          <p:cNvCxnSpPr>
            <a:cxnSpLocks/>
          </p:cNvCxnSpPr>
          <p:nvPr/>
        </p:nvCxnSpPr>
        <p:spPr>
          <a:xfrm>
            <a:off x="1426128" y="6401839"/>
            <a:ext cx="103007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E31E03-F2A8-4090-B9CE-E31C9B4595D2}"/>
              </a:ext>
            </a:extLst>
          </p:cNvPr>
          <p:cNvSpPr txBox="1"/>
          <p:nvPr/>
        </p:nvSpPr>
        <p:spPr>
          <a:xfrm>
            <a:off x="58724" y="4597232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Cputimer0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AB7A-E6DA-477D-85B9-2E46657DF9A1}"/>
              </a:ext>
            </a:extLst>
          </p:cNvPr>
          <p:cNvSpPr txBox="1"/>
          <p:nvPr/>
        </p:nvSpPr>
        <p:spPr>
          <a:xfrm>
            <a:off x="58724" y="5425905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Cputimer2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0F68F3-4743-4745-B989-A3E8094AE54D}"/>
              </a:ext>
            </a:extLst>
          </p:cNvPr>
          <p:cNvCxnSpPr>
            <a:cxnSpLocks/>
          </p:cNvCxnSpPr>
          <p:nvPr/>
        </p:nvCxnSpPr>
        <p:spPr>
          <a:xfrm>
            <a:off x="1426128" y="5610571"/>
            <a:ext cx="103007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606CB1-77B8-442D-A190-02851C6650A2}"/>
              </a:ext>
            </a:extLst>
          </p:cNvPr>
          <p:cNvCxnSpPr>
            <a:cxnSpLocks/>
          </p:cNvCxnSpPr>
          <p:nvPr/>
        </p:nvCxnSpPr>
        <p:spPr>
          <a:xfrm>
            <a:off x="1426128" y="4781898"/>
            <a:ext cx="103007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803EE0-C040-4948-9680-62CB7A5EAF47}"/>
              </a:ext>
            </a:extLst>
          </p:cNvPr>
          <p:cNvCxnSpPr/>
          <p:nvPr/>
        </p:nvCxnSpPr>
        <p:spPr>
          <a:xfrm>
            <a:off x="1426128" y="5425905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F8D070-4A6F-477F-822E-1A0F009F83B8}"/>
              </a:ext>
            </a:extLst>
          </p:cNvPr>
          <p:cNvCxnSpPr/>
          <p:nvPr/>
        </p:nvCxnSpPr>
        <p:spPr>
          <a:xfrm>
            <a:off x="2971806" y="5408861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4BE9-69B5-4E5E-9017-C7004BE47B15}"/>
              </a:ext>
            </a:extLst>
          </p:cNvPr>
          <p:cNvCxnSpPr/>
          <p:nvPr/>
        </p:nvCxnSpPr>
        <p:spPr>
          <a:xfrm>
            <a:off x="4518262" y="5408861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20D4FE-E753-4008-9CD9-2D56F2312919}"/>
              </a:ext>
            </a:extLst>
          </p:cNvPr>
          <p:cNvCxnSpPr/>
          <p:nvPr/>
        </p:nvCxnSpPr>
        <p:spPr>
          <a:xfrm>
            <a:off x="6096000" y="5408861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2513F8-05FE-4524-BE9C-6A89AD070366}"/>
              </a:ext>
            </a:extLst>
          </p:cNvPr>
          <p:cNvCxnSpPr/>
          <p:nvPr/>
        </p:nvCxnSpPr>
        <p:spPr>
          <a:xfrm>
            <a:off x="6712591" y="5408861"/>
            <a:ext cx="0" cy="3693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851B7B-37DD-4768-8CEC-BA1E363497DE}"/>
              </a:ext>
            </a:extLst>
          </p:cNvPr>
          <p:cNvCxnSpPr/>
          <p:nvPr/>
        </p:nvCxnSpPr>
        <p:spPr>
          <a:xfrm>
            <a:off x="2726419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B23EB1-796D-4441-B2A0-8E0824E2ABBE}"/>
              </a:ext>
            </a:extLst>
          </p:cNvPr>
          <p:cNvCxnSpPr/>
          <p:nvPr/>
        </p:nvCxnSpPr>
        <p:spPr>
          <a:xfrm>
            <a:off x="2402752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9D0BAB-3CC7-4311-9A3A-6FF5320F6836}"/>
              </a:ext>
            </a:extLst>
          </p:cNvPr>
          <p:cNvSpPr txBox="1"/>
          <p:nvPr/>
        </p:nvSpPr>
        <p:spPr>
          <a:xfrm>
            <a:off x="1669409" y="5778193"/>
            <a:ext cx="10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500us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609D8E-1634-4505-96B3-1F3155F2F583}"/>
              </a:ext>
            </a:extLst>
          </p:cNvPr>
          <p:cNvSpPr txBox="1"/>
          <p:nvPr/>
        </p:nvSpPr>
        <p:spPr>
          <a:xfrm>
            <a:off x="3224868" y="5788862"/>
            <a:ext cx="10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500us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85C4D-E22C-40D4-A1F3-090EF46CE773}"/>
              </a:ext>
            </a:extLst>
          </p:cNvPr>
          <p:cNvSpPr txBox="1"/>
          <p:nvPr/>
        </p:nvSpPr>
        <p:spPr>
          <a:xfrm>
            <a:off x="4780327" y="5788862"/>
            <a:ext cx="10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500us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DEED6-5822-491E-9A10-A7BE47713A06}"/>
              </a:ext>
            </a:extLst>
          </p:cNvPr>
          <p:cNvSpPr txBox="1"/>
          <p:nvPr/>
        </p:nvSpPr>
        <p:spPr>
          <a:xfrm>
            <a:off x="2247153" y="4134039"/>
            <a:ext cx="80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50us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0C9E56-5285-4F97-BB35-C6B2A877941B}"/>
              </a:ext>
            </a:extLst>
          </p:cNvPr>
          <p:cNvCxnSpPr/>
          <p:nvPr/>
        </p:nvCxnSpPr>
        <p:spPr>
          <a:xfrm>
            <a:off x="4144953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5B1851-B1AF-4A5F-B886-8948D42FC973}"/>
              </a:ext>
            </a:extLst>
          </p:cNvPr>
          <p:cNvCxnSpPr/>
          <p:nvPr/>
        </p:nvCxnSpPr>
        <p:spPr>
          <a:xfrm>
            <a:off x="3821286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815CBD-DA36-4764-ACDF-F9E7FF71C9D5}"/>
              </a:ext>
            </a:extLst>
          </p:cNvPr>
          <p:cNvSpPr txBox="1"/>
          <p:nvPr/>
        </p:nvSpPr>
        <p:spPr>
          <a:xfrm>
            <a:off x="3679970" y="4159467"/>
            <a:ext cx="80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50us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52E7DC-852F-4E35-8F6F-7B2CDACBAE90}"/>
              </a:ext>
            </a:extLst>
          </p:cNvPr>
          <p:cNvCxnSpPr/>
          <p:nvPr/>
        </p:nvCxnSpPr>
        <p:spPr>
          <a:xfrm>
            <a:off x="5752049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01D610-F7CE-4BE7-89A7-3489A586ADD9}"/>
              </a:ext>
            </a:extLst>
          </p:cNvPr>
          <p:cNvCxnSpPr/>
          <p:nvPr/>
        </p:nvCxnSpPr>
        <p:spPr>
          <a:xfrm>
            <a:off x="5428382" y="4597232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843A55-BA5E-422D-8301-23124DBF30FE}"/>
              </a:ext>
            </a:extLst>
          </p:cNvPr>
          <p:cNvSpPr txBox="1"/>
          <p:nvPr/>
        </p:nvSpPr>
        <p:spPr>
          <a:xfrm>
            <a:off x="5287066" y="4159467"/>
            <a:ext cx="80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50us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EDEDD4-DDB0-4B52-80DA-5B1AB3B52F3B}"/>
              </a:ext>
            </a:extLst>
          </p:cNvPr>
          <p:cNvCxnSpPr/>
          <p:nvPr/>
        </p:nvCxnSpPr>
        <p:spPr>
          <a:xfrm>
            <a:off x="6999214" y="5408861"/>
            <a:ext cx="0" cy="3693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EF980A-7D3E-4AF6-A8AA-00F225886B04}"/>
              </a:ext>
            </a:extLst>
          </p:cNvPr>
          <p:cNvCxnSpPr/>
          <p:nvPr/>
        </p:nvCxnSpPr>
        <p:spPr>
          <a:xfrm>
            <a:off x="8152701" y="5408861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025167-F51A-4371-88C5-A907EEA6B183}"/>
              </a:ext>
            </a:extLst>
          </p:cNvPr>
          <p:cNvSpPr txBox="1"/>
          <p:nvPr/>
        </p:nvSpPr>
        <p:spPr>
          <a:xfrm>
            <a:off x="6091608" y="4920731"/>
            <a:ext cx="90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Timer2 </a:t>
            </a:r>
            <a:r>
              <a:rPr lang="ko-KR" altLang="en-US" dirty="0"/>
              <a:t>종료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2699A7-0F1E-4015-8525-21AD10F23B10}"/>
              </a:ext>
            </a:extLst>
          </p:cNvPr>
          <p:cNvSpPr txBox="1"/>
          <p:nvPr/>
        </p:nvSpPr>
        <p:spPr>
          <a:xfrm>
            <a:off x="6936991" y="5755508"/>
            <a:ext cx="90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Timer2 </a:t>
            </a:r>
            <a:r>
              <a:rPr lang="ko-KR" altLang="en-US" dirty="0"/>
              <a:t>시작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FC933EF-B18E-4C42-B22F-182692B89BDF}"/>
              </a:ext>
            </a:extLst>
          </p:cNvPr>
          <p:cNvCxnSpPr/>
          <p:nvPr/>
        </p:nvCxnSpPr>
        <p:spPr>
          <a:xfrm>
            <a:off x="7808750" y="4617593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C30E917-D3F5-45D0-A73A-3590BA23681D}"/>
              </a:ext>
            </a:extLst>
          </p:cNvPr>
          <p:cNvCxnSpPr/>
          <p:nvPr/>
        </p:nvCxnSpPr>
        <p:spPr>
          <a:xfrm>
            <a:off x="7485083" y="4617593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1C603C-6F3D-4718-BE37-EF05661E60CA}"/>
              </a:ext>
            </a:extLst>
          </p:cNvPr>
          <p:cNvSpPr txBox="1"/>
          <p:nvPr/>
        </p:nvSpPr>
        <p:spPr>
          <a:xfrm>
            <a:off x="7343767" y="4179828"/>
            <a:ext cx="80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50us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1E127B-5FD9-436F-92D8-EB9EE89E0762}"/>
              </a:ext>
            </a:extLst>
          </p:cNvPr>
          <p:cNvCxnSpPr/>
          <p:nvPr/>
        </p:nvCxnSpPr>
        <p:spPr>
          <a:xfrm>
            <a:off x="9702382" y="5399700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43E35F-400F-4964-8C69-6D71B73910A5}"/>
              </a:ext>
            </a:extLst>
          </p:cNvPr>
          <p:cNvSpPr txBox="1"/>
          <p:nvPr/>
        </p:nvSpPr>
        <p:spPr>
          <a:xfrm>
            <a:off x="8408988" y="5779701"/>
            <a:ext cx="10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500us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A362B39-6BCC-4ECF-A83C-046787884390}"/>
              </a:ext>
            </a:extLst>
          </p:cNvPr>
          <p:cNvCxnSpPr/>
          <p:nvPr/>
        </p:nvCxnSpPr>
        <p:spPr>
          <a:xfrm>
            <a:off x="9365422" y="4616136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F406990-9552-47D5-82F7-B3D9AFDF1487}"/>
              </a:ext>
            </a:extLst>
          </p:cNvPr>
          <p:cNvCxnSpPr/>
          <p:nvPr/>
        </p:nvCxnSpPr>
        <p:spPr>
          <a:xfrm>
            <a:off x="9041755" y="4616136"/>
            <a:ext cx="0" cy="36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BD8F51-F878-4789-BF1C-0A5A101A19D9}"/>
              </a:ext>
            </a:extLst>
          </p:cNvPr>
          <p:cNvSpPr txBox="1"/>
          <p:nvPr/>
        </p:nvSpPr>
        <p:spPr>
          <a:xfrm>
            <a:off x="8900439" y="4178371"/>
            <a:ext cx="80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50us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71C2B61-160F-4D15-8378-049B28FE84CC}"/>
                  </a:ext>
                </a:extLst>
              </p14:cNvPr>
              <p14:cNvContentPartPr/>
              <p14:nvPr/>
            </p14:nvContentPartPr>
            <p14:xfrm>
              <a:off x="91543" y="1247428"/>
              <a:ext cx="11112840" cy="5455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71C2B61-160F-4D15-8378-049B28FE8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83" y="1238068"/>
                <a:ext cx="111315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91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menu.c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226094"/>
            <a:ext cx="10972800" cy="4828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조그</a:t>
            </a:r>
            <a:r>
              <a:rPr lang="ko-KR" altLang="en-US" dirty="0"/>
              <a:t> 스위치를 이용한 메뉴 조정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else if(UP_SW == ON)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en-US" altLang="ko-KR" dirty="0"/>
              <a:t>#define UP_SW				!(GpioDataRegs.GPADAT.bit.GPIO31&amp;0x01)</a:t>
            </a:r>
          </a:p>
          <a:p>
            <a:pPr marL="109728" algn="l"/>
            <a:r>
              <a:rPr lang="en-US" altLang="ko-KR" dirty="0"/>
              <a:t>#define DOWN_SW				!(GpioDataRegs.GPADAT.bit.GPIO30&amp;0x01)</a:t>
            </a:r>
          </a:p>
          <a:p>
            <a:pPr marL="109728" algn="l"/>
            <a:r>
              <a:rPr lang="en-US" altLang="ko-KR" dirty="0"/>
              <a:t>#define RIGHT_SW				!(GpioDataRegs.GPADAT.bit.GPIO14&amp;0x01)</a:t>
            </a:r>
          </a:p>
          <a:p>
            <a:pPr marL="109728" algn="l"/>
            <a:r>
              <a:rPr lang="en-US" altLang="ko-KR" dirty="0"/>
              <a:t>#define LEFT_SW				!(GpioDataRegs.GPADAT.bit.GPIO15&amp;0x01)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5E25E-A40A-4B24-BDC1-EFB94B45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5898"/>
            <a:ext cx="4924425" cy="1276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20D9A3-7CC9-466D-B8E6-E0D54BAE918D}"/>
                  </a:ext>
                </a:extLst>
              </p14:cNvPr>
              <p14:cNvContentPartPr/>
              <p14:nvPr/>
            </p14:nvContentPartPr>
            <p14:xfrm>
              <a:off x="152280" y="1454040"/>
              <a:ext cx="11760840" cy="4553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20D9A3-7CC9-466D-B8E6-E0D54BAE9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20" y="1444680"/>
                <a:ext cx="1177956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9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6" y="168855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736228" y="1578280"/>
            <a:ext cx="3196513" cy="2358966"/>
            <a:chOff x="3403335" y="2759010"/>
            <a:chExt cx="3196513" cy="235896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5" y="2759010"/>
              <a:ext cx="3196513" cy="1015663"/>
              <a:chOff x="3403335" y="2759010"/>
              <a:chExt cx="3196513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5" y="2759010"/>
                <a:ext cx="1066318" cy="10156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6000" b="1" dirty="0">
                    <a:solidFill>
                      <a:srgbClr val="F4B183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706381" y="3083653"/>
                <a:ext cx="18934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Sensor.c</a:t>
                </a:r>
                <a:endPara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403335" y="4102313"/>
              <a:ext cx="2975299" cy="1015663"/>
              <a:chOff x="3403335" y="4102313"/>
              <a:chExt cx="2975299" cy="10156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403335" y="4102313"/>
                <a:ext cx="1066318" cy="10156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6000" b="1" dirty="0">
                    <a:solidFill>
                      <a:srgbClr val="F4B183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4706381" y="4418032"/>
                <a:ext cx="16722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Motor.c</a:t>
                </a:r>
                <a:endPara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84F9B0-1AEF-49FE-ADA2-39CF52970B71}"/>
              </a:ext>
            </a:extLst>
          </p:cNvPr>
          <p:cNvGrpSpPr/>
          <p:nvPr/>
        </p:nvGrpSpPr>
        <p:grpSpPr>
          <a:xfrm>
            <a:off x="736228" y="4370303"/>
            <a:ext cx="3129187" cy="1015663"/>
            <a:chOff x="708625" y="2565087"/>
            <a:chExt cx="3129187" cy="1015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B8E537-6C6F-4190-920A-53CC9DF815AC}"/>
                </a:ext>
              </a:extLst>
            </p:cNvPr>
            <p:cNvSpPr txBox="1"/>
            <p:nvPr/>
          </p:nvSpPr>
          <p:spPr>
            <a:xfrm>
              <a:off x="708625" y="2565087"/>
              <a:ext cx="106631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60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60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35274-1C2E-4C97-8543-B76105FE2699}"/>
                </a:ext>
              </a:extLst>
            </p:cNvPr>
            <p:cNvSpPr txBox="1"/>
            <p:nvPr/>
          </p:nvSpPr>
          <p:spPr>
            <a:xfrm>
              <a:off x="2011671" y="278053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rPr>
                <a:t>공지사항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36566" y="-1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501757" y="2497975"/>
            <a:ext cx="7188485" cy="1862048"/>
            <a:chOff x="3403335" y="2335819"/>
            <a:chExt cx="7188485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87102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661992" y="2482013"/>
              <a:ext cx="59298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  공지사항</a:t>
              </a:r>
              <a:endParaRPr lang="en-US" altLang="ko-KR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3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63069" cy="830997"/>
            <a:chOff x="3819245" y="188165"/>
            <a:chExt cx="42630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792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과제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공지사항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09600" y="1622827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/>
            <a:r>
              <a:rPr lang="ko-KR" altLang="en-US" dirty="0"/>
              <a:t>과제</a:t>
            </a:r>
          </a:p>
          <a:p>
            <a:pPr marL="109728"/>
            <a:r>
              <a:rPr lang="en-US" altLang="ko-KR" dirty="0" err="1"/>
              <a:t>IQ_math</a:t>
            </a:r>
            <a:r>
              <a:rPr lang="en-US" altLang="ko-KR" dirty="0"/>
              <a:t> </a:t>
            </a:r>
            <a:r>
              <a:rPr lang="ko-KR" altLang="en-US" dirty="0" err="1"/>
              <a:t>형에대해</a:t>
            </a:r>
            <a:r>
              <a:rPr lang="ko-KR" altLang="en-US" dirty="0"/>
              <a:t> </a:t>
            </a:r>
            <a:r>
              <a:rPr lang="ko-KR" altLang="en-US" dirty="0" err="1"/>
              <a:t>알아오기</a:t>
            </a:r>
            <a:endParaRPr lang="en-US" altLang="ko-KR" dirty="0"/>
          </a:p>
          <a:p>
            <a:pPr marL="109728"/>
            <a:endParaRPr lang="ko-KR" altLang="en-US" dirty="0"/>
          </a:p>
          <a:p>
            <a:pPr marL="109728"/>
            <a:r>
              <a:rPr lang="ko-KR" altLang="en-US" dirty="0"/>
              <a:t>메뉴 작성하기 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등으로 구성된</a:t>
            </a:r>
          </a:p>
          <a:p>
            <a:pPr marL="109728"/>
            <a:endParaRPr lang="ko-KR" altLang="en-US" dirty="0"/>
          </a:p>
          <a:p>
            <a:pPr marL="109728"/>
            <a:r>
              <a:rPr lang="ko-KR" altLang="en-US" dirty="0"/>
              <a:t>센서 </a:t>
            </a:r>
            <a:r>
              <a:rPr lang="en-US" altLang="ko-KR" dirty="0"/>
              <a:t>-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ko-KR" altLang="en-US" dirty="0"/>
              <a:t>세팅</a:t>
            </a:r>
            <a:r>
              <a:rPr lang="en-US" altLang="ko-KR" dirty="0"/>
              <a:t>, </a:t>
            </a:r>
            <a:r>
              <a:rPr lang="ko-KR" altLang="en-US" dirty="0"/>
              <a:t>포지션 체크</a:t>
            </a:r>
          </a:p>
          <a:p>
            <a:pPr marL="109728"/>
            <a:r>
              <a:rPr lang="ko-KR" altLang="en-US" dirty="0"/>
              <a:t>모터 </a:t>
            </a:r>
            <a:r>
              <a:rPr lang="en-US" altLang="ko-KR" dirty="0"/>
              <a:t>- </a:t>
            </a:r>
            <a:r>
              <a:rPr lang="ko-KR" altLang="en-US" dirty="0"/>
              <a:t>모터 테스트</a:t>
            </a:r>
            <a:endParaRPr lang="en-US" altLang="ko-KR" dirty="0"/>
          </a:p>
          <a:p>
            <a:pPr marL="109728"/>
            <a:endParaRPr lang="ko-KR" altLang="en-US" dirty="0"/>
          </a:p>
          <a:p>
            <a:pPr marL="109728"/>
            <a:r>
              <a:rPr lang="en-US" altLang="ko-KR" dirty="0"/>
              <a:t>-&gt; </a:t>
            </a:r>
            <a:r>
              <a:rPr lang="ko-KR" altLang="en-US" dirty="0"/>
              <a:t>메뉴 통해서 센서 세팅</a:t>
            </a:r>
            <a:r>
              <a:rPr lang="en-US" altLang="ko-KR" dirty="0"/>
              <a:t>, </a:t>
            </a:r>
            <a:r>
              <a:rPr lang="ko-KR" altLang="en-US" dirty="0"/>
              <a:t>체크</a:t>
            </a:r>
          </a:p>
          <a:p>
            <a:pPr marL="109728"/>
            <a:r>
              <a:rPr lang="en-US" altLang="ko-KR" dirty="0"/>
              <a:t>-&gt; test move </a:t>
            </a:r>
            <a:r>
              <a:rPr lang="ko-KR" altLang="en-US" dirty="0"/>
              <a:t>만들기 </a:t>
            </a:r>
            <a:r>
              <a:rPr lang="en-US" altLang="ko-KR" dirty="0"/>
              <a:t>( </a:t>
            </a:r>
            <a:r>
              <a:rPr lang="ko-KR" altLang="en-US" dirty="0"/>
              <a:t>모터 굴리기 </a:t>
            </a:r>
            <a:r>
              <a:rPr lang="en-US" altLang="ko-KR" dirty="0"/>
              <a:t>)</a:t>
            </a:r>
            <a:r>
              <a:rPr lang="ko-KR" altLang="en-US" dirty="0"/>
              <a:t>모터 </a:t>
            </a:r>
            <a:r>
              <a:rPr lang="ko-KR" altLang="en-US" dirty="0" err="1"/>
              <a:t>작동하는것</a:t>
            </a:r>
            <a:r>
              <a:rPr lang="ko-KR" altLang="en-US" dirty="0"/>
              <a:t> </a:t>
            </a:r>
          </a:p>
          <a:p>
            <a:pPr marL="109728"/>
            <a:endParaRPr lang="ko-KR" altLang="en-US" dirty="0"/>
          </a:p>
          <a:p>
            <a:pPr marL="109728"/>
            <a:r>
              <a:rPr lang="ko-KR" altLang="en-US" dirty="0"/>
              <a:t>로봇 이름 정하기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62E99DA-4C96-4FE6-B8A4-87718BEA5784}"/>
                  </a:ext>
                </a:extLst>
              </p14:cNvPr>
              <p14:cNvContentPartPr/>
              <p14:nvPr/>
            </p14:nvContentPartPr>
            <p14:xfrm>
              <a:off x="2666880" y="1397160"/>
              <a:ext cx="7309440" cy="4946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62E99DA-4C96-4FE6-B8A4-87718BEA5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7520" y="1387800"/>
                <a:ext cx="7328160" cy="49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1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146138" y="2166779"/>
            <a:ext cx="5399039" cy="1862048"/>
            <a:chOff x="3403335" y="2335819"/>
            <a:chExt cx="5399039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02784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706381" y="3083653"/>
              <a:ext cx="40959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Cputimer.c</a:t>
              </a:r>
              <a:endPara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66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Cputimer.c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73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7618640" y="1576660"/>
            <a:ext cx="3974645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en-US" altLang="ko-KR" dirty="0" err="1"/>
              <a:t>Cputimer.c</a:t>
            </a:r>
            <a:endParaRPr lang="en-US" altLang="ko-KR" dirty="0"/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/>
              <a:t>인터럽트 설정</a:t>
            </a:r>
            <a:r>
              <a:rPr lang="en-US" altLang="ko-KR" dirty="0"/>
              <a:t>, </a:t>
            </a:r>
            <a:r>
              <a:rPr lang="ko-KR" altLang="en-US" dirty="0"/>
              <a:t>주기 설정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462B61-32F9-491D-B0E7-B1E13EB7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5" y="1397895"/>
            <a:ext cx="7019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2146138" y="2166779"/>
            <a:ext cx="5174619" cy="1862048"/>
            <a:chOff x="3403335" y="2335819"/>
            <a:chExt cx="5174619" cy="1862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5" y="2335819"/>
              <a:ext cx="1871025" cy="18620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15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15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706381" y="3083653"/>
              <a:ext cx="38715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  </a:t>
              </a:r>
              <a:r>
                <a:rPr lang="en-US" altLang="ko-KR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27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r>
              <a:rPr lang="ko-KR" altLang="en-US" dirty="0"/>
              <a:t>발광센서를 켜주고</a:t>
            </a:r>
            <a:r>
              <a:rPr lang="en-US" altLang="ko-KR" dirty="0"/>
              <a:t>, </a:t>
            </a:r>
            <a:r>
              <a:rPr lang="ko-KR" altLang="en-US" dirty="0"/>
              <a:t>수광 </a:t>
            </a:r>
            <a:r>
              <a:rPr lang="ko-KR" altLang="en-US" dirty="0" err="1"/>
              <a:t>센서값을</a:t>
            </a:r>
            <a:r>
              <a:rPr lang="ko-KR" altLang="en-US" dirty="0"/>
              <a:t> 읽는다</a:t>
            </a:r>
            <a:r>
              <a:rPr lang="en-US" altLang="ko-KR" dirty="0"/>
              <a:t>.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센서값을</a:t>
            </a:r>
            <a:r>
              <a:rPr lang="ko-KR" altLang="en-US" dirty="0"/>
              <a:t> 필터링 하여 마우스의 위치를 인지한다</a:t>
            </a:r>
            <a:r>
              <a:rPr lang="en-US" altLang="ko-KR" dirty="0"/>
              <a:t>.</a:t>
            </a:r>
          </a:p>
          <a:p>
            <a:pPr marL="109728" algn="l"/>
            <a:endParaRPr lang="en-US" altLang="ko-KR" dirty="0"/>
          </a:p>
          <a:p>
            <a:pPr marL="109728" algn="l"/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ko-KR" altLang="en-US" dirty="0" err="1"/>
              <a:t>센서값과</a:t>
            </a:r>
            <a:r>
              <a:rPr lang="ko-KR" altLang="en-US" dirty="0"/>
              <a:t> 비교해서 중앙으로 포지셔닝을 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4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E90EA1-6FB7-48BF-A2D8-0239A713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1141543"/>
            <a:ext cx="5905500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482B6-FD79-4847-8A83-48F67546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29" y="1590377"/>
            <a:ext cx="484822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460904-A882-4478-B066-5F56F208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5" y="2598181"/>
            <a:ext cx="9801225" cy="1295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AEED08-00AF-48A7-AA46-9D8F446FC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" y="3893581"/>
            <a:ext cx="5524949" cy="26326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EDFD02-8FE2-4B09-875B-0984112BD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475" y="4373801"/>
            <a:ext cx="2676525" cy="1047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A32667-5417-4332-86A8-419BABC7A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850" y="5556914"/>
            <a:ext cx="2343150" cy="1276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0BEBB91-05FF-4556-84F5-25FA64FE3553}"/>
                  </a:ext>
                </a:extLst>
              </p14:cNvPr>
              <p14:cNvContentPartPr/>
              <p14:nvPr/>
            </p14:nvContentPartPr>
            <p14:xfrm>
              <a:off x="6800760" y="1955880"/>
              <a:ext cx="4191480" cy="508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0BEBB91-05FF-4556-84F5-25FA64FE35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1400" y="1946520"/>
                <a:ext cx="4210200" cy="5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28DF05-D973-47AD-A378-D10829B65FD2}"/>
              </a:ext>
            </a:extLst>
          </p:cNvPr>
          <p:cNvGrpSpPr/>
          <p:nvPr/>
        </p:nvGrpSpPr>
        <p:grpSpPr>
          <a:xfrm>
            <a:off x="317046" y="107581"/>
            <a:ext cx="11896725" cy="6562254"/>
            <a:chOff x="158522" y="-81280"/>
            <a:chExt cx="11896725" cy="69252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4DEB59-7843-4BB5-AC0B-14C3DD2C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522" y="1576660"/>
              <a:ext cx="11896725" cy="52673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8DD559-3397-45AC-A9DB-3ABE99C13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92" y="-81280"/>
              <a:ext cx="7181850" cy="211455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EB8D3C3-2D1B-4DA7-B828-FFBFA174F0D3}"/>
                  </a:ext>
                </a:extLst>
              </p14:cNvPr>
              <p14:cNvContentPartPr/>
              <p14:nvPr/>
            </p14:nvContentPartPr>
            <p14:xfrm>
              <a:off x="336600" y="2317680"/>
              <a:ext cx="11334960" cy="4362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EB8D3C3-2D1B-4DA7-B828-FFBFA174F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40" y="2308320"/>
                <a:ext cx="1135368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Sensor.c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8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18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1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156E44-9089-42FE-B453-DC4D10F46E22}"/>
              </a:ext>
            </a:extLst>
          </p:cNvPr>
          <p:cNvSpPr txBox="1"/>
          <p:nvPr/>
        </p:nvSpPr>
        <p:spPr>
          <a:xfrm>
            <a:off x="557400" y="603663"/>
            <a:ext cx="241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소스코드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49E999C-3AF7-4B97-96BD-2084E831AC84}"/>
              </a:ext>
            </a:extLst>
          </p:cNvPr>
          <p:cNvSpPr txBox="1">
            <a:spLocks/>
          </p:cNvSpPr>
          <p:nvPr/>
        </p:nvSpPr>
        <p:spPr>
          <a:xfrm>
            <a:off x="620485" y="1576660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algn="l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585727-6E34-494A-90A7-9C0A6BF398F9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41BEAD-0739-4784-8164-87A0D8F0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38325"/>
            <a:ext cx="115443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02C76FC-09A3-401B-80AD-F6388E951754}"/>
                  </a:ext>
                </a:extLst>
              </p14:cNvPr>
              <p14:cNvContentPartPr/>
              <p14:nvPr/>
            </p14:nvContentPartPr>
            <p14:xfrm>
              <a:off x="393840" y="1657440"/>
              <a:ext cx="7391520" cy="3156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02C76FC-09A3-401B-80AD-F6388E951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1648080"/>
                <a:ext cx="7410240" cy="31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30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558</Words>
  <Application>Microsoft Office PowerPoint</Application>
  <PresentationFormat>와이드스크린</PresentationFormat>
  <Paragraphs>155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 종욱</cp:lastModifiedBy>
  <cp:revision>158</cp:revision>
  <dcterms:created xsi:type="dcterms:W3CDTF">2020-01-03T14:16:53Z</dcterms:created>
  <dcterms:modified xsi:type="dcterms:W3CDTF">2021-07-31T12:55:10Z</dcterms:modified>
  <cp:version/>
</cp:coreProperties>
</file>